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4"/>
    <p:sldMasterId id="2147483696" r:id="rId5"/>
  </p:sldMasterIdLst>
  <p:notesMasterIdLst>
    <p:notesMasterId r:id="rId21"/>
  </p:notesMasterIdLst>
  <p:sldIdLst>
    <p:sldId id="256" r:id="rId6"/>
    <p:sldId id="258" r:id="rId7"/>
    <p:sldId id="261" r:id="rId8"/>
    <p:sldId id="277" r:id="rId9"/>
    <p:sldId id="278" r:id="rId10"/>
    <p:sldId id="279" r:id="rId11"/>
    <p:sldId id="271" r:id="rId12"/>
    <p:sldId id="274" r:id="rId13"/>
    <p:sldId id="276" r:id="rId14"/>
    <p:sldId id="273" r:id="rId15"/>
    <p:sldId id="280" r:id="rId16"/>
    <p:sldId id="281" r:id="rId17"/>
    <p:sldId id="275" r:id="rId18"/>
    <p:sldId id="272" r:id="rId19"/>
    <p:sldId id="266" r:id="rId20"/>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Robson" initials="JR" lastIdx="11" clrIdx="0">
    <p:extLst>
      <p:ext uri="{19B8F6BF-5375-455C-9EA6-DF929625EA0E}">
        <p15:presenceInfo xmlns:p15="http://schemas.microsoft.com/office/powerpoint/2012/main" userId="cc1439642e5a8394" providerId="Windows Live"/>
      </p:ext>
    </p:extLst>
  </p:cmAuthor>
  <p:cmAuthor id="2" name="Amy Low" initials="AL" lastIdx="4" clrIdx="1">
    <p:extLst>
      <p:ext uri="{19B8F6BF-5375-455C-9EA6-DF929625EA0E}">
        <p15:presenceInfo xmlns:p15="http://schemas.microsoft.com/office/powerpoint/2012/main" userId="S::amy.low@abilitynet.org.uk::1bdd0947-b652-4bd0-b51f-9b15ad3c3d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6E"/>
    <a:srgbClr val="1D5A60"/>
    <a:srgbClr val="F3F3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55E622-D86E-4C6E-B690-495BD087D23B}" v="550" dt="2021-06-02T11:52:20.4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277" autoAdjust="0"/>
  </p:normalViewPr>
  <p:slideViewPr>
    <p:cSldViewPr snapToGrid="0">
      <p:cViewPr varScale="1">
        <p:scale>
          <a:sx n="92" d="100"/>
          <a:sy n="92" d="100"/>
        </p:scale>
        <p:origin x="108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Low" userId="1bdd0947-b652-4bd0-b51f-9b15ad3c3d04" providerId="ADAL" clId="{24D15FB9-5A83-4CE1-8521-BB4671AEF023}"/>
    <pc:docChg chg="custSel delSld modSld modMainMaster">
      <pc:chgData name="Amy Low" userId="1bdd0947-b652-4bd0-b51f-9b15ad3c3d04" providerId="ADAL" clId="{24D15FB9-5A83-4CE1-8521-BB4671AEF023}" dt="2021-05-25T11:49:09.096" v="374" actId="47"/>
      <pc:docMkLst>
        <pc:docMk/>
      </pc:docMkLst>
      <pc:sldChg chg="modSp mod">
        <pc:chgData name="Amy Low" userId="1bdd0947-b652-4bd0-b51f-9b15ad3c3d04" providerId="ADAL" clId="{24D15FB9-5A83-4CE1-8521-BB4671AEF023}" dt="2021-05-25T11:45:20.598" v="86" actId="14100"/>
        <pc:sldMkLst>
          <pc:docMk/>
          <pc:sldMk cId="0" sldId="256"/>
        </pc:sldMkLst>
        <pc:spChg chg="mod">
          <ac:chgData name="Amy Low" userId="1bdd0947-b652-4bd0-b51f-9b15ad3c3d04" providerId="ADAL" clId="{24D15FB9-5A83-4CE1-8521-BB4671AEF023}" dt="2021-05-25T11:45:20.598" v="86" actId="14100"/>
          <ac:spMkLst>
            <pc:docMk/>
            <pc:sldMk cId="0" sldId="256"/>
            <ac:spMk id="2" creationId="{4CB9FE90-7FA9-4B69-9AC2-6CE9AC58EC59}"/>
          </ac:spMkLst>
        </pc:spChg>
        <pc:spChg chg="mod">
          <ac:chgData name="Amy Low" userId="1bdd0947-b652-4bd0-b51f-9b15ad3c3d04" providerId="ADAL" clId="{24D15FB9-5A83-4CE1-8521-BB4671AEF023}" dt="2021-05-25T11:44:54.129" v="24" actId="20577"/>
          <ac:spMkLst>
            <pc:docMk/>
            <pc:sldMk cId="0" sldId="256"/>
            <ac:spMk id="9217" creationId="{760D6718-D62D-E947-A567-EC324FE464BE}"/>
          </ac:spMkLst>
        </pc:spChg>
      </pc:sldChg>
      <pc:sldChg chg="modSp mod">
        <pc:chgData name="Amy Low" userId="1bdd0947-b652-4bd0-b51f-9b15ad3c3d04" providerId="ADAL" clId="{24D15FB9-5A83-4CE1-8521-BB4671AEF023}" dt="2021-05-25T11:46:15.504" v="176" actId="20577"/>
        <pc:sldMkLst>
          <pc:docMk/>
          <pc:sldMk cId="1667468592" sldId="258"/>
        </pc:sldMkLst>
        <pc:spChg chg="mod">
          <ac:chgData name="Amy Low" userId="1bdd0947-b652-4bd0-b51f-9b15ad3c3d04" providerId="ADAL" clId="{24D15FB9-5A83-4CE1-8521-BB4671AEF023}" dt="2021-05-25T11:45:59.056" v="151" actId="20577"/>
          <ac:spMkLst>
            <pc:docMk/>
            <pc:sldMk cId="1667468592" sldId="258"/>
            <ac:spMk id="2" creationId="{1B1DC939-B73F-4EAB-9B9A-427B67FCD23E}"/>
          </ac:spMkLst>
        </pc:spChg>
        <pc:spChg chg="mod">
          <ac:chgData name="Amy Low" userId="1bdd0947-b652-4bd0-b51f-9b15ad3c3d04" providerId="ADAL" clId="{24D15FB9-5A83-4CE1-8521-BB4671AEF023}" dt="2021-05-25T11:46:15.504" v="176" actId="20577"/>
          <ac:spMkLst>
            <pc:docMk/>
            <pc:sldMk cId="1667468592" sldId="258"/>
            <ac:spMk id="3" creationId="{3CCC64DD-7F5D-4C0B-A523-AD7F885B6C03}"/>
          </ac:spMkLst>
        </pc:spChg>
      </pc:sldChg>
      <pc:sldChg chg="delSp modSp mod delCm">
        <pc:chgData name="Amy Low" userId="1bdd0947-b652-4bd0-b51f-9b15ad3c3d04" providerId="ADAL" clId="{24D15FB9-5A83-4CE1-8521-BB4671AEF023}" dt="2021-05-25T11:46:40.574" v="201" actId="478"/>
        <pc:sldMkLst>
          <pc:docMk/>
          <pc:sldMk cId="3046418827" sldId="261"/>
        </pc:sldMkLst>
        <pc:spChg chg="mod">
          <ac:chgData name="Amy Low" userId="1bdd0947-b652-4bd0-b51f-9b15ad3c3d04" providerId="ADAL" clId="{24D15FB9-5A83-4CE1-8521-BB4671AEF023}" dt="2021-05-25T11:46:38.642" v="200" actId="20577"/>
          <ac:spMkLst>
            <pc:docMk/>
            <pc:sldMk cId="3046418827" sldId="261"/>
            <ac:spMk id="2" creationId="{BAC788A1-DCD8-49B4-8E5B-7AC33C32448B}"/>
          </ac:spMkLst>
        </pc:spChg>
        <pc:spChg chg="mod">
          <ac:chgData name="Amy Low" userId="1bdd0947-b652-4bd0-b51f-9b15ad3c3d04" providerId="ADAL" clId="{24D15FB9-5A83-4CE1-8521-BB4671AEF023}" dt="2021-05-25T11:46:20.497" v="177" actId="20577"/>
          <ac:spMkLst>
            <pc:docMk/>
            <pc:sldMk cId="3046418827" sldId="261"/>
            <ac:spMk id="3" creationId="{97959F8E-6F7F-48CC-A994-B414287D4135}"/>
          </ac:spMkLst>
        </pc:spChg>
        <pc:picChg chg="del">
          <ac:chgData name="Amy Low" userId="1bdd0947-b652-4bd0-b51f-9b15ad3c3d04" providerId="ADAL" clId="{24D15FB9-5A83-4CE1-8521-BB4671AEF023}" dt="2021-05-25T11:46:40.574" v="201" actId="478"/>
          <ac:picMkLst>
            <pc:docMk/>
            <pc:sldMk cId="3046418827" sldId="261"/>
            <ac:picMk id="9" creationId="{6990866B-214D-4899-86EB-7D16E86EB7DC}"/>
          </ac:picMkLst>
        </pc:picChg>
      </pc:sldChg>
      <pc:sldChg chg="del">
        <pc:chgData name="Amy Low" userId="1bdd0947-b652-4bd0-b51f-9b15ad3c3d04" providerId="ADAL" clId="{24D15FB9-5A83-4CE1-8521-BB4671AEF023}" dt="2021-05-25T11:49:09.096" v="374" actId="47"/>
        <pc:sldMkLst>
          <pc:docMk/>
          <pc:sldMk cId="1677655482" sldId="262"/>
        </pc:sldMkLst>
      </pc:sldChg>
      <pc:sldChg chg="delSp modSp mod">
        <pc:chgData name="Amy Low" userId="1bdd0947-b652-4bd0-b51f-9b15ad3c3d04" providerId="ADAL" clId="{24D15FB9-5A83-4CE1-8521-BB4671AEF023}" dt="2021-05-25T11:47:01.995" v="228" actId="20577"/>
        <pc:sldMkLst>
          <pc:docMk/>
          <pc:sldMk cId="2389732456" sldId="271"/>
        </pc:sldMkLst>
        <pc:spChg chg="mod">
          <ac:chgData name="Amy Low" userId="1bdd0947-b652-4bd0-b51f-9b15ad3c3d04" providerId="ADAL" clId="{24D15FB9-5A83-4CE1-8521-BB4671AEF023}" dt="2021-05-25T11:47:01.995" v="228" actId="20577"/>
          <ac:spMkLst>
            <pc:docMk/>
            <pc:sldMk cId="2389732456" sldId="271"/>
            <ac:spMk id="2" creationId="{BAC788A1-DCD8-49B4-8E5B-7AC33C32448B}"/>
          </ac:spMkLst>
        </pc:spChg>
        <pc:spChg chg="mod">
          <ac:chgData name="Amy Low" userId="1bdd0947-b652-4bd0-b51f-9b15ad3c3d04" providerId="ADAL" clId="{24D15FB9-5A83-4CE1-8521-BB4671AEF023}" dt="2021-05-25T11:46:53.022" v="202" actId="20577"/>
          <ac:spMkLst>
            <pc:docMk/>
            <pc:sldMk cId="2389732456" sldId="271"/>
            <ac:spMk id="3" creationId="{97959F8E-6F7F-48CC-A994-B414287D4135}"/>
          </ac:spMkLst>
        </pc:spChg>
        <pc:picChg chg="del">
          <ac:chgData name="Amy Low" userId="1bdd0947-b652-4bd0-b51f-9b15ad3c3d04" providerId="ADAL" clId="{24D15FB9-5A83-4CE1-8521-BB4671AEF023}" dt="2021-05-25T11:46:54.426" v="203" actId="478"/>
          <ac:picMkLst>
            <pc:docMk/>
            <pc:sldMk cId="2389732456" sldId="271"/>
            <ac:picMk id="9" creationId="{6990866B-214D-4899-86EB-7D16E86EB7DC}"/>
          </ac:picMkLst>
        </pc:picChg>
      </pc:sldChg>
      <pc:sldChg chg="delSp modSp mod delCm">
        <pc:chgData name="Amy Low" userId="1bdd0947-b652-4bd0-b51f-9b15ad3c3d04" providerId="ADAL" clId="{24D15FB9-5A83-4CE1-8521-BB4671AEF023}" dt="2021-05-25T11:49:05.366" v="372" actId="20577"/>
        <pc:sldMkLst>
          <pc:docMk/>
          <pc:sldMk cId="3890747973" sldId="272"/>
        </pc:sldMkLst>
        <pc:spChg chg="mod">
          <ac:chgData name="Amy Low" userId="1bdd0947-b652-4bd0-b51f-9b15ad3c3d04" providerId="ADAL" clId="{24D15FB9-5A83-4CE1-8521-BB4671AEF023}" dt="2021-05-25T11:48:57.464" v="368" actId="20577"/>
          <ac:spMkLst>
            <pc:docMk/>
            <pc:sldMk cId="3890747973" sldId="272"/>
            <ac:spMk id="2" creationId="{BAC788A1-DCD8-49B4-8E5B-7AC33C32448B}"/>
          </ac:spMkLst>
        </pc:spChg>
        <pc:spChg chg="mod">
          <ac:chgData name="Amy Low" userId="1bdd0947-b652-4bd0-b51f-9b15ad3c3d04" providerId="ADAL" clId="{24D15FB9-5A83-4CE1-8521-BB4671AEF023}" dt="2021-05-25T11:49:05.366" v="372" actId="20577"/>
          <ac:spMkLst>
            <pc:docMk/>
            <pc:sldMk cId="3890747973" sldId="272"/>
            <ac:spMk id="3" creationId="{97959F8E-6F7F-48CC-A994-B414287D4135}"/>
          </ac:spMkLst>
        </pc:spChg>
        <pc:picChg chg="del">
          <ac:chgData name="Amy Low" userId="1bdd0947-b652-4bd0-b51f-9b15ad3c3d04" providerId="ADAL" clId="{24D15FB9-5A83-4CE1-8521-BB4671AEF023}" dt="2021-05-25T11:48:59.295" v="369" actId="478"/>
          <ac:picMkLst>
            <pc:docMk/>
            <pc:sldMk cId="3890747973" sldId="272"/>
            <ac:picMk id="9" creationId="{6990866B-214D-4899-86EB-7D16E86EB7DC}"/>
          </ac:picMkLst>
        </pc:picChg>
      </pc:sldChg>
      <pc:sldChg chg="delSp modSp mod delCm">
        <pc:chgData name="Amy Low" userId="1bdd0947-b652-4bd0-b51f-9b15ad3c3d04" providerId="ADAL" clId="{24D15FB9-5A83-4CE1-8521-BB4671AEF023}" dt="2021-05-25T11:48:09.673" v="299" actId="20577"/>
        <pc:sldMkLst>
          <pc:docMk/>
          <pc:sldMk cId="3357733614" sldId="273"/>
        </pc:sldMkLst>
        <pc:spChg chg="mod">
          <ac:chgData name="Amy Low" userId="1bdd0947-b652-4bd0-b51f-9b15ad3c3d04" providerId="ADAL" clId="{24D15FB9-5A83-4CE1-8521-BB4671AEF023}" dt="2021-05-25T11:48:05.875" v="298" actId="20577"/>
          <ac:spMkLst>
            <pc:docMk/>
            <pc:sldMk cId="3357733614" sldId="273"/>
            <ac:spMk id="2" creationId="{BAC788A1-DCD8-49B4-8E5B-7AC33C32448B}"/>
          </ac:spMkLst>
        </pc:spChg>
        <pc:spChg chg="mod">
          <ac:chgData name="Amy Low" userId="1bdd0947-b652-4bd0-b51f-9b15ad3c3d04" providerId="ADAL" clId="{24D15FB9-5A83-4CE1-8521-BB4671AEF023}" dt="2021-05-25T11:48:09.673" v="299" actId="20577"/>
          <ac:spMkLst>
            <pc:docMk/>
            <pc:sldMk cId="3357733614" sldId="273"/>
            <ac:spMk id="3" creationId="{97959F8E-6F7F-48CC-A994-B414287D4135}"/>
          </ac:spMkLst>
        </pc:spChg>
        <pc:picChg chg="del">
          <ac:chgData name="Amy Low" userId="1bdd0947-b652-4bd0-b51f-9b15ad3c3d04" providerId="ADAL" clId="{24D15FB9-5A83-4CE1-8521-BB4671AEF023}" dt="2021-05-25T11:47:52.746" v="263" actId="478"/>
          <ac:picMkLst>
            <pc:docMk/>
            <pc:sldMk cId="3357733614" sldId="273"/>
            <ac:picMk id="9" creationId="{6990866B-214D-4899-86EB-7D16E86EB7DC}"/>
          </ac:picMkLst>
        </pc:picChg>
      </pc:sldChg>
      <pc:sldChg chg="delSp modSp mod delCm">
        <pc:chgData name="Amy Low" userId="1bdd0947-b652-4bd0-b51f-9b15ad3c3d04" providerId="ADAL" clId="{24D15FB9-5A83-4CE1-8521-BB4671AEF023}" dt="2021-05-25T11:47:49.834" v="262" actId="20577"/>
        <pc:sldMkLst>
          <pc:docMk/>
          <pc:sldMk cId="34289147" sldId="274"/>
        </pc:sldMkLst>
        <pc:spChg chg="mod">
          <ac:chgData name="Amy Low" userId="1bdd0947-b652-4bd0-b51f-9b15ad3c3d04" providerId="ADAL" clId="{24D15FB9-5A83-4CE1-8521-BB4671AEF023}" dt="2021-05-25T11:47:45.650" v="261" actId="20577"/>
          <ac:spMkLst>
            <pc:docMk/>
            <pc:sldMk cId="34289147" sldId="274"/>
            <ac:spMk id="2" creationId="{BAC788A1-DCD8-49B4-8E5B-7AC33C32448B}"/>
          </ac:spMkLst>
        </pc:spChg>
        <pc:spChg chg="mod">
          <ac:chgData name="Amy Low" userId="1bdd0947-b652-4bd0-b51f-9b15ad3c3d04" providerId="ADAL" clId="{24D15FB9-5A83-4CE1-8521-BB4671AEF023}" dt="2021-05-25T11:47:49.834" v="262" actId="20577"/>
          <ac:spMkLst>
            <pc:docMk/>
            <pc:sldMk cId="34289147" sldId="274"/>
            <ac:spMk id="3" creationId="{97959F8E-6F7F-48CC-A994-B414287D4135}"/>
          </ac:spMkLst>
        </pc:spChg>
        <pc:picChg chg="del">
          <ac:chgData name="Amy Low" userId="1bdd0947-b652-4bd0-b51f-9b15ad3c3d04" providerId="ADAL" clId="{24D15FB9-5A83-4CE1-8521-BB4671AEF023}" dt="2021-05-25T11:47:07.532" v="229" actId="478"/>
          <ac:picMkLst>
            <pc:docMk/>
            <pc:sldMk cId="34289147" sldId="274"/>
            <ac:picMk id="9" creationId="{6990866B-214D-4899-86EB-7D16E86EB7DC}"/>
          </ac:picMkLst>
        </pc:picChg>
      </pc:sldChg>
      <pc:sldChg chg="delSp modSp mod">
        <pc:chgData name="Amy Low" userId="1bdd0947-b652-4bd0-b51f-9b15ad3c3d04" providerId="ADAL" clId="{24D15FB9-5A83-4CE1-8521-BB4671AEF023}" dt="2021-05-25T11:48:51.431" v="353" actId="20577"/>
        <pc:sldMkLst>
          <pc:docMk/>
          <pc:sldMk cId="3388922442" sldId="275"/>
        </pc:sldMkLst>
        <pc:spChg chg="mod">
          <ac:chgData name="Amy Low" userId="1bdd0947-b652-4bd0-b51f-9b15ad3c3d04" providerId="ADAL" clId="{24D15FB9-5A83-4CE1-8521-BB4671AEF023}" dt="2021-05-25T11:48:51.431" v="353" actId="20577"/>
          <ac:spMkLst>
            <pc:docMk/>
            <pc:sldMk cId="3388922442" sldId="275"/>
            <ac:spMk id="2" creationId="{BAC788A1-DCD8-49B4-8E5B-7AC33C32448B}"/>
          </ac:spMkLst>
        </pc:spChg>
        <pc:spChg chg="mod">
          <ac:chgData name="Amy Low" userId="1bdd0947-b652-4bd0-b51f-9b15ad3c3d04" providerId="ADAL" clId="{24D15FB9-5A83-4CE1-8521-BB4671AEF023}" dt="2021-05-25T11:48:44.501" v="327" actId="20577"/>
          <ac:spMkLst>
            <pc:docMk/>
            <pc:sldMk cId="3388922442" sldId="275"/>
            <ac:spMk id="3" creationId="{97959F8E-6F7F-48CC-A994-B414287D4135}"/>
          </ac:spMkLst>
        </pc:spChg>
        <pc:picChg chg="del">
          <ac:chgData name="Amy Low" userId="1bdd0947-b652-4bd0-b51f-9b15ad3c3d04" providerId="ADAL" clId="{24D15FB9-5A83-4CE1-8521-BB4671AEF023}" dt="2021-05-25T11:48:41.331" v="326" actId="478"/>
          <ac:picMkLst>
            <pc:docMk/>
            <pc:sldMk cId="3388922442" sldId="275"/>
            <ac:picMk id="9" creationId="{6990866B-214D-4899-86EB-7D16E86EB7DC}"/>
          </ac:picMkLst>
        </pc:picChg>
      </pc:sldChg>
      <pc:sldChg chg="del">
        <pc:chgData name="Amy Low" userId="1bdd0947-b652-4bd0-b51f-9b15ad3c3d04" providerId="ADAL" clId="{24D15FB9-5A83-4CE1-8521-BB4671AEF023}" dt="2021-05-25T11:49:08.411" v="373" actId="47"/>
        <pc:sldMkLst>
          <pc:docMk/>
          <pc:sldMk cId="2752954448" sldId="276"/>
        </pc:sldMkLst>
      </pc:sldChg>
      <pc:sldMasterChg chg="modSp mod">
        <pc:chgData name="Amy Low" userId="1bdd0947-b652-4bd0-b51f-9b15ad3c3d04" providerId="ADAL" clId="{24D15FB9-5A83-4CE1-8521-BB4671AEF023}" dt="2021-05-25T11:45:50.765" v="150" actId="20577"/>
        <pc:sldMasterMkLst>
          <pc:docMk/>
          <pc:sldMasterMk cId="0" sldId="2147483654"/>
        </pc:sldMasterMkLst>
        <pc:spChg chg="mod">
          <ac:chgData name="Amy Low" userId="1bdd0947-b652-4bd0-b51f-9b15ad3c3d04" providerId="ADAL" clId="{24D15FB9-5A83-4CE1-8521-BB4671AEF023}" dt="2021-05-25T11:45:50.765" v="150" actId="20577"/>
          <ac:spMkLst>
            <pc:docMk/>
            <pc:sldMasterMk cId="0" sldId="2147483654"/>
            <ac:spMk id="4" creationId="{93F3752D-159E-F344-993E-D1C00B05B7A9}"/>
          </ac:spMkLst>
        </pc:spChg>
      </pc:sldMasterChg>
    </pc:docChg>
  </pc:docChgLst>
  <pc:docChgLst>
    <pc:chgData name="Adam Tweed" userId="7270047a-1622-4921-8277-8a646a3122cf" providerId="ADAL" clId="{4F55E622-D86E-4C6E-B690-495BD087D23B}"/>
    <pc:docChg chg="undo custSel addSld delSld modSld addMainMaster">
      <pc:chgData name="Adam Tweed" userId="7270047a-1622-4921-8277-8a646a3122cf" providerId="ADAL" clId="{4F55E622-D86E-4C6E-B690-495BD087D23B}" dt="2021-06-02T11:52:20.460" v="1510"/>
      <pc:docMkLst>
        <pc:docMk/>
      </pc:docMkLst>
      <pc:sldChg chg="addSp delSp modSp mod modClrScheme chgLayout modNotesTx">
        <pc:chgData name="Adam Tweed" userId="7270047a-1622-4921-8277-8a646a3122cf" providerId="ADAL" clId="{4F55E622-D86E-4C6E-B690-495BD087D23B}" dt="2021-06-02T11:45:57.563" v="1481" actId="962"/>
        <pc:sldMkLst>
          <pc:docMk/>
          <pc:sldMk cId="1667468592" sldId="258"/>
        </pc:sldMkLst>
        <pc:spChg chg="del">
          <ac:chgData name="Adam Tweed" userId="7270047a-1622-4921-8277-8a646a3122cf" providerId="ADAL" clId="{4F55E622-D86E-4C6E-B690-495BD087D23B}" dt="2021-05-27T09:42:49.210" v="0" actId="931"/>
          <ac:spMkLst>
            <pc:docMk/>
            <pc:sldMk cId="1667468592" sldId="258"/>
            <ac:spMk id="2" creationId="{1B1DC939-B73F-4EAB-9B9A-427B67FCD23E}"/>
          </ac:spMkLst>
        </pc:spChg>
        <pc:spChg chg="mod">
          <ac:chgData name="Adam Tweed" userId="7270047a-1622-4921-8277-8a646a3122cf" providerId="ADAL" clId="{4F55E622-D86E-4C6E-B690-495BD087D23B}" dt="2021-05-27T09:43:03.895" v="3" actId="26606"/>
          <ac:spMkLst>
            <pc:docMk/>
            <pc:sldMk cId="1667468592" sldId="258"/>
            <ac:spMk id="3" creationId="{3CCC64DD-7F5D-4C0B-A523-AD7F885B6C03}"/>
          </ac:spMkLst>
        </pc:spChg>
        <pc:spChg chg="add del mod">
          <ac:chgData name="Adam Tweed" userId="7270047a-1622-4921-8277-8a646a3122cf" providerId="ADAL" clId="{4F55E622-D86E-4C6E-B690-495BD087D23B}" dt="2021-05-27T09:43:43.652" v="8" actId="478"/>
          <ac:spMkLst>
            <pc:docMk/>
            <pc:sldMk cId="1667468592" sldId="258"/>
            <ac:spMk id="7" creationId="{247E1949-B9F8-4548-A0B3-2E4E2FACF510}"/>
          </ac:spMkLst>
        </pc:spChg>
        <pc:spChg chg="add mod">
          <ac:chgData name="Adam Tweed" userId="7270047a-1622-4921-8277-8a646a3122cf" providerId="ADAL" clId="{4F55E622-D86E-4C6E-B690-495BD087D23B}" dt="2021-05-27T10:30:36.359" v="108" actId="1076"/>
          <ac:spMkLst>
            <pc:docMk/>
            <pc:sldMk cId="1667468592" sldId="258"/>
            <ac:spMk id="9" creationId="{7E867412-6C8E-4C3B-97BF-A286AFC9E906}"/>
          </ac:spMkLst>
        </pc:spChg>
        <pc:picChg chg="add mod ord">
          <ac:chgData name="Adam Tweed" userId="7270047a-1622-4921-8277-8a646a3122cf" providerId="ADAL" clId="{4F55E622-D86E-4C6E-B690-495BD087D23B}" dt="2021-06-02T11:45:57.563" v="1481" actId="962"/>
          <ac:picMkLst>
            <pc:docMk/>
            <pc:sldMk cId="1667468592" sldId="258"/>
            <ac:picMk id="5" creationId="{BAF722BC-7170-4F55-A2E5-3AD484B94BC1}"/>
          </ac:picMkLst>
        </pc:picChg>
      </pc:sldChg>
      <pc:sldChg chg="addSp delSp modSp mod modAnim modNotesTx">
        <pc:chgData name="Adam Tweed" userId="7270047a-1622-4921-8277-8a646a3122cf" providerId="ADAL" clId="{4F55E622-D86E-4C6E-B690-495BD087D23B}" dt="2021-06-02T11:48:13.475" v="1486" actId="171"/>
        <pc:sldMkLst>
          <pc:docMk/>
          <pc:sldMk cId="3046418827" sldId="261"/>
        </pc:sldMkLst>
        <pc:spChg chg="mod">
          <ac:chgData name="Adam Tweed" userId="7270047a-1622-4921-8277-8a646a3122cf" providerId="ADAL" clId="{4F55E622-D86E-4C6E-B690-495BD087D23B}" dt="2021-06-02T11:43:06.142" v="1319" actId="13244"/>
          <ac:spMkLst>
            <pc:docMk/>
            <pc:sldMk cId="3046418827" sldId="261"/>
            <ac:spMk id="2" creationId="{BAC788A1-DCD8-49B4-8E5B-7AC33C32448B}"/>
          </ac:spMkLst>
        </pc:spChg>
        <pc:spChg chg="del">
          <ac:chgData name="Adam Tweed" userId="7270047a-1622-4921-8277-8a646a3122cf" providerId="ADAL" clId="{4F55E622-D86E-4C6E-B690-495BD087D23B}" dt="2021-06-02T11:42:07.562" v="1307" actId="478"/>
          <ac:spMkLst>
            <pc:docMk/>
            <pc:sldMk cId="3046418827" sldId="261"/>
            <ac:spMk id="3" creationId="{97959F8E-6F7F-48CC-A994-B414287D4135}"/>
          </ac:spMkLst>
        </pc:spChg>
        <pc:spChg chg="add del mod">
          <ac:chgData name="Adam Tweed" userId="7270047a-1622-4921-8277-8a646a3122cf" providerId="ADAL" clId="{4F55E622-D86E-4C6E-B690-495BD087D23B}" dt="2021-06-02T11:42:11.069" v="1308" actId="478"/>
          <ac:spMkLst>
            <pc:docMk/>
            <pc:sldMk cId="3046418827" sldId="261"/>
            <ac:spMk id="4" creationId="{B6413C41-2185-41A2-953A-85A7D57048BF}"/>
          </ac:spMkLst>
        </pc:spChg>
        <pc:spChg chg="add del mod">
          <ac:chgData name="Adam Tweed" userId="7270047a-1622-4921-8277-8a646a3122cf" providerId="ADAL" clId="{4F55E622-D86E-4C6E-B690-495BD087D23B}" dt="2021-06-01T15:04:35.316" v="176" actId="478"/>
          <ac:spMkLst>
            <pc:docMk/>
            <pc:sldMk cId="3046418827" sldId="261"/>
            <ac:spMk id="6" creationId="{A1E81FA4-D678-4668-AB9D-83E43B979C1E}"/>
          </ac:spMkLst>
        </pc:spChg>
        <pc:spChg chg="add del mod">
          <ac:chgData name="Adam Tweed" userId="7270047a-1622-4921-8277-8a646a3122cf" providerId="ADAL" clId="{4F55E622-D86E-4C6E-B690-495BD087D23B}" dt="2021-06-01T15:05:12.947" v="184" actId="478"/>
          <ac:spMkLst>
            <pc:docMk/>
            <pc:sldMk cId="3046418827" sldId="261"/>
            <ac:spMk id="9" creationId="{FA7272EC-A7B9-4A71-BE01-E00F7E23B100}"/>
          </ac:spMkLst>
        </pc:spChg>
        <pc:spChg chg="add del mod">
          <ac:chgData name="Adam Tweed" userId="7270047a-1622-4921-8277-8a646a3122cf" providerId="ADAL" clId="{4F55E622-D86E-4C6E-B690-495BD087D23B}" dt="2021-06-01T15:06:31.205" v="197" actId="478"/>
          <ac:spMkLst>
            <pc:docMk/>
            <pc:sldMk cId="3046418827" sldId="261"/>
            <ac:spMk id="12" creationId="{76D7E6D7-CACC-469B-9F81-A311E54E5CE5}"/>
          </ac:spMkLst>
        </pc:spChg>
        <pc:spChg chg="add del mod">
          <ac:chgData name="Adam Tweed" userId="7270047a-1622-4921-8277-8a646a3122cf" providerId="ADAL" clId="{4F55E622-D86E-4C6E-B690-495BD087D23B}" dt="2021-06-01T15:07:14.662" v="200" actId="478"/>
          <ac:spMkLst>
            <pc:docMk/>
            <pc:sldMk cId="3046418827" sldId="261"/>
            <ac:spMk id="15" creationId="{7B9EDB54-AB3B-45D0-9E65-98BA5869054D}"/>
          </ac:spMkLst>
        </pc:spChg>
        <pc:spChg chg="add del mod">
          <ac:chgData name="Adam Tweed" userId="7270047a-1622-4921-8277-8a646a3122cf" providerId="ADAL" clId="{4F55E622-D86E-4C6E-B690-495BD087D23B}" dt="2021-06-01T15:08:45.554" v="223" actId="478"/>
          <ac:spMkLst>
            <pc:docMk/>
            <pc:sldMk cId="3046418827" sldId="261"/>
            <ac:spMk id="18" creationId="{45C32BC6-BB2D-40BE-88C4-E65D87722402}"/>
          </ac:spMkLst>
        </pc:spChg>
        <pc:spChg chg="add del mod">
          <ac:chgData name="Adam Tweed" userId="7270047a-1622-4921-8277-8a646a3122cf" providerId="ADAL" clId="{4F55E622-D86E-4C6E-B690-495BD087D23B}" dt="2021-06-01T15:12:51.395" v="235" actId="478"/>
          <ac:spMkLst>
            <pc:docMk/>
            <pc:sldMk cId="3046418827" sldId="261"/>
            <ac:spMk id="21" creationId="{2B5BB555-D838-4C2F-9AD4-69448914BB9B}"/>
          </ac:spMkLst>
        </pc:spChg>
        <pc:picChg chg="add mod">
          <ac:chgData name="Adam Tweed" userId="7270047a-1622-4921-8277-8a646a3122cf" providerId="ADAL" clId="{4F55E622-D86E-4C6E-B690-495BD087D23B}" dt="2021-06-02T11:37:06.577" v="814" actId="962"/>
          <ac:picMkLst>
            <pc:docMk/>
            <pc:sldMk cId="3046418827" sldId="261"/>
            <ac:picMk id="5" creationId="{D6184AA5-EDD1-48EF-92CA-5AE0CDA069F4}"/>
          </ac:picMkLst>
        </pc:picChg>
        <pc:picChg chg="add mod modCrop">
          <ac:chgData name="Adam Tweed" userId="7270047a-1622-4921-8277-8a646a3122cf" providerId="ADAL" clId="{4F55E622-D86E-4C6E-B690-495BD087D23B}" dt="2021-06-02T11:37:13.117" v="818" actId="962"/>
          <ac:picMkLst>
            <pc:docMk/>
            <pc:sldMk cId="3046418827" sldId="261"/>
            <ac:picMk id="8" creationId="{0CC87BD3-BCB4-4771-99D5-E906EDA30073}"/>
          </ac:picMkLst>
        </pc:picChg>
        <pc:picChg chg="add del mod">
          <ac:chgData name="Adam Tweed" userId="7270047a-1622-4921-8277-8a646a3122cf" providerId="ADAL" clId="{4F55E622-D86E-4C6E-B690-495BD087D23B}" dt="2021-06-01T15:06:31.205" v="197" actId="478"/>
          <ac:picMkLst>
            <pc:docMk/>
            <pc:sldMk cId="3046418827" sldId="261"/>
            <ac:picMk id="11" creationId="{0C040F8A-0353-47D1-A61C-0BA4471F2A5C}"/>
          </ac:picMkLst>
        </pc:picChg>
        <pc:picChg chg="add mod modCrop">
          <ac:chgData name="Adam Tweed" userId="7270047a-1622-4921-8277-8a646a3122cf" providerId="ADAL" clId="{4F55E622-D86E-4C6E-B690-495BD087D23B}" dt="2021-06-02T11:37:34.239" v="924" actId="962"/>
          <ac:picMkLst>
            <pc:docMk/>
            <pc:sldMk cId="3046418827" sldId="261"/>
            <ac:picMk id="14" creationId="{4D962D00-AEBD-4D2D-94DE-D23A62CC5E13}"/>
          </ac:picMkLst>
        </pc:picChg>
        <pc:picChg chg="add del mod">
          <ac:chgData name="Adam Tweed" userId="7270047a-1622-4921-8277-8a646a3122cf" providerId="ADAL" clId="{4F55E622-D86E-4C6E-B690-495BD087D23B}" dt="2021-06-01T15:09:32.538" v="231" actId="478"/>
          <ac:picMkLst>
            <pc:docMk/>
            <pc:sldMk cId="3046418827" sldId="261"/>
            <ac:picMk id="17" creationId="{57B19D3D-2C1C-4FDE-881D-B94ECAA440BD}"/>
          </ac:picMkLst>
        </pc:picChg>
        <pc:picChg chg="add mod ord">
          <ac:chgData name="Adam Tweed" userId="7270047a-1622-4921-8277-8a646a3122cf" providerId="ADAL" clId="{4F55E622-D86E-4C6E-B690-495BD087D23B}" dt="2021-06-02T11:48:13.475" v="1486" actId="171"/>
          <ac:picMkLst>
            <pc:docMk/>
            <pc:sldMk cId="3046418827" sldId="261"/>
            <ac:picMk id="20" creationId="{7B9D809B-6BCB-493D-941D-73C68A4DAFEA}"/>
          </ac:picMkLst>
        </pc:picChg>
      </pc:sldChg>
      <pc:sldChg chg="modSp mod">
        <pc:chgData name="Adam Tweed" userId="7270047a-1622-4921-8277-8a646a3122cf" providerId="ADAL" clId="{4F55E622-D86E-4C6E-B690-495BD087D23B}" dt="2021-05-27T10:18:48.499" v="30" actId="1076"/>
        <pc:sldMkLst>
          <pc:docMk/>
          <pc:sldMk cId="525257863" sldId="266"/>
        </pc:sldMkLst>
        <pc:spChg chg="mod">
          <ac:chgData name="Adam Tweed" userId="7270047a-1622-4921-8277-8a646a3122cf" providerId="ADAL" clId="{4F55E622-D86E-4C6E-B690-495BD087D23B}" dt="2021-05-27T10:18:45.212" v="29" actId="20577"/>
          <ac:spMkLst>
            <pc:docMk/>
            <pc:sldMk cId="525257863" sldId="266"/>
            <ac:spMk id="10241" creationId="{8B2954F8-7730-D047-B055-3EFE2EAA8ABE}"/>
          </ac:spMkLst>
        </pc:spChg>
        <pc:picChg chg="mod">
          <ac:chgData name="Adam Tweed" userId="7270047a-1622-4921-8277-8a646a3122cf" providerId="ADAL" clId="{4F55E622-D86E-4C6E-B690-495BD087D23B}" dt="2021-05-27T10:18:48.499" v="30" actId="1076"/>
          <ac:picMkLst>
            <pc:docMk/>
            <pc:sldMk cId="525257863" sldId="266"/>
            <ac:picMk id="12" creationId="{C791A73A-967F-1346-A3F8-2D6A70E9018F}"/>
          </ac:picMkLst>
        </pc:picChg>
      </pc:sldChg>
      <pc:sldChg chg="addSp delSp modSp mod modNotesTx">
        <pc:chgData name="Adam Tweed" userId="7270047a-1622-4921-8277-8a646a3122cf" providerId="ADAL" clId="{4F55E622-D86E-4C6E-B690-495BD087D23B}" dt="2021-06-02T11:42:21.817" v="1310" actId="478"/>
        <pc:sldMkLst>
          <pc:docMk/>
          <pc:sldMk cId="2389732456" sldId="271"/>
        </pc:sldMkLst>
        <pc:spChg chg="del">
          <ac:chgData name="Adam Tweed" userId="7270047a-1622-4921-8277-8a646a3122cf" providerId="ADAL" clId="{4F55E622-D86E-4C6E-B690-495BD087D23B}" dt="2021-06-02T11:42:18.960" v="1309" actId="478"/>
          <ac:spMkLst>
            <pc:docMk/>
            <pc:sldMk cId="2389732456" sldId="271"/>
            <ac:spMk id="3" creationId="{97959F8E-6F7F-48CC-A994-B414287D4135}"/>
          </ac:spMkLst>
        </pc:spChg>
        <pc:spChg chg="add del mod">
          <ac:chgData name="Adam Tweed" userId="7270047a-1622-4921-8277-8a646a3122cf" providerId="ADAL" clId="{4F55E622-D86E-4C6E-B690-495BD087D23B}" dt="2021-06-02T11:42:21.817" v="1310" actId="478"/>
          <ac:spMkLst>
            <pc:docMk/>
            <pc:sldMk cId="2389732456" sldId="271"/>
            <ac:spMk id="4" creationId="{4F90A1AE-E965-4595-8173-4D3365DE8AD3}"/>
          </ac:spMkLst>
        </pc:spChg>
        <pc:picChg chg="add mod">
          <ac:chgData name="Adam Tweed" userId="7270047a-1622-4921-8277-8a646a3122cf" providerId="ADAL" clId="{4F55E622-D86E-4C6E-B690-495BD087D23B}" dt="2021-05-27T10:25:27.361" v="82" actId="1076"/>
          <ac:picMkLst>
            <pc:docMk/>
            <pc:sldMk cId="2389732456" sldId="271"/>
            <ac:picMk id="5" creationId="{9994EE28-D7D0-4A66-8812-9E98197210E2}"/>
          </ac:picMkLst>
        </pc:picChg>
      </pc:sldChg>
      <pc:sldChg chg="addSp delSp modSp mod modNotesTx">
        <pc:chgData name="Adam Tweed" userId="7270047a-1622-4921-8277-8a646a3122cf" providerId="ADAL" clId="{4F55E622-D86E-4C6E-B690-495BD087D23B}" dt="2021-06-02T11:45:22.007" v="1337" actId="13244"/>
        <pc:sldMkLst>
          <pc:docMk/>
          <pc:sldMk cId="3890747973" sldId="272"/>
        </pc:sldMkLst>
        <pc:spChg chg="mod">
          <ac:chgData name="Adam Tweed" userId="7270047a-1622-4921-8277-8a646a3122cf" providerId="ADAL" clId="{4F55E622-D86E-4C6E-B690-495BD087D23B}" dt="2021-06-02T11:45:22.007" v="1337" actId="13244"/>
          <ac:spMkLst>
            <pc:docMk/>
            <pc:sldMk cId="3890747973" sldId="272"/>
            <ac:spMk id="2" creationId="{BAC788A1-DCD8-49B4-8E5B-7AC33C32448B}"/>
          </ac:spMkLst>
        </pc:spChg>
        <pc:spChg chg="del">
          <ac:chgData name="Adam Tweed" userId="7270047a-1622-4921-8277-8a646a3122cf" providerId="ADAL" clId="{4F55E622-D86E-4C6E-B690-495BD087D23B}" dt="2021-06-02T11:42:27.200" v="1311" actId="478"/>
          <ac:spMkLst>
            <pc:docMk/>
            <pc:sldMk cId="3890747973" sldId="272"/>
            <ac:spMk id="3" creationId="{97959F8E-6F7F-48CC-A994-B414287D4135}"/>
          </ac:spMkLst>
        </pc:spChg>
        <pc:spChg chg="add del mod">
          <ac:chgData name="Adam Tweed" userId="7270047a-1622-4921-8277-8a646a3122cf" providerId="ADAL" clId="{4F55E622-D86E-4C6E-B690-495BD087D23B}" dt="2021-06-02T11:42:45.910" v="1314" actId="478"/>
          <ac:spMkLst>
            <pc:docMk/>
            <pc:sldMk cId="3890747973" sldId="272"/>
            <ac:spMk id="5" creationId="{5619C382-FE66-440E-83A5-5D31ECB0D1C0}"/>
          </ac:spMkLst>
        </pc:spChg>
        <pc:spChg chg="add mod">
          <ac:chgData name="Adam Tweed" userId="7270047a-1622-4921-8277-8a646a3122cf" providerId="ADAL" clId="{4F55E622-D86E-4C6E-B690-495BD087D23B}" dt="2021-06-02T11:42:52.774" v="1318" actId="403"/>
          <ac:spMkLst>
            <pc:docMk/>
            <pc:sldMk cId="3890747973" sldId="272"/>
            <ac:spMk id="6" creationId="{9A94A9AB-C5C4-4FD4-B113-26FB52645E83}"/>
          </ac:spMkLst>
        </pc:spChg>
      </pc:sldChg>
      <pc:sldChg chg="addSp delSp modSp mod modAnim modNotesTx">
        <pc:chgData name="Adam Tweed" userId="7270047a-1622-4921-8277-8a646a3122cf" providerId="ADAL" clId="{4F55E622-D86E-4C6E-B690-495BD087D23B}" dt="2021-06-02T11:47:35.065" v="1484"/>
        <pc:sldMkLst>
          <pc:docMk/>
          <pc:sldMk cId="3357733614" sldId="273"/>
        </pc:sldMkLst>
        <pc:spChg chg="mod">
          <ac:chgData name="Adam Tweed" userId="7270047a-1622-4921-8277-8a646a3122cf" providerId="ADAL" clId="{4F55E622-D86E-4C6E-B690-495BD087D23B}" dt="2021-06-02T11:09:56.009" v="492" actId="20577"/>
          <ac:spMkLst>
            <pc:docMk/>
            <pc:sldMk cId="3357733614" sldId="273"/>
            <ac:spMk id="2" creationId="{BAC788A1-DCD8-49B4-8E5B-7AC33C32448B}"/>
          </ac:spMkLst>
        </pc:spChg>
        <pc:spChg chg="del">
          <ac:chgData name="Adam Tweed" userId="7270047a-1622-4921-8277-8a646a3122cf" providerId="ADAL" clId="{4F55E622-D86E-4C6E-B690-495BD087D23B}" dt="2021-06-02T11:10:55.456" v="506" actId="931"/>
          <ac:spMkLst>
            <pc:docMk/>
            <pc:sldMk cId="3357733614" sldId="273"/>
            <ac:spMk id="3" creationId="{97959F8E-6F7F-48CC-A994-B414287D4135}"/>
          </ac:spMkLst>
        </pc:spChg>
        <pc:spChg chg="add del mod">
          <ac:chgData name="Adam Tweed" userId="7270047a-1622-4921-8277-8a646a3122cf" providerId="ADAL" clId="{4F55E622-D86E-4C6E-B690-495BD087D23B}" dt="2021-06-02T11:12:15.964" v="514" actId="931"/>
          <ac:spMkLst>
            <pc:docMk/>
            <pc:sldMk cId="3357733614" sldId="273"/>
            <ac:spMk id="10" creationId="{7BAE9478-0990-43F6-87CB-69AB251E4371}"/>
          </ac:spMkLst>
        </pc:spChg>
        <pc:spChg chg="add del mod">
          <ac:chgData name="Adam Tweed" userId="7270047a-1622-4921-8277-8a646a3122cf" providerId="ADAL" clId="{4F55E622-D86E-4C6E-B690-495BD087D23B}" dt="2021-06-02T11:12:34.627" v="517" actId="931"/>
          <ac:spMkLst>
            <pc:docMk/>
            <pc:sldMk cId="3357733614" sldId="273"/>
            <ac:spMk id="13" creationId="{1DBE72AF-0D69-470A-8CD5-F4456F0D4EAE}"/>
          </ac:spMkLst>
        </pc:spChg>
        <pc:spChg chg="add del mod">
          <ac:chgData name="Adam Tweed" userId="7270047a-1622-4921-8277-8a646a3122cf" providerId="ADAL" clId="{4F55E622-D86E-4C6E-B690-495BD087D23B}" dt="2021-06-02T11:13:15.818" v="520" actId="931"/>
          <ac:spMkLst>
            <pc:docMk/>
            <pc:sldMk cId="3357733614" sldId="273"/>
            <ac:spMk id="16" creationId="{6342264F-0148-4E5D-BBC0-20B3FF1738DA}"/>
          </ac:spMkLst>
        </pc:spChg>
        <pc:picChg chg="add del mod">
          <ac:chgData name="Adam Tweed" userId="7270047a-1622-4921-8277-8a646a3122cf" providerId="ADAL" clId="{4F55E622-D86E-4C6E-B690-495BD087D23B}" dt="2021-06-02T11:11:53.925" v="513" actId="478"/>
          <ac:picMkLst>
            <pc:docMk/>
            <pc:sldMk cId="3357733614" sldId="273"/>
            <ac:picMk id="5" creationId="{F329CC7D-5717-4733-92B7-ED2DA4266BDC}"/>
          </ac:picMkLst>
        </pc:picChg>
        <pc:picChg chg="add mod">
          <ac:chgData name="Adam Tweed" userId="7270047a-1622-4921-8277-8a646a3122cf" providerId="ADAL" clId="{4F55E622-D86E-4C6E-B690-495BD087D23B}" dt="2021-06-02T11:14:26.120" v="528" actId="1076"/>
          <ac:picMkLst>
            <pc:docMk/>
            <pc:sldMk cId="3357733614" sldId="273"/>
            <ac:picMk id="7" creationId="{514D0CD5-08E5-4746-9C28-F7E3F12E587A}"/>
          </ac:picMkLst>
        </pc:picChg>
        <pc:picChg chg="add del mod">
          <ac:chgData name="Adam Tweed" userId="7270047a-1622-4921-8277-8a646a3122cf" providerId="ADAL" clId="{4F55E622-D86E-4C6E-B690-495BD087D23B}" dt="2021-06-02T11:11:39.513" v="509" actId="478"/>
          <ac:picMkLst>
            <pc:docMk/>
            <pc:sldMk cId="3357733614" sldId="273"/>
            <ac:picMk id="9" creationId="{903C119F-8B63-4BE8-8156-6FD6FF8496F3}"/>
          </ac:picMkLst>
        </pc:picChg>
        <pc:picChg chg="add del mod">
          <ac:chgData name="Adam Tweed" userId="7270047a-1622-4921-8277-8a646a3122cf" providerId="ADAL" clId="{4F55E622-D86E-4C6E-B690-495BD087D23B}" dt="2021-06-02T11:12:20.409" v="516" actId="478"/>
          <ac:picMkLst>
            <pc:docMk/>
            <pc:sldMk cId="3357733614" sldId="273"/>
            <ac:picMk id="12" creationId="{3A87ADDF-108A-47B1-89CA-B562F9AA735D}"/>
          </ac:picMkLst>
        </pc:picChg>
        <pc:picChg chg="add del mod">
          <ac:chgData name="Adam Tweed" userId="7270047a-1622-4921-8277-8a646a3122cf" providerId="ADAL" clId="{4F55E622-D86E-4C6E-B690-495BD087D23B}" dt="2021-06-02T11:12:41.035" v="519" actId="478"/>
          <ac:picMkLst>
            <pc:docMk/>
            <pc:sldMk cId="3357733614" sldId="273"/>
            <ac:picMk id="15" creationId="{E73EB422-7939-4FAA-9BC0-44D484340BA0}"/>
          </ac:picMkLst>
        </pc:picChg>
        <pc:picChg chg="add mod">
          <ac:chgData name="Adam Tweed" userId="7270047a-1622-4921-8277-8a646a3122cf" providerId="ADAL" clId="{4F55E622-D86E-4C6E-B690-495BD087D23B}" dt="2021-06-02T11:14:26.120" v="528" actId="1076"/>
          <ac:picMkLst>
            <pc:docMk/>
            <pc:sldMk cId="3357733614" sldId="273"/>
            <ac:picMk id="18" creationId="{06F29909-D735-45C9-AE27-0B217A6FD3B4}"/>
          </ac:picMkLst>
        </pc:picChg>
        <pc:picChg chg="add mod">
          <ac:chgData name="Adam Tweed" userId="7270047a-1622-4921-8277-8a646a3122cf" providerId="ADAL" clId="{4F55E622-D86E-4C6E-B690-495BD087D23B}" dt="2021-06-02T11:15:44.633" v="541" actId="14100"/>
          <ac:picMkLst>
            <pc:docMk/>
            <pc:sldMk cId="3357733614" sldId="273"/>
            <ac:picMk id="20" creationId="{18FD205A-EC56-4EEC-824B-FB8163D3D6E6}"/>
          </ac:picMkLst>
        </pc:picChg>
        <pc:picChg chg="add mod">
          <ac:chgData name="Adam Tweed" userId="7270047a-1622-4921-8277-8a646a3122cf" providerId="ADAL" clId="{4F55E622-D86E-4C6E-B690-495BD087D23B}" dt="2021-06-02T11:15:31.551" v="536" actId="1076"/>
          <ac:picMkLst>
            <pc:docMk/>
            <pc:sldMk cId="3357733614" sldId="273"/>
            <ac:picMk id="22" creationId="{A4B70B93-D847-4AAD-A0AB-86B9D8B23596}"/>
          </ac:picMkLst>
        </pc:picChg>
        <pc:picChg chg="add mod">
          <ac:chgData name="Adam Tweed" userId="7270047a-1622-4921-8277-8a646a3122cf" providerId="ADAL" clId="{4F55E622-D86E-4C6E-B690-495BD087D23B}" dt="2021-06-02T11:16:11.555" v="543" actId="1076"/>
          <ac:picMkLst>
            <pc:docMk/>
            <pc:sldMk cId="3357733614" sldId="273"/>
            <ac:picMk id="24" creationId="{7CBF38A0-75BF-4759-9DC9-9FFA7C05EF2A}"/>
          </ac:picMkLst>
        </pc:picChg>
      </pc:sldChg>
      <pc:sldChg chg="addSp delSp modSp mod modClrScheme chgLayout modNotesTx">
        <pc:chgData name="Adam Tweed" userId="7270047a-1622-4921-8277-8a646a3122cf" providerId="ADAL" clId="{4F55E622-D86E-4C6E-B690-495BD087D23B}" dt="2021-06-02T11:44:21.794" v="1332" actId="14100"/>
        <pc:sldMkLst>
          <pc:docMk/>
          <pc:sldMk cId="34289147" sldId="274"/>
        </pc:sldMkLst>
        <pc:spChg chg="mod ord">
          <ac:chgData name="Adam Tweed" userId="7270047a-1622-4921-8277-8a646a3122cf" providerId="ADAL" clId="{4F55E622-D86E-4C6E-B690-495BD087D23B}" dt="2021-06-02T11:44:00.083" v="1324" actId="13244"/>
          <ac:spMkLst>
            <pc:docMk/>
            <pc:sldMk cId="34289147" sldId="274"/>
            <ac:spMk id="2" creationId="{BAC788A1-DCD8-49B4-8E5B-7AC33C32448B}"/>
          </ac:spMkLst>
        </pc:spChg>
        <pc:spChg chg="del">
          <ac:chgData name="Adam Tweed" userId="7270047a-1622-4921-8277-8a646a3122cf" providerId="ADAL" clId="{4F55E622-D86E-4C6E-B690-495BD087D23B}" dt="2021-05-27T10:29:00.633" v="83" actId="931"/>
          <ac:spMkLst>
            <pc:docMk/>
            <pc:sldMk cId="34289147" sldId="274"/>
            <ac:spMk id="3" creationId="{97959F8E-6F7F-48CC-A994-B414287D4135}"/>
          </ac:spMkLst>
        </pc:spChg>
        <pc:spChg chg="add mod">
          <ac:chgData name="Adam Tweed" userId="7270047a-1622-4921-8277-8a646a3122cf" providerId="ADAL" clId="{4F55E622-D86E-4C6E-B690-495BD087D23B}" dt="2021-06-02T11:44:21.794" v="1332" actId="14100"/>
          <ac:spMkLst>
            <pc:docMk/>
            <pc:sldMk cId="34289147" sldId="274"/>
            <ac:spMk id="7" creationId="{BB7C4D57-04E2-4CFA-A7D5-23CD71381EDE}"/>
          </ac:spMkLst>
        </pc:spChg>
        <pc:picChg chg="add mod">
          <ac:chgData name="Adam Tweed" userId="7270047a-1622-4921-8277-8a646a3122cf" providerId="ADAL" clId="{4F55E622-D86E-4C6E-B690-495BD087D23B}" dt="2021-06-02T11:39:21.439" v="1248" actId="962"/>
          <ac:picMkLst>
            <pc:docMk/>
            <pc:sldMk cId="34289147" sldId="274"/>
            <ac:picMk id="5" creationId="{D927CCCD-A77E-4AA3-9805-84D1606CBDFE}"/>
          </ac:picMkLst>
        </pc:picChg>
      </pc:sldChg>
      <pc:sldChg chg="addSp delSp modSp mod modClrScheme chgLayout modNotesTx">
        <pc:chgData name="Adam Tweed" userId="7270047a-1622-4921-8277-8a646a3122cf" providerId="ADAL" clId="{4F55E622-D86E-4C6E-B690-495BD087D23B}" dt="2021-06-01T15:24:21.908" v="380" actId="26606"/>
        <pc:sldMkLst>
          <pc:docMk/>
          <pc:sldMk cId="3388922442" sldId="275"/>
        </pc:sldMkLst>
        <pc:spChg chg="mod">
          <ac:chgData name="Adam Tweed" userId="7270047a-1622-4921-8277-8a646a3122cf" providerId="ADAL" clId="{4F55E622-D86E-4C6E-B690-495BD087D23B}" dt="2021-06-01T15:24:21.908" v="380" actId="26606"/>
          <ac:spMkLst>
            <pc:docMk/>
            <pc:sldMk cId="3388922442" sldId="275"/>
            <ac:spMk id="2" creationId="{BAC788A1-DCD8-49B4-8E5B-7AC33C32448B}"/>
          </ac:spMkLst>
        </pc:spChg>
        <pc:spChg chg="del">
          <ac:chgData name="Adam Tweed" userId="7270047a-1622-4921-8277-8a646a3122cf" providerId="ADAL" clId="{4F55E622-D86E-4C6E-B690-495BD087D23B}" dt="2021-06-01T15:24:19.734" v="379" actId="931"/>
          <ac:spMkLst>
            <pc:docMk/>
            <pc:sldMk cId="3388922442" sldId="275"/>
            <ac:spMk id="3" creationId="{97959F8E-6F7F-48CC-A994-B414287D4135}"/>
          </ac:spMkLst>
        </pc:spChg>
        <pc:picChg chg="add mod">
          <ac:chgData name="Adam Tweed" userId="7270047a-1622-4921-8277-8a646a3122cf" providerId="ADAL" clId="{4F55E622-D86E-4C6E-B690-495BD087D23B}" dt="2021-06-01T15:24:21.908" v="380" actId="26606"/>
          <ac:picMkLst>
            <pc:docMk/>
            <pc:sldMk cId="3388922442" sldId="275"/>
            <ac:picMk id="5" creationId="{AF55C659-F4CC-4CCC-926A-29D097445256}"/>
          </ac:picMkLst>
        </pc:picChg>
      </pc:sldChg>
      <pc:sldChg chg="addSp delSp modSp add mod modClrScheme chgLayout modNotesTx">
        <pc:chgData name="Adam Tweed" userId="7270047a-1622-4921-8277-8a646a3122cf" providerId="ADAL" clId="{4F55E622-D86E-4C6E-B690-495BD087D23B}" dt="2021-06-02T11:39:32.766" v="1298" actId="962"/>
        <pc:sldMkLst>
          <pc:docMk/>
          <pc:sldMk cId="2332539166" sldId="276"/>
        </pc:sldMkLst>
        <pc:spChg chg="mod">
          <ac:chgData name="Adam Tweed" userId="7270047a-1622-4921-8277-8a646a3122cf" providerId="ADAL" clId="{4F55E622-D86E-4C6E-B690-495BD087D23B}" dt="2021-05-27T10:36:27.857" v="142" actId="26606"/>
          <ac:spMkLst>
            <pc:docMk/>
            <pc:sldMk cId="2332539166" sldId="276"/>
            <ac:spMk id="2" creationId="{BAC788A1-DCD8-49B4-8E5B-7AC33C32448B}"/>
          </ac:spMkLst>
        </pc:spChg>
        <pc:spChg chg="add del mod">
          <ac:chgData name="Adam Tweed" userId="7270047a-1622-4921-8277-8a646a3122cf" providerId="ADAL" clId="{4F55E622-D86E-4C6E-B690-495BD087D23B}" dt="2021-05-27T10:35:42.020" v="136" actId="931"/>
          <ac:spMkLst>
            <pc:docMk/>
            <pc:sldMk cId="2332539166" sldId="276"/>
            <ac:spMk id="3" creationId="{54E46AB1-99F6-4703-9ED4-A026EDE3749F}"/>
          </ac:spMkLst>
        </pc:spChg>
        <pc:spChg chg="del">
          <ac:chgData name="Adam Tweed" userId="7270047a-1622-4921-8277-8a646a3122cf" providerId="ADAL" clId="{4F55E622-D86E-4C6E-B690-495BD087D23B}" dt="2021-05-27T10:35:58.141" v="139" actId="478"/>
          <ac:spMkLst>
            <pc:docMk/>
            <pc:sldMk cId="2332539166" sldId="276"/>
            <ac:spMk id="7" creationId="{BB7C4D57-04E2-4CFA-A7D5-23CD71381EDE}"/>
          </ac:spMkLst>
        </pc:spChg>
        <pc:picChg chg="del">
          <ac:chgData name="Adam Tweed" userId="7270047a-1622-4921-8277-8a646a3122cf" providerId="ADAL" clId="{4F55E622-D86E-4C6E-B690-495BD087D23B}" dt="2021-05-27T10:35:38.066" v="135" actId="478"/>
          <ac:picMkLst>
            <pc:docMk/>
            <pc:sldMk cId="2332539166" sldId="276"/>
            <ac:picMk id="5" creationId="{D927CCCD-A77E-4AA3-9805-84D1606CBDFE}"/>
          </ac:picMkLst>
        </pc:picChg>
        <pc:picChg chg="add mod">
          <ac:chgData name="Adam Tweed" userId="7270047a-1622-4921-8277-8a646a3122cf" providerId="ADAL" clId="{4F55E622-D86E-4C6E-B690-495BD087D23B}" dt="2021-06-02T11:39:32.766" v="1298" actId="962"/>
          <ac:picMkLst>
            <pc:docMk/>
            <pc:sldMk cId="2332539166" sldId="276"/>
            <ac:picMk id="6" creationId="{6517B65F-005C-4FE7-81CB-47FFB19D55BC}"/>
          </ac:picMkLst>
        </pc:picChg>
      </pc:sldChg>
      <pc:sldChg chg="addSp delSp modSp add mod modAnim modNotesTx">
        <pc:chgData name="Adam Tweed" userId="7270047a-1622-4921-8277-8a646a3122cf" providerId="ADAL" clId="{4F55E622-D86E-4C6E-B690-495BD087D23B}" dt="2021-06-02T11:47:47.774" v="1485"/>
        <pc:sldMkLst>
          <pc:docMk/>
          <pc:sldMk cId="909462177" sldId="277"/>
        </pc:sldMkLst>
        <pc:spChg chg="mod">
          <ac:chgData name="Adam Tweed" userId="7270047a-1622-4921-8277-8a646a3122cf" providerId="ADAL" clId="{4F55E622-D86E-4C6E-B690-495BD087D23B}" dt="2021-06-01T15:13:52.414" v="247" actId="20577"/>
          <ac:spMkLst>
            <pc:docMk/>
            <pc:sldMk cId="909462177" sldId="277"/>
            <ac:spMk id="2" creationId="{BAC788A1-DCD8-49B4-8E5B-7AC33C32448B}"/>
          </ac:spMkLst>
        </pc:spChg>
        <pc:spChg chg="del">
          <ac:chgData name="Adam Tweed" userId="7270047a-1622-4921-8277-8a646a3122cf" providerId="ADAL" clId="{4F55E622-D86E-4C6E-B690-495BD087D23B}" dt="2021-06-01T15:14:54.378" v="271" actId="478"/>
          <ac:spMkLst>
            <pc:docMk/>
            <pc:sldMk cId="909462177" sldId="277"/>
            <ac:spMk id="3" creationId="{97959F8E-6F7F-48CC-A994-B414287D4135}"/>
          </ac:spMkLst>
        </pc:spChg>
        <pc:spChg chg="add del">
          <ac:chgData name="Adam Tweed" userId="7270047a-1622-4921-8277-8a646a3122cf" providerId="ADAL" clId="{4F55E622-D86E-4C6E-B690-495BD087D23B}" dt="2021-06-02T11:04:33.531" v="425" actId="11529"/>
          <ac:spMkLst>
            <pc:docMk/>
            <pc:sldMk cId="909462177" sldId="277"/>
            <ac:spMk id="3" creationId="{F8F52CA7-DD59-461C-A1EF-7152D1C30EBF}"/>
          </ac:spMkLst>
        </pc:spChg>
        <pc:spChg chg="add mod">
          <ac:chgData name="Adam Tweed" userId="7270047a-1622-4921-8277-8a646a3122cf" providerId="ADAL" clId="{4F55E622-D86E-4C6E-B690-495BD087D23B}" dt="2021-06-02T11:37:58.934" v="1010" actId="962"/>
          <ac:spMkLst>
            <pc:docMk/>
            <pc:sldMk cId="909462177" sldId="277"/>
            <ac:spMk id="4" creationId="{EF676283-E40D-47F2-8581-D523096C0600}"/>
          </ac:spMkLst>
        </pc:spChg>
        <pc:spChg chg="add del mod">
          <ac:chgData name="Adam Tweed" userId="7270047a-1622-4921-8277-8a646a3122cf" providerId="ADAL" clId="{4F55E622-D86E-4C6E-B690-495BD087D23B}" dt="2021-06-02T11:04:48.182" v="428" actId="478"/>
          <ac:spMkLst>
            <pc:docMk/>
            <pc:sldMk cId="909462177" sldId="277"/>
            <ac:spMk id="5" creationId="{30DA60F2-1D68-47A3-B64A-C1CB07B37939}"/>
          </ac:spMkLst>
        </pc:spChg>
        <pc:spChg chg="add del mod">
          <ac:chgData name="Adam Tweed" userId="7270047a-1622-4921-8277-8a646a3122cf" providerId="ADAL" clId="{4F55E622-D86E-4C6E-B690-495BD087D23B}" dt="2021-06-01T15:14:57.058" v="272" actId="478"/>
          <ac:spMkLst>
            <pc:docMk/>
            <pc:sldMk cId="909462177" sldId="277"/>
            <ac:spMk id="6" creationId="{A895E67F-128F-4066-B66B-4BD4B5768F2D}"/>
          </ac:spMkLst>
        </pc:spChg>
        <pc:spChg chg="add del">
          <ac:chgData name="Adam Tweed" userId="7270047a-1622-4921-8277-8a646a3122cf" providerId="ADAL" clId="{4F55E622-D86E-4C6E-B690-495BD087D23B}" dt="2021-06-02T11:05:05.320" v="430" actId="11529"/>
          <ac:spMkLst>
            <pc:docMk/>
            <pc:sldMk cId="909462177" sldId="277"/>
            <ac:spMk id="6" creationId="{B77E320B-1B61-4280-B1C6-732CFDD4F9A6}"/>
          </ac:spMkLst>
        </pc:spChg>
        <pc:spChg chg="add del mod">
          <ac:chgData name="Adam Tweed" userId="7270047a-1622-4921-8277-8a646a3122cf" providerId="ADAL" clId="{4F55E622-D86E-4C6E-B690-495BD087D23B}" dt="2021-06-02T11:05:27.605" v="433" actId="478"/>
          <ac:spMkLst>
            <pc:docMk/>
            <pc:sldMk cId="909462177" sldId="277"/>
            <ac:spMk id="7" creationId="{F88E3C3C-96F3-44D1-9353-CFA35FED6EF3}"/>
          </ac:spMkLst>
        </pc:spChg>
        <pc:spChg chg="add del mod">
          <ac:chgData name="Adam Tweed" userId="7270047a-1622-4921-8277-8a646a3122cf" providerId="ADAL" clId="{4F55E622-D86E-4C6E-B690-495BD087D23B}" dt="2021-06-02T11:09:33.099" v="488" actId="478"/>
          <ac:spMkLst>
            <pc:docMk/>
            <pc:sldMk cId="909462177" sldId="277"/>
            <ac:spMk id="8" creationId="{8278D525-A3EC-4A63-94F2-0AE924031BC4}"/>
          </ac:spMkLst>
        </pc:spChg>
        <pc:spChg chg="add mod">
          <ac:chgData name="Adam Tweed" userId="7270047a-1622-4921-8277-8a646a3122cf" providerId="ADAL" clId="{4F55E622-D86E-4C6E-B690-495BD087D23B}" dt="2021-06-02T11:38:02.656" v="1022" actId="962"/>
          <ac:spMkLst>
            <pc:docMk/>
            <pc:sldMk cId="909462177" sldId="277"/>
            <ac:spMk id="9" creationId="{3B7919AD-A07F-454F-8B32-3DAE0BCE9848}"/>
          </ac:spMkLst>
        </pc:spChg>
        <pc:spChg chg="add mod">
          <ac:chgData name="Adam Tweed" userId="7270047a-1622-4921-8277-8a646a3122cf" providerId="ADAL" clId="{4F55E622-D86E-4C6E-B690-495BD087D23B}" dt="2021-06-02T11:38:17.621" v="1068" actId="962"/>
          <ac:spMkLst>
            <pc:docMk/>
            <pc:sldMk cId="909462177" sldId="277"/>
            <ac:spMk id="11" creationId="{0C2B20EF-FB95-46B9-8D2D-C4B4CA588C54}"/>
          </ac:spMkLst>
        </pc:spChg>
        <pc:spChg chg="add mod">
          <ac:chgData name="Adam Tweed" userId="7270047a-1622-4921-8277-8a646a3122cf" providerId="ADAL" clId="{4F55E622-D86E-4C6E-B690-495BD087D23B}" dt="2021-06-02T11:38:22.208" v="1084" actId="962"/>
          <ac:spMkLst>
            <pc:docMk/>
            <pc:sldMk cId="909462177" sldId="277"/>
            <ac:spMk id="12" creationId="{DC9E515B-082F-4040-80FD-07F19142E941}"/>
          </ac:spMkLst>
        </pc:spChg>
        <pc:spChg chg="add mod ord">
          <ac:chgData name="Adam Tweed" userId="7270047a-1622-4921-8277-8a646a3122cf" providerId="ADAL" clId="{4F55E622-D86E-4C6E-B690-495BD087D23B}" dt="2021-06-02T11:43:36.222" v="1323"/>
          <ac:spMkLst>
            <pc:docMk/>
            <pc:sldMk cId="909462177" sldId="277"/>
            <ac:spMk id="13" creationId="{6E197569-1EDA-457E-9AC2-42D0817F4750}"/>
          </ac:spMkLst>
        </pc:spChg>
        <pc:spChg chg="add del mod">
          <ac:chgData name="Adam Tweed" userId="7270047a-1622-4921-8277-8a646a3122cf" providerId="ADAL" clId="{4F55E622-D86E-4C6E-B690-495BD087D23B}" dt="2021-06-02T11:09:30.581" v="487" actId="478"/>
          <ac:spMkLst>
            <pc:docMk/>
            <pc:sldMk cId="909462177" sldId="277"/>
            <ac:spMk id="14" creationId="{AFD84C2B-DC74-4708-AF02-E0172066A486}"/>
          </ac:spMkLst>
        </pc:spChg>
        <pc:spChg chg="add mod">
          <ac:chgData name="Adam Tweed" userId="7270047a-1622-4921-8277-8a646a3122cf" providerId="ADAL" clId="{4F55E622-D86E-4C6E-B690-495BD087D23B}" dt="2021-06-02T11:38:11.195" v="1052" actId="962"/>
          <ac:spMkLst>
            <pc:docMk/>
            <pc:sldMk cId="909462177" sldId="277"/>
            <ac:spMk id="15" creationId="{E4F10D16-7FEB-4DD0-B2A1-BF5C2CD2D736}"/>
          </ac:spMkLst>
        </pc:spChg>
        <pc:spChg chg="add del mod">
          <ac:chgData name="Adam Tweed" userId="7270047a-1622-4921-8277-8a646a3122cf" providerId="ADAL" clId="{4F55E622-D86E-4C6E-B690-495BD087D23B}" dt="2021-06-02T11:09:23.586" v="484"/>
          <ac:spMkLst>
            <pc:docMk/>
            <pc:sldMk cId="909462177" sldId="277"/>
            <ac:spMk id="16" creationId="{B6DE7D40-94E7-4138-8D17-8B302AA34498}"/>
          </ac:spMkLst>
        </pc:spChg>
        <pc:spChg chg="add del mod">
          <ac:chgData name="Adam Tweed" userId="7270047a-1622-4921-8277-8a646a3122cf" providerId="ADAL" clId="{4F55E622-D86E-4C6E-B690-495BD087D23B}" dt="2021-06-02T11:09:22.647" v="479"/>
          <ac:spMkLst>
            <pc:docMk/>
            <pc:sldMk cId="909462177" sldId="277"/>
            <ac:spMk id="17" creationId="{4DD41346-E59C-4C0B-A9B1-CAC56DE5A1D1}"/>
          </ac:spMkLst>
        </pc:spChg>
        <pc:spChg chg="add del mod">
          <ac:chgData name="Adam Tweed" userId="7270047a-1622-4921-8277-8a646a3122cf" providerId="ADAL" clId="{4F55E622-D86E-4C6E-B690-495BD087D23B}" dt="2021-06-02T11:09:21.602" v="474"/>
          <ac:spMkLst>
            <pc:docMk/>
            <pc:sldMk cId="909462177" sldId="277"/>
            <ac:spMk id="18" creationId="{F6F0F062-FF0A-48CB-9452-A83060B4AFBB}"/>
          </ac:spMkLst>
        </pc:spChg>
        <pc:spChg chg="add del">
          <ac:chgData name="Adam Tweed" userId="7270047a-1622-4921-8277-8a646a3122cf" providerId="ADAL" clId="{4F55E622-D86E-4C6E-B690-495BD087D23B}" dt="2021-06-02T11:06:57.134" v="456" actId="11529"/>
          <ac:spMkLst>
            <pc:docMk/>
            <pc:sldMk cId="909462177" sldId="277"/>
            <ac:spMk id="20" creationId="{85995257-0557-4350-B4ED-79CD744FC0E7}"/>
          </ac:spMkLst>
        </pc:spChg>
        <pc:spChg chg="add del mod">
          <ac:chgData name="Adam Tweed" userId="7270047a-1622-4921-8277-8a646a3122cf" providerId="ADAL" clId="{4F55E622-D86E-4C6E-B690-495BD087D23B}" dt="2021-06-02T11:09:21.191" v="472" actId="11529"/>
          <ac:spMkLst>
            <pc:docMk/>
            <pc:sldMk cId="909462177" sldId="277"/>
            <ac:spMk id="21" creationId="{FB7651C5-A818-4260-919E-DA523611E305}"/>
          </ac:spMkLst>
        </pc:spChg>
        <pc:spChg chg="add del">
          <ac:chgData name="Adam Tweed" userId="7270047a-1622-4921-8277-8a646a3122cf" providerId="ADAL" clId="{4F55E622-D86E-4C6E-B690-495BD087D23B}" dt="2021-06-02T11:07:32.694" v="463" actId="11529"/>
          <ac:spMkLst>
            <pc:docMk/>
            <pc:sldMk cId="909462177" sldId="277"/>
            <ac:spMk id="22" creationId="{08A16C23-D4BF-4003-93CF-DBA6BC219924}"/>
          </ac:spMkLst>
        </pc:spChg>
        <pc:spChg chg="add del">
          <ac:chgData name="Adam Tweed" userId="7270047a-1622-4921-8277-8a646a3122cf" providerId="ADAL" clId="{4F55E622-D86E-4C6E-B690-495BD087D23B}" dt="2021-06-02T11:07:48.119" v="465" actId="11529"/>
          <ac:spMkLst>
            <pc:docMk/>
            <pc:sldMk cId="909462177" sldId="277"/>
            <ac:spMk id="23" creationId="{240C0656-40F3-4056-B9AD-020F4DCD0126}"/>
          </ac:spMkLst>
        </pc:spChg>
        <pc:spChg chg="add del">
          <ac:chgData name="Adam Tweed" userId="7270047a-1622-4921-8277-8a646a3122cf" providerId="ADAL" clId="{4F55E622-D86E-4C6E-B690-495BD087D23B}" dt="2021-06-02T11:08:15.166" v="467" actId="11529"/>
          <ac:spMkLst>
            <pc:docMk/>
            <pc:sldMk cId="909462177" sldId="277"/>
            <ac:spMk id="24" creationId="{3DF88C87-641D-45A2-85B0-BBF34522C8B3}"/>
          </ac:spMkLst>
        </pc:spChg>
        <pc:picChg chg="del mod">
          <ac:chgData name="Adam Tweed" userId="7270047a-1622-4921-8277-8a646a3122cf" providerId="ADAL" clId="{4F55E622-D86E-4C6E-B690-495BD087D23B}" dt="2021-06-01T15:13:59.922" v="249" actId="478"/>
          <ac:picMkLst>
            <pc:docMk/>
            <pc:sldMk cId="909462177" sldId="277"/>
            <ac:picMk id="5" creationId="{D6184AA5-EDD1-48EF-92CA-5AE0CDA069F4}"/>
          </ac:picMkLst>
        </pc:picChg>
        <pc:picChg chg="del mod">
          <ac:chgData name="Adam Tweed" userId="7270047a-1622-4921-8277-8a646a3122cf" providerId="ADAL" clId="{4F55E622-D86E-4C6E-B690-495BD087D23B}" dt="2021-06-01T15:13:59.922" v="249" actId="478"/>
          <ac:picMkLst>
            <pc:docMk/>
            <pc:sldMk cId="909462177" sldId="277"/>
            <ac:picMk id="8" creationId="{0CC87BD3-BCB4-4771-99D5-E906EDA30073}"/>
          </ac:picMkLst>
        </pc:picChg>
        <pc:picChg chg="del">
          <ac:chgData name="Adam Tweed" userId="7270047a-1622-4921-8277-8a646a3122cf" providerId="ADAL" clId="{4F55E622-D86E-4C6E-B690-495BD087D23B}" dt="2021-06-01T15:13:59.922" v="249" actId="478"/>
          <ac:picMkLst>
            <pc:docMk/>
            <pc:sldMk cId="909462177" sldId="277"/>
            <ac:picMk id="14" creationId="{4D962D00-AEBD-4D2D-94DE-D23A62CC5E13}"/>
          </ac:picMkLst>
        </pc:picChg>
        <pc:picChg chg="del">
          <ac:chgData name="Adam Tweed" userId="7270047a-1622-4921-8277-8a646a3122cf" providerId="ADAL" clId="{4F55E622-D86E-4C6E-B690-495BD087D23B}" dt="2021-06-01T15:13:59.922" v="249" actId="478"/>
          <ac:picMkLst>
            <pc:docMk/>
            <pc:sldMk cId="909462177" sldId="277"/>
            <ac:picMk id="20" creationId="{7B9D809B-6BCB-493D-941D-73C68A4DAFEA}"/>
          </ac:picMkLst>
        </pc:picChg>
        <pc:cxnChg chg="add del">
          <ac:chgData name="Adam Tweed" userId="7270047a-1622-4921-8277-8a646a3122cf" providerId="ADAL" clId="{4F55E622-D86E-4C6E-B690-495BD087D23B}" dt="2021-06-02T11:06:43.368" v="454" actId="11529"/>
          <ac:cxnSpMkLst>
            <pc:docMk/>
            <pc:sldMk cId="909462177" sldId="277"/>
            <ac:cxnSpMk id="19" creationId="{AA4ACD8D-FA53-49FC-88FD-7C464ED3EABB}"/>
          </ac:cxnSpMkLst>
        </pc:cxnChg>
      </pc:sldChg>
      <pc:sldChg chg="addSp delSp modSp add mod modClrScheme modAnim chgLayout modNotesTx">
        <pc:chgData name="Adam Tweed" userId="7270047a-1622-4921-8277-8a646a3122cf" providerId="ADAL" clId="{4F55E622-D86E-4C6E-B690-495BD087D23B}" dt="2021-06-01T15:28:32.539" v="409" actId="478"/>
        <pc:sldMkLst>
          <pc:docMk/>
          <pc:sldMk cId="322311180" sldId="278"/>
        </pc:sldMkLst>
        <pc:spChg chg="mod ord">
          <ac:chgData name="Adam Tweed" userId="7270047a-1622-4921-8277-8a646a3122cf" providerId="ADAL" clId="{4F55E622-D86E-4C6E-B690-495BD087D23B}" dt="2021-06-01T15:28:29.204" v="408" actId="700"/>
          <ac:spMkLst>
            <pc:docMk/>
            <pc:sldMk cId="322311180" sldId="278"/>
            <ac:spMk id="2" creationId="{00000000-0000-0000-0000-000000000000}"/>
          </ac:spMkLst>
        </pc:spChg>
        <pc:spChg chg="add del mod ord">
          <ac:chgData name="Adam Tweed" userId="7270047a-1622-4921-8277-8a646a3122cf" providerId="ADAL" clId="{4F55E622-D86E-4C6E-B690-495BD087D23B}" dt="2021-06-01T15:28:32.539" v="409" actId="478"/>
          <ac:spMkLst>
            <pc:docMk/>
            <pc:sldMk cId="322311180" sldId="278"/>
            <ac:spMk id="4" creationId="{1BFBE55B-F270-49F6-BD05-90C86988EAFD}"/>
          </ac:spMkLst>
        </pc:spChg>
        <pc:spChg chg="del">
          <ac:chgData name="Adam Tweed" userId="7270047a-1622-4921-8277-8a646a3122cf" providerId="ADAL" clId="{4F55E622-D86E-4C6E-B690-495BD087D23B}" dt="2021-06-01T15:19:00.834" v="338" actId="478"/>
          <ac:spMkLst>
            <pc:docMk/>
            <pc:sldMk cId="322311180" sldId="278"/>
            <ac:spMk id="5" creationId="{58397BAD-BA25-416F-A9C8-C0AA51BE6E4D}"/>
          </ac:spMkLst>
        </pc:spChg>
        <pc:spChg chg="del">
          <ac:chgData name="Adam Tweed" userId="7270047a-1622-4921-8277-8a646a3122cf" providerId="ADAL" clId="{4F55E622-D86E-4C6E-B690-495BD087D23B}" dt="2021-06-01T15:18:57.289" v="337" actId="478"/>
          <ac:spMkLst>
            <pc:docMk/>
            <pc:sldMk cId="322311180" sldId="278"/>
            <ac:spMk id="8" creationId="{02C0BB6C-2095-2B43-AAA6-C9241F642FA5}"/>
          </ac:spMkLst>
        </pc:spChg>
        <pc:picChg chg="mod">
          <ac:chgData name="Adam Tweed" userId="7270047a-1622-4921-8277-8a646a3122cf" providerId="ADAL" clId="{4F55E622-D86E-4C6E-B690-495BD087D23B}" dt="2021-06-01T15:19:03.542" v="339" actId="1076"/>
          <ac:picMkLst>
            <pc:docMk/>
            <pc:sldMk cId="322311180" sldId="278"/>
            <ac:picMk id="3" creationId="{E4CB52D2-80A1-4603-BAE5-4C705BA76945}"/>
          </ac:picMkLst>
        </pc:picChg>
      </pc:sldChg>
      <pc:sldChg chg="modSp new del mod">
        <pc:chgData name="Adam Tweed" userId="7270047a-1622-4921-8277-8a646a3122cf" providerId="ADAL" clId="{4F55E622-D86E-4C6E-B690-495BD087D23B}" dt="2021-06-01T15:18:38.733" v="334" actId="47"/>
        <pc:sldMkLst>
          <pc:docMk/>
          <pc:sldMk cId="1932714343" sldId="278"/>
        </pc:sldMkLst>
        <pc:spChg chg="mod">
          <ac:chgData name="Adam Tweed" userId="7270047a-1622-4921-8277-8a646a3122cf" providerId="ADAL" clId="{4F55E622-D86E-4C6E-B690-495BD087D23B}" dt="2021-06-01T15:18:33.295" v="333"/>
          <ac:spMkLst>
            <pc:docMk/>
            <pc:sldMk cId="1932714343" sldId="278"/>
            <ac:spMk id="2" creationId="{C99E6B0F-372E-45D5-BB1D-094E790B5F0D}"/>
          </ac:spMkLst>
        </pc:spChg>
      </pc:sldChg>
      <pc:sldChg chg="addSp delSp modSp add mod modAnim modNotesTx">
        <pc:chgData name="Adam Tweed" userId="7270047a-1622-4921-8277-8a646a3122cf" providerId="ADAL" clId="{4F55E622-D86E-4C6E-B690-495BD087D23B}" dt="2021-06-02T11:44:55.891" v="1336" actId="13244"/>
        <pc:sldMkLst>
          <pc:docMk/>
          <pc:sldMk cId="4108299784" sldId="279"/>
        </pc:sldMkLst>
        <pc:spChg chg="mod">
          <ac:chgData name="Adam Tweed" userId="7270047a-1622-4921-8277-8a646a3122cf" providerId="ADAL" clId="{4F55E622-D86E-4C6E-B690-495BD087D23B}" dt="2021-06-01T15:19:48.867" v="346" actId="20577"/>
          <ac:spMkLst>
            <pc:docMk/>
            <pc:sldMk cId="4108299784" sldId="279"/>
            <ac:spMk id="2" creationId="{00000000-0000-0000-0000-000000000000}"/>
          </ac:spMkLst>
        </pc:spChg>
        <pc:picChg chg="del">
          <ac:chgData name="Adam Tweed" userId="7270047a-1622-4921-8277-8a646a3122cf" providerId="ADAL" clId="{4F55E622-D86E-4C6E-B690-495BD087D23B}" dt="2021-06-01T15:19:50.970" v="347" actId="478"/>
          <ac:picMkLst>
            <pc:docMk/>
            <pc:sldMk cId="4108299784" sldId="279"/>
            <ac:picMk id="3" creationId="{E4CB52D2-80A1-4603-BAE5-4C705BA76945}"/>
          </ac:picMkLst>
        </pc:picChg>
        <pc:picChg chg="add mod">
          <ac:chgData name="Adam Tweed" userId="7270047a-1622-4921-8277-8a646a3122cf" providerId="ADAL" clId="{4F55E622-D86E-4C6E-B690-495BD087D23B}" dt="2021-06-01T15:20:58.726" v="355" actId="1076"/>
          <ac:picMkLst>
            <pc:docMk/>
            <pc:sldMk cId="4108299784" sldId="279"/>
            <ac:picMk id="5" creationId="{C442FF07-27E2-4FF2-BEB4-103062F93D98}"/>
          </ac:picMkLst>
        </pc:picChg>
        <pc:picChg chg="add del mod">
          <ac:chgData name="Adam Tweed" userId="7270047a-1622-4921-8277-8a646a3122cf" providerId="ADAL" clId="{4F55E622-D86E-4C6E-B690-495BD087D23B}" dt="2021-06-01T15:20:38.963" v="351" actId="478"/>
          <ac:picMkLst>
            <pc:docMk/>
            <pc:sldMk cId="4108299784" sldId="279"/>
            <ac:picMk id="7" creationId="{B183708D-C8F4-4E5C-BCA6-089986B0CA35}"/>
          </ac:picMkLst>
        </pc:picChg>
        <pc:picChg chg="add mod">
          <ac:chgData name="Adam Tweed" userId="7270047a-1622-4921-8277-8a646a3122cf" providerId="ADAL" clId="{4F55E622-D86E-4C6E-B690-495BD087D23B}" dt="2021-06-01T15:20:56.011" v="354" actId="1076"/>
          <ac:picMkLst>
            <pc:docMk/>
            <pc:sldMk cId="4108299784" sldId="279"/>
            <ac:picMk id="8" creationId="{709BC8E7-28C5-4435-A6DD-FC2B1C9FBB1D}"/>
          </ac:picMkLst>
        </pc:picChg>
        <pc:picChg chg="add mod">
          <ac:chgData name="Adam Tweed" userId="7270047a-1622-4921-8277-8a646a3122cf" providerId="ADAL" clId="{4F55E622-D86E-4C6E-B690-495BD087D23B}" dt="2021-06-01T15:22:06.434" v="367" actId="1076"/>
          <ac:picMkLst>
            <pc:docMk/>
            <pc:sldMk cId="4108299784" sldId="279"/>
            <ac:picMk id="10" creationId="{AB427929-5051-45FC-8F38-57E52E6720E4}"/>
          </ac:picMkLst>
        </pc:picChg>
        <pc:picChg chg="add mod">
          <ac:chgData name="Adam Tweed" userId="7270047a-1622-4921-8277-8a646a3122cf" providerId="ADAL" clId="{4F55E622-D86E-4C6E-B690-495BD087D23B}" dt="2021-06-02T11:44:45.435" v="1335" actId="962"/>
          <ac:picMkLst>
            <pc:docMk/>
            <pc:sldMk cId="4108299784" sldId="279"/>
            <ac:picMk id="12" creationId="{FC6D1E9E-9A9F-40D3-8476-491DB91070B5}"/>
          </ac:picMkLst>
        </pc:picChg>
        <pc:picChg chg="add mod">
          <ac:chgData name="Adam Tweed" userId="7270047a-1622-4921-8277-8a646a3122cf" providerId="ADAL" clId="{4F55E622-D86E-4C6E-B690-495BD087D23B}" dt="2021-06-01T15:22:28.166" v="374" actId="1076"/>
          <ac:picMkLst>
            <pc:docMk/>
            <pc:sldMk cId="4108299784" sldId="279"/>
            <ac:picMk id="13" creationId="{CB8883B6-B9A0-4567-94F0-55BAB3F1BBD1}"/>
          </ac:picMkLst>
        </pc:picChg>
        <pc:picChg chg="add mod">
          <ac:chgData name="Adam Tweed" userId="7270047a-1622-4921-8277-8a646a3122cf" providerId="ADAL" clId="{4F55E622-D86E-4C6E-B690-495BD087D23B}" dt="2021-06-01T15:22:24.258" v="373" actId="1076"/>
          <ac:picMkLst>
            <pc:docMk/>
            <pc:sldMk cId="4108299784" sldId="279"/>
            <ac:picMk id="14" creationId="{36365C62-7D6B-4F0D-90DE-F4568F1F0D0C}"/>
          </ac:picMkLst>
        </pc:picChg>
        <pc:picChg chg="add mod">
          <ac:chgData name="Adam Tweed" userId="7270047a-1622-4921-8277-8a646a3122cf" providerId="ADAL" clId="{4F55E622-D86E-4C6E-B690-495BD087D23B}" dt="2021-06-02T11:38:43.248" v="1098" actId="962"/>
          <ac:picMkLst>
            <pc:docMk/>
            <pc:sldMk cId="4108299784" sldId="279"/>
            <ac:picMk id="16" creationId="{04E3B6FF-3552-40B6-B3EE-11FF31613457}"/>
          </ac:picMkLst>
        </pc:picChg>
        <pc:picChg chg="add mod ord">
          <ac:chgData name="Adam Tweed" userId="7270047a-1622-4921-8277-8a646a3122cf" providerId="ADAL" clId="{4F55E622-D86E-4C6E-B690-495BD087D23B}" dt="2021-06-02T11:44:55.891" v="1336" actId="13244"/>
          <ac:picMkLst>
            <pc:docMk/>
            <pc:sldMk cId="4108299784" sldId="279"/>
            <ac:picMk id="18" creationId="{0AAC71F1-8A1F-47A7-9EBB-CC8D49FFB07E}"/>
          </ac:picMkLst>
        </pc:picChg>
      </pc:sldChg>
      <pc:sldChg chg="addSp delSp modSp add mod modAnim modNotesTx">
        <pc:chgData name="Adam Tweed" userId="7270047a-1622-4921-8277-8a646a3122cf" providerId="ADAL" clId="{4F55E622-D86E-4C6E-B690-495BD087D23B}" dt="2021-06-02T11:52:20.460" v="1510"/>
        <pc:sldMkLst>
          <pc:docMk/>
          <pc:sldMk cId="2017651814" sldId="280"/>
        </pc:sldMkLst>
        <pc:spChg chg="mod">
          <ac:chgData name="Adam Tweed" userId="7270047a-1622-4921-8277-8a646a3122cf" providerId="ADAL" clId="{4F55E622-D86E-4C6E-B690-495BD087D23B}" dt="2021-06-02T11:10:16.395" v="497" actId="20577"/>
          <ac:spMkLst>
            <pc:docMk/>
            <pc:sldMk cId="2017651814" sldId="280"/>
            <ac:spMk id="2" creationId="{BAC788A1-DCD8-49B4-8E5B-7AC33C32448B}"/>
          </ac:spMkLst>
        </pc:spChg>
        <pc:spChg chg="del">
          <ac:chgData name="Adam Tweed" userId="7270047a-1622-4921-8277-8a646a3122cf" providerId="ADAL" clId="{4F55E622-D86E-4C6E-B690-495BD087D23B}" dt="2021-06-02T11:17:39.611" v="551" actId="931"/>
          <ac:spMkLst>
            <pc:docMk/>
            <pc:sldMk cId="2017651814" sldId="280"/>
            <ac:spMk id="3" creationId="{97959F8E-6F7F-48CC-A994-B414287D4135}"/>
          </ac:spMkLst>
        </pc:spChg>
        <pc:picChg chg="add mod">
          <ac:chgData name="Adam Tweed" userId="7270047a-1622-4921-8277-8a646a3122cf" providerId="ADAL" clId="{4F55E622-D86E-4C6E-B690-495BD087D23B}" dt="2021-06-02T11:17:49.623" v="554" actId="14100"/>
          <ac:picMkLst>
            <pc:docMk/>
            <pc:sldMk cId="2017651814" sldId="280"/>
            <ac:picMk id="5" creationId="{A837E98C-9E12-4EF7-B76F-13E7C224A8E2}"/>
          </ac:picMkLst>
        </pc:picChg>
        <pc:picChg chg="add del mod">
          <ac:chgData name="Adam Tweed" userId="7270047a-1622-4921-8277-8a646a3122cf" providerId="ADAL" clId="{4F55E622-D86E-4C6E-B690-495BD087D23B}" dt="2021-06-02T11:19:15.043" v="570" actId="478"/>
          <ac:picMkLst>
            <pc:docMk/>
            <pc:sldMk cId="2017651814" sldId="280"/>
            <ac:picMk id="7" creationId="{D64E902B-B285-4FAD-9065-F00E7A2E394C}"/>
          </ac:picMkLst>
        </pc:picChg>
        <pc:picChg chg="add mod ord">
          <ac:chgData name="Adam Tweed" userId="7270047a-1622-4921-8277-8a646a3122cf" providerId="ADAL" clId="{4F55E622-D86E-4C6E-B690-495BD087D23B}" dt="2021-06-02T11:50:31.382" v="1491" actId="1076"/>
          <ac:picMkLst>
            <pc:docMk/>
            <pc:sldMk cId="2017651814" sldId="280"/>
            <ac:picMk id="9" creationId="{58301496-CE07-4993-A344-6ED4A655F6AE}"/>
          </ac:picMkLst>
        </pc:picChg>
        <pc:picChg chg="add mod">
          <ac:chgData name="Adam Tweed" userId="7270047a-1622-4921-8277-8a646a3122cf" providerId="ADAL" clId="{4F55E622-D86E-4C6E-B690-495BD087D23B}" dt="2021-06-02T11:20:08.968" v="575" actId="1076"/>
          <ac:picMkLst>
            <pc:docMk/>
            <pc:sldMk cId="2017651814" sldId="280"/>
            <ac:picMk id="11" creationId="{20FDAB23-C24C-4933-9008-1C3C1C99BF79}"/>
          </ac:picMkLst>
        </pc:picChg>
        <pc:picChg chg="add mod">
          <ac:chgData name="Adam Tweed" userId="7270047a-1622-4921-8277-8a646a3122cf" providerId="ADAL" clId="{4F55E622-D86E-4C6E-B690-495BD087D23B}" dt="2021-06-02T11:34:55.643" v="748" actId="1076"/>
          <ac:picMkLst>
            <pc:docMk/>
            <pc:sldMk cId="2017651814" sldId="280"/>
            <ac:picMk id="13" creationId="{898D4B2C-2EB7-4F9E-87E0-13E4CD9E29E4}"/>
          </ac:picMkLst>
        </pc:picChg>
        <pc:picChg chg="add mod">
          <ac:chgData name="Adam Tweed" userId="7270047a-1622-4921-8277-8a646a3122cf" providerId="ADAL" clId="{4F55E622-D86E-4C6E-B690-495BD087D23B}" dt="2021-06-02T11:34:55.643" v="748" actId="1076"/>
          <ac:picMkLst>
            <pc:docMk/>
            <pc:sldMk cId="2017651814" sldId="280"/>
            <ac:picMk id="15" creationId="{D17D68CF-6A4B-45A4-8DE0-FD7D89C04324}"/>
          </ac:picMkLst>
        </pc:picChg>
        <pc:picChg chg="add mod ord">
          <ac:chgData name="Adam Tweed" userId="7270047a-1622-4921-8277-8a646a3122cf" providerId="ADAL" clId="{4F55E622-D86E-4C6E-B690-495BD087D23B}" dt="2021-06-02T11:34:55.643" v="748" actId="1076"/>
          <ac:picMkLst>
            <pc:docMk/>
            <pc:sldMk cId="2017651814" sldId="280"/>
            <ac:picMk id="17" creationId="{FBEAD6D6-D756-42D7-9FB2-5328BCFD9FEC}"/>
          </ac:picMkLst>
        </pc:picChg>
        <pc:picChg chg="add mod">
          <ac:chgData name="Adam Tweed" userId="7270047a-1622-4921-8277-8a646a3122cf" providerId="ADAL" clId="{4F55E622-D86E-4C6E-B690-495BD087D23B}" dt="2021-06-02T11:34:59.839" v="749" actId="1076"/>
          <ac:picMkLst>
            <pc:docMk/>
            <pc:sldMk cId="2017651814" sldId="280"/>
            <ac:picMk id="19" creationId="{71FC3F4C-E2C8-4C8A-B236-AB2054840A55}"/>
          </ac:picMkLst>
        </pc:picChg>
        <pc:picChg chg="add mod">
          <ac:chgData name="Adam Tweed" userId="7270047a-1622-4921-8277-8a646a3122cf" providerId="ADAL" clId="{4F55E622-D86E-4C6E-B690-495BD087D23B}" dt="2021-06-02T11:36:14.347" v="760" actId="1076"/>
          <ac:picMkLst>
            <pc:docMk/>
            <pc:sldMk cId="2017651814" sldId="280"/>
            <ac:picMk id="21" creationId="{DCCBF75D-50A7-4210-9DF3-71155EF97C71}"/>
          </ac:picMkLst>
        </pc:picChg>
        <pc:picChg chg="add mod">
          <ac:chgData name="Adam Tweed" userId="7270047a-1622-4921-8277-8a646a3122cf" providerId="ADAL" clId="{4F55E622-D86E-4C6E-B690-495BD087D23B}" dt="2021-06-02T11:35:52.746" v="756" actId="688"/>
          <ac:picMkLst>
            <pc:docMk/>
            <pc:sldMk cId="2017651814" sldId="280"/>
            <ac:picMk id="22" creationId="{CEF7A13F-FC8A-4BF0-A3B5-C0752D04CC2E}"/>
          </ac:picMkLst>
        </pc:picChg>
        <pc:picChg chg="add mod">
          <ac:chgData name="Adam Tweed" userId="7270047a-1622-4921-8277-8a646a3122cf" providerId="ADAL" clId="{4F55E622-D86E-4C6E-B690-495BD087D23B}" dt="2021-06-02T11:36:10.751" v="759" actId="688"/>
          <ac:picMkLst>
            <pc:docMk/>
            <pc:sldMk cId="2017651814" sldId="280"/>
            <ac:picMk id="23" creationId="{A4A298C1-D9E6-4C8D-863C-DF410B92E13E}"/>
          </ac:picMkLst>
        </pc:picChg>
        <pc:picChg chg="add mod">
          <ac:chgData name="Adam Tweed" userId="7270047a-1622-4921-8277-8a646a3122cf" providerId="ADAL" clId="{4F55E622-D86E-4C6E-B690-495BD087D23B}" dt="2021-06-02T11:35:04.642" v="751" actId="1076"/>
          <ac:picMkLst>
            <pc:docMk/>
            <pc:sldMk cId="2017651814" sldId="280"/>
            <ac:picMk id="24" creationId="{263BE5C8-784A-420F-A073-D7F9BAEAAA26}"/>
          </ac:picMkLst>
        </pc:picChg>
        <pc:picChg chg="add mod">
          <ac:chgData name="Adam Tweed" userId="7270047a-1622-4921-8277-8a646a3122cf" providerId="ADAL" clId="{4F55E622-D86E-4C6E-B690-495BD087D23B}" dt="2021-06-02T11:35:02.359" v="750" actId="1076"/>
          <ac:picMkLst>
            <pc:docMk/>
            <pc:sldMk cId="2017651814" sldId="280"/>
            <ac:picMk id="25" creationId="{5FBF9A03-FE06-4920-9798-B54EB0962F01}"/>
          </ac:picMkLst>
        </pc:picChg>
        <pc:picChg chg="add mod">
          <ac:chgData name="Adam Tweed" userId="7270047a-1622-4921-8277-8a646a3122cf" providerId="ADAL" clId="{4F55E622-D86E-4C6E-B690-495BD087D23B}" dt="2021-06-02T11:28:39.157" v="703" actId="14100"/>
          <ac:picMkLst>
            <pc:docMk/>
            <pc:sldMk cId="2017651814" sldId="280"/>
            <ac:picMk id="26" creationId="{494CD304-A28B-4680-BB29-3C873FCF59F6}"/>
          </ac:picMkLst>
        </pc:picChg>
        <pc:picChg chg="add mod">
          <ac:chgData name="Adam Tweed" userId="7270047a-1622-4921-8277-8a646a3122cf" providerId="ADAL" clId="{4F55E622-D86E-4C6E-B690-495BD087D23B}" dt="2021-06-02T11:28:06.359" v="686" actId="571"/>
          <ac:picMkLst>
            <pc:docMk/>
            <pc:sldMk cId="2017651814" sldId="280"/>
            <ac:picMk id="27" creationId="{219AA55A-CF57-42EB-81DF-33156B6F5140}"/>
          </ac:picMkLst>
        </pc:picChg>
        <pc:picChg chg="add mod">
          <ac:chgData name="Adam Tweed" userId="7270047a-1622-4921-8277-8a646a3122cf" providerId="ADAL" clId="{4F55E622-D86E-4C6E-B690-495BD087D23B}" dt="2021-06-02T11:28:06.359" v="686" actId="571"/>
          <ac:picMkLst>
            <pc:docMk/>
            <pc:sldMk cId="2017651814" sldId="280"/>
            <ac:picMk id="28" creationId="{DD9C46B5-C84F-40E4-9EC7-2F3E15594E5C}"/>
          </ac:picMkLst>
        </pc:picChg>
        <pc:picChg chg="add mod">
          <ac:chgData name="Adam Tweed" userId="7270047a-1622-4921-8277-8a646a3122cf" providerId="ADAL" clId="{4F55E622-D86E-4C6E-B690-495BD087D23B}" dt="2021-06-02T11:28:06.359" v="686" actId="571"/>
          <ac:picMkLst>
            <pc:docMk/>
            <pc:sldMk cId="2017651814" sldId="280"/>
            <ac:picMk id="29" creationId="{114E4EC6-67AD-4C55-8A50-17E333442144}"/>
          </ac:picMkLst>
        </pc:picChg>
        <pc:picChg chg="add del mod">
          <ac:chgData name="Adam Tweed" userId="7270047a-1622-4921-8277-8a646a3122cf" providerId="ADAL" clId="{4F55E622-D86E-4C6E-B690-495BD087D23B}" dt="2021-06-02T11:28:05.788" v="685" actId="571"/>
          <ac:picMkLst>
            <pc:docMk/>
            <pc:sldMk cId="2017651814" sldId="280"/>
            <ac:picMk id="30" creationId="{C2273582-4F05-47B8-980B-7383461B0C6D}"/>
          </ac:picMkLst>
        </pc:picChg>
        <pc:picChg chg="add del mod">
          <ac:chgData name="Adam Tweed" userId="7270047a-1622-4921-8277-8a646a3122cf" providerId="ADAL" clId="{4F55E622-D86E-4C6E-B690-495BD087D23B}" dt="2021-06-02T11:28:05.788" v="685" actId="571"/>
          <ac:picMkLst>
            <pc:docMk/>
            <pc:sldMk cId="2017651814" sldId="280"/>
            <ac:picMk id="31" creationId="{E4E63991-D62B-4FF7-A14A-FEEE33BD15FD}"/>
          </ac:picMkLst>
        </pc:picChg>
        <pc:picChg chg="add del mod">
          <ac:chgData name="Adam Tweed" userId="7270047a-1622-4921-8277-8a646a3122cf" providerId="ADAL" clId="{4F55E622-D86E-4C6E-B690-495BD087D23B}" dt="2021-06-02T11:28:05.788" v="685" actId="571"/>
          <ac:picMkLst>
            <pc:docMk/>
            <pc:sldMk cId="2017651814" sldId="280"/>
            <ac:picMk id="32" creationId="{950C410A-B372-427C-A151-6A8916E1401F}"/>
          </ac:picMkLst>
        </pc:picChg>
        <pc:picChg chg="add del mod">
          <ac:chgData name="Adam Tweed" userId="7270047a-1622-4921-8277-8a646a3122cf" providerId="ADAL" clId="{4F55E622-D86E-4C6E-B690-495BD087D23B}" dt="2021-06-02T11:28:05.788" v="685" actId="571"/>
          <ac:picMkLst>
            <pc:docMk/>
            <pc:sldMk cId="2017651814" sldId="280"/>
            <ac:picMk id="33" creationId="{2ED84860-CAF3-42C1-A11F-FE51058A5DCD}"/>
          </ac:picMkLst>
        </pc:picChg>
        <pc:picChg chg="add del mod">
          <ac:chgData name="Adam Tweed" userId="7270047a-1622-4921-8277-8a646a3122cf" providerId="ADAL" clId="{4F55E622-D86E-4C6E-B690-495BD087D23B}" dt="2021-06-02T11:28:05.788" v="685" actId="571"/>
          <ac:picMkLst>
            <pc:docMk/>
            <pc:sldMk cId="2017651814" sldId="280"/>
            <ac:picMk id="34" creationId="{9884F3BC-5152-470E-88C3-E0A29685651B}"/>
          </ac:picMkLst>
        </pc:picChg>
        <pc:picChg chg="add mod">
          <ac:chgData name="Adam Tweed" userId="7270047a-1622-4921-8277-8a646a3122cf" providerId="ADAL" clId="{4F55E622-D86E-4C6E-B690-495BD087D23B}" dt="2021-06-02T11:28:37.607" v="700" actId="571"/>
          <ac:picMkLst>
            <pc:docMk/>
            <pc:sldMk cId="2017651814" sldId="280"/>
            <ac:picMk id="35" creationId="{50B56F13-8DC4-4FFE-AD20-7C37C8D8915A}"/>
          </ac:picMkLst>
        </pc:picChg>
        <pc:picChg chg="add mod">
          <ac:chgData name="Adam Tweed" userId="7270047a-1622-4921-8277-8a646a3122cf" providerId="ADAL" clId="{4F55E622-D86E-4C6E-B690-495BD087D23B}" dt="2021-06-02T11:28:37.607" v="700" actId="571"/>
          <ac:picMkLst>
            <pc:docMk/>
            <pc:sldMk cId="2017651814" sldId="280"/>
            <ac:picMk id="36" creationId="{701D4A14-8974-4EBC-B860-B0CE7A1FCC6B}"/>
          </ac:picMkLst>
        </pc:picChg>
        <pc:picChg chg="add mod">
          <ac:chgData name="Adam Tweed" userId="7270047a-1622-4921-8277-8a646a3122cf" providerId="ADAL" clId="{4F55E622-D86E-4C6E-B690-495BD087D23B}" dt="2021-06-02T11:28:37.607" v="700" actId="571"/>
          <ac:picMkLst>
            <pc:docMk/>
            <pc:sldMk cId="2017651814" sldId="280"/>
            <ac:picMk id="37" creationId="{DD75FDE1-28C8-4844-87CC-4D5C1EF88770}"/>
          </ac:picMkLst>
        </pc:picChg>
        <pc:picChg chg="add mod">
          <ac:chgData name="Adam Tweed" userId="7270047a-1622-4921-8277-8a646a3122cf" providerId="ADAL" clId="{4F55E622-D86E-4C6E-B690-495BD087D23B}" dt="2021-06-02T11:28:37.607" v="700" actId="571"/>
          <ac:picMkLst>
            <pc:docMk/>
            <pc:sldMk cId="2017651814" sldId="280"/>
            <ac:picMk id="38" creationId="{79DFC0BE-920B-4397-8051-FBD36FDF2DC5}"/>
          </ac:picMkLst>
        </pc:picChg>
        <pc:picChg chg="add mod">
          <ac:chgData name="Adam Tweed" userId="7270047a-1622-4921-8277-8a646a3122cf" providerId="ADAL" clId="{4F55E622-D86E-4C6E-B690-495BD087D23B}" dt="2021-06-02T11:28:37.607" v="700" actId="571"/>
          <ac:picMkLst>
            <pc:docMk/>
            <pc:sldMk cId="2017651814" sldId="280"/>
            <ac:picMk id="39" creationId="{EA9B74CA-CC82-41DA-865B-0C6AF402DEBF}"/>
          </ac:picMkLst>
        </pc:picChg>
        <pc:picChg chg="add del mod">
          <ac:chgData name="Adam Tweed" userId="7270047a-1622-4921-8277-8a646a3122cf" providerId="ADAL" clId="{4F55E622-D86E-4C6E-B690-495BD087D23B}" dt="2021-06-02T11:51:18.262" v="1499" actId="478"/>
          <ac:picMkLst>
            <pc:docMk/>
            <pc:sldMk cId="2017651814" sldId="280"/>
            <ac:picMk id="41" creationId="{DE5410C7-4828-4491-9B70-01C3208FF25D}"/>
          </ac:picMkLst>
        </pc:picChg>
        <pc:picChg chg="add mod">
          <ac:chgData name="Adam Tweed" userId="7270047a-1622-4921-8277-8a646a3122cf" providerId="ADAL" clId="{4F55E622-D86E-4C6E-B690-495BD087D23B}" dt="2021-06-02T11:51:53.966" v="1507" actId="1076"/>
          <ac:picMkLst>
            <pc:docMk/>
            <pc:sldMk cId="2017651814" sldId="280"/>
            <ac:picMk id="43" creationId="{1C815797-6C42-453C-AFBD-88997B9EF668}"/>
          </ac:picMkLst>
        </pc:picChg>
      </pc:sldChg>
      <pc:sldChg chg="addSp delSp modSp add mod modNotesTx">
        <pc:chgData name="Adam Tweed" userId="7270047a-1622-4921-8277-8a646a3122cf" providerId="ADAL" clId="{4F55E622-D86E-4C6E-B690-495BD087D23B}" dt="2021-06-02T11:31:45.604" v="716" actId="26606"/>
        <pc:sldMkLst>
          <pc:docMk/>
          <pc:sldMk cId="2897826878" sldId="281"/>
        </pc:sldMkLst>
        <pc:spChg chg="mod">
          <ac:chgData name="Adam Tweed" userId="7270047a-1622-4921-8277-8a646a3122cf" providerId="ADAL" clId="{4F55E622-D86E-4C6E-B690-495BD087D23B}" dt="2021-06-02T11:31:45.604" v="716" actId="26606"/>
          <ac:spMkLst>
            <pc:docMk/>
            <pc:sldMk cId="2897826878" sldId="281"/>
            <ac:spMk id="2" creationId="{BAC788A1-DCD8-49B4-8E5B-7AC33C32448B}"/>
          </ac:spMkLst>
        </pc:spChg>
        <pc:spChg chg="del">
          <ac:chgData name="Adam Tweed" userId="7270047a-1622-4921-8277-8a646a3122cf" providerId="ADAL" clId="{4F55E622-D86E-4C6E-B690-495BD087D23B}" dt="2021-06-02T11:31:43.693" v="715" actId="931"/>
          <ac:spMkLst>
            <pc:docMk/>
            <pc:sldMk cId="2897826878" sldId="281"/>
            <ac:spMk id="3" creationId="{97959F8E-6F7F-48CC-A994-B414287D4135}"/>
          </ac:spMkLst>
        </pc:spChg>
        <pc:picChg chg="add mod">
          <ac:chgData name="Adam Tweed" userId="7270047a-1622-4921-8277-8a646a3122cf" providerId="ADAL" clId="{4F55E622-D86E-4C6E-B690-495BD087D23B}" dt="2021-06-02T11:31:45.604" v="716" actId="26606"/>
          <ac:picMkLst>
            <pc:docMk/>
            <pc:sldMk cId="2897826878" sldId="281"/>
            <ac:picMk id="5" creationId="{2496636B-8907-4C1E-905E-2D1A20458625}"/>
          </ac:picMkLst>
        </pc:picChg>
      </pc:sldChg>
      <pc:sldMasterChg chg="add addSldLayout">
        <pc:chgData name="Adam Tweed" userId="7270047a-1622-4921-8277-8a646a3122cf" providerId="ADAL" clId="{4F55E622-D86E-4C6E-B690-495BD087D23B}" dt="2021-06-01T15:18:53.029" v="335" actId="27028"/>
        <pc:sldMasterMkLst>
          <pc:docMk/>
          <pc:sldMasterMk cId="0" sldId="2147483696"/>
        </pc:sldMasterMkLst>
        <pc:sldLayoutChg chg="add">
          <pc:chgData name="Adam Tweed" userId="7270047a-1622-4921-8277-8a646a3122cf" providerId="ADAL" clId="{4F55E622-D86E-4C6E-B690-495BD087D23B}" dt="2021-06-01T15:18:53.029" v="335" actId="27028"/>
          <pc:sldLayoutMkLst>
            <pc:docMk/>
            <pc:sldMasterMk cId="0" sldId="2147483696"/>
            <pc:sldLayoutMk cId="2516159361" sldId="2147483722"/>
          </pc:sldLayoutMkLst>
        </pc:sldLayout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5-23T20:23:27.366" idx="1">
    <p:pos x="10" y="10"/>
    <p:text>I think it’s worth mentioning all the support that AbilityNet are providing to the project – particularly via the dedicated email address and helpline.  If they decide not to go down the buddy route then the delivery partners need to know that other lines of support are available to them.  The people receiving this training may not have attended any other sessions and may not appreciate what we offer.</p:text>
    <p:extLst>
      <p:ext uri="{C676402C-5697-4E1C-873F-D02D1690AC5C}">
        <p15:threadingInfo xmlns:p15="http://schemas.microsoft.com/office/powerpoint/2012/main" timeZoneBias="-60"/>
      </p:ext>
    </p:extLst>
  </p:cm>
  <p:cm authorId="2" dt="2021-05-24T10:36:52.829" idx="1">
    <p:pos x="10" y="146"/>
    <p:text>Agree, good opportunity to cover this again</p:text>
    <p:extLst>
      <p:ext uri="{C676402C-5697-4E1C-873F-D02D1690AC5C}">
        <p15:threadingInfo xmlns:p15="http://schemas.microsoft.com/office/powerpoint/2012/main" timeZoneBias="-60">
          <p15:parentCm authorId="1" idx="1"/>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C2FB6C-90EA-8548-8402-E8D225CFD980}"/>
              </a:ext>
            </a:extLst>
          </p:cNvPr>
          <p:cNvSpPr>
            <a:spLocks noGrp="1"/>
          </p:cNvSpPr>
          <p:nvPr>
            <p:ph type="hdr" sz="quarter"/>
          </p:nvPr>
        </p:nvSpPr>
        <p:spPr>
          <a:xfrm>
            <a:off x="0" y="0"/>
            <a:ext cx="2971800" cy="457200"/>
          </a:xfrm>
          <a:prstGeom prst="rect">
            <a:avLst/>
          </a:prstGeom>
        </p:spPr>
        <p:txBody>
          <a:bodyPr vert="horz" lIns="91440" tIns="45720" rIns="91440" bIns="45720" numCol="1" rtlCol="0"/>
          <a:lstStyle>
            <a:lvl1pPr algn="l" eaLnBrk="1"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2A6F2F8F-2A51-F345-A083-D21C52760DDA}"/>
              </a:ext>
            </a:extLst>
          </p:cNvPr>
          <p:cNvSpPr>
            <a:spLocks noGrp="1"/>
          </p:cNvSpPr>
          <p:nvPr>
            <p:ph type="dt" idx="1"/>
          </p:nvPr>
        </p:nvSpPr>
        <p:spPr>
          <a:xfrm>
            <a:off x="3884613" y="0"/>
            <a:ext cx="2971800" cy="457200"/>
          </a:xfrm>
          <a:prstGeom prst="rect">
            <a:avLst/>
          </a:prstGeom>
        </p:spPr>
        <p:txBody>
          <a:bodyPr vert="horz" lIns="91440" tIns="45720" rIns="91440" bIns="45720" numCol="1" rtlCol="0"/>
          <a:lstStyle>
            <a:lvl1pPr algn="r" eaLnBrk="1" hangingPunct="1">
              <a:spcBef>
                <a:spcPts val="0"/>
              </a:spcBef>
              <a:spcAft>
                <a:spcPts val="0"/>
              </a:spcAft>
              <a:defRPr sz="1200">
                <a:latin typeface="+mn-lt"/>
              </a:defRPr>
            </a:lvl1pPr>
          </a:lstStyle>
          <a:p>
            <a:pPr>
              <a:defRPr/>
            </a:pPr>
            <a:fld id="{50813F47-3F03-F143-9832-D86F10E576EF}" type="datetimeFigureOut">
              <a:rPr lang="en-US"/>
              <a:pPr>
                <a:defRPr/>
              </a:pPr>
              <a:t>6/2/2021</a:t>
            </a:fld>
            <a:endParaRPr lang="en-US"/>
          </a:p>
        </p:txBody>
      </p:sp>
      <p:sp>
        <p:nvSpPr>
          <p:cNvPr id="4" name="Slide Image Placeholder 3">
            <a:extLst>
              <a:ext uri="{FF2B5EF4-FFF2-40B4-BE49-F238E27FC236}">
                <a16:creationId xmlns:a16="http://schemas.microsoft.com/office/drawing/2014/main" id="{AF31D52D-C7AA-6447-819C-625E34162A0F}"/>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numCol="1" rtlCol="0" anchor="ctr"/>
          <a:lstStyle/>
          <a:p>
            <a:pPr lvl="0"/>
            <a:endParaRPr lang="en-US" noProof="0"/>
          </a:p>
        </p:txBody>
      </p:sp>
      <p:sp>
        <p:nvSpPr>
          <p:cNvPr id="5" name="Notes Placeholder 4">
            <a:extLst>
              <a:ext uri="{FF2B5EF4-FFF2-40B4-BE49-F238E27FC236}">
                <a16:creationId xmlns:a16="http://schemas.microsoft.com/office/drawing/2014/main" id="{C65C1C31-4FEA-C541-9CA5-AB108B505AF4}"/>
              </a:ext>
            </a:extLst>
          </p:cNvPr>
          <p:cNvSpPr>
            <a:spLocks noGrp="1"/>
          </p:cNvSpPr>
          <p:nvPr>
            <p:ph type="body" sz="quarter" idx="3"/>
          </p:nvPr>
        </p:nvSpPr>
        <p:spPr>
          <a:xfrm>
            <a:off x="685800" y="4343400"/>
            <a:ext cx="5486400" cy="4114800"/>
          </a:xfrm>
          <a:prstGeom prst="rect">
            <a:avLst/>
          </a:prstGeom>
        </p:spPr>
        <p:txBody>
          <a:bodyPr vert="horz" lIns="91440" tIns="45720" rIns="91440" bIns="45720" numCol="1" rtlCol="0"/>
          <a:lstStyle/>
          <a:p>
            <a:pPr lvl="0"/>
            <a:r>
              <a:rPr lang="en-GB" altLang="en-GB" noProof="0"/>
              <a:t>Click to edit Master text styles</a:t>
            </a:r>
          </a:p>
          <a:p>
            <a:pPr lvl="1"/>
            <a:r>
              <a:rPr lang="en-GB" altLang="en-GB" noProof="0"/>
              <a:t>Second level</a:t>
            </a:r>
          </a:p>
          <a:p>
            <a:pPr lvl="2"/>
            <a:r>
              <a:rPr lang="en-GB" altLang="en-GB" noProof="0"/>
              <a:t>Third level</a:t>
            </a:r>
          </a:p>
          <a:p>
            <a:pPr lvl="3"/>
            <a:r>
              <a:rPr lang="en-GB" altLang="en-GB" noProof="0"/>
              <a:t>Fourth level</a:t>
            </a:r>
          </a:p>
          <a:p>
            <a:pPr lvl="4"/>
            <a:r>
              <a:rPr lang="en-GB" altLang="en-GB" noProof="0"/>
              <a:t>Fifth level</a:t>
            </a:r>
            <a:endParaRPr lang="en-US" noProof="0"/>
          </a:p>
        </p:txBody>
      </p:sp>
      <p:sp>
        <p:nvSpPr>
          <p:cNvPr id="6" name="Footer Placeholder 5">
            <a:extLst>
              <a:ext uri="{FF2B5EF4-FFF2-40B4-BE49-F238E27FC236}">
                <a16:creationId xmlns:a16="http://schemas.microsoft.com/office/drawing/2014/main" id="{98CFE8F6-E0C0-5246-8B0F-86D3B3ACDB10}"/>
              </a:ext>
            </a:extLst>
          </p:cNvPr>
          <p:cNvSpPr>
            <a:spLocks noGrp="1"/>
          </p:cNvSpPr>
          <p:nvPr>
            <p:ph type="ftr" sz="quarter" idx="4"/>
          </p:nvPr>
        </p:nvSpPr>
        <p:spPr>
          <a:xfrm>
            <a:off x="0" y="8685213"/>
            <a:ext cx="2971800" cy="457200"/>
          </a:xfrm>
          <a:prstGeom prst="rect">
            <a:avLst/>
          </a:prstGeom>
        </p:spPr>
        <p:txBody>
          <a:bodyPr vert="horz" lIns="91440" tIns="45720" rIns="91440" bIns="45720" numCol="1" rtlCol="0" anchor="b"/>
          <a:lstStyle>
            <a:lvl1pPr algn="l" eaLnBrk="1"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9365A9E8-DB19-2C4D-9A9F-C6578CB8F777}"/>
              </a:ext>
            </a:extLst>
          </p:cNvPr>
          <p:cNvSpPr>
            <a:spLocks noGrp="1"/>
          </p:cNvSpPr>
          <p:nvPr>
            <p:ph type="sldNum" sz="quarter" idx="5"/>
          </p:nvPr>
        </p:nvSpPr>
        <p:spPr>
          <a:xfrm>
            <a:off x="3884613" y="8685213"/>
            <a:ext cx="2971800" cy="457200"/>
          </a:xfrm>
          <a:prstGeom prst="rect">
            <a:avLst/>
          </a:prstGeom>
        </p:spPr>
        <p:txBody>
          <a:bodyPr vert="horz" lIns="91440" tIns="45720" rIns="91440" bIns="45720" numCol="1" rtlCol="0" anchor="b"/>
          <a:lstStyle>
            <a:lvl1pPr algn="r" eaLnBrk="1" hangingPunct="1">
              <a:spcBef>
                <a:spcPts val="0"/>
              </a:spcBef>
              <a:spcAft>
                <a:spcPts val="0"/>
              </a:spcAft>
              <a:defRPr sz="1200">
                <a:latin typeface="+mn-lt"/>
              </a:defRPr>
            </a:lvl1pPr>
          </a:lstStyle>
          <a:p>
            <a:pPr>
              <a:defRPr/>
            </a:pPr>
            <a:fld id="{74F120A8-4F88-FC45-B686-EFB14B7584A0}" type="slidenum">
              <a:rPr lang="en-US"/>
              <a:pPr>
                <a:defRPr/>
              </a:pPr>
              <a:t>‹#›</a:t>
            </a:fld>
            <a:endParaRPr lang="en-US"/>
          </a:p>
        </p:txBody>
      </p:sp>
    </p:spTree>
    <p:extLst>
      <p:ext uri="{BB962C8B-B14F-4D97-AF65-F5344CB8AC3E}">
        <p14:creationId xmlns:p14="http://schemas.microsoft.com/office/powerpoint/2010/main" val="373881664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GB" altLang="en-GB"/>
          </a:p>
        </p:txBody>
      </p:sp>
      <p:sp>
        <p:nvSpPr>
          <p:cNvPr id="4" name="Slide Number Placeholder 3"/>
          <p:cNvSpPr>
            <a:spLocks noGrp="1"/>
          </p:cNvSpPr>
          <p:nvPr>
            <p:ph type="sldNum" sz="quarter" idx="5"/>
          </p:nvPr>
        </p:nvSpPr>
        <p:spPr/>
        <p:txBody>
          <a:bodyPr numCol="1"/>
          <a:lstStyle/>
          <a:p>
            <a:pPr>
              <a:defRPr/>
            </a:pPr>
            <a:fld id="{74F120A8-4F88-FC45-B686-EFB14B7584A0}" type="slidenum">
              <a:rPr lang="en-US" smtClean="0"/>
              <a:pPr>
                <a:defRPr/>
              </a:pPr>
              <a:t>1</a:t>
            </a:fld>
            <a:endParaRPr lang="en-US"/>
          </a:p>
        </p:txBody>
      </p:sp>
    </p:spTree>
    <p:extLst>
      <p:ext uri="{BB962C8B-B14F-4D97-AF65-F5344CB8AC3E}">
        <p14:creationId xmlns:p14="http://schemas.microsoft.com/office/powerpoint/2010/main" val="3523648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Times New Roman" panose="02020603050405020304" pitchFamily="18" charset="0"/>
              </a:rPr>
              <a:t>Some example stories I heard included:</a:t>
            </a:r>
          </a:p>
          <a:p>
            <a:pPr algn="l"/>
            <a:endParaRPr lang="en-GB" b="0" i="0" dirty="0">
              <a:solidFill>
                <a:srgbClr val="000000"/>
              </a:solidFill>
              <a:effectLst/>
              <a:latin typeface="Times New Roman" panose="02020603050405020304" pitchFamily="18" charset="0"/>
            </a:endParaRPr>
          </a:p>
          <a:p>
            <a:pPr algn="l"/>
            <a:r>
              <a:rPr lang="en-GB" b="0" i="0" dirty="0">
                <a:solidFill>
                  <a:srgbClr val="000000"/>
                </a:solidFill>
                <a:effectLst/>
                <a:latin typeface="Times New Roman" panose="02020603050405020304" pitchFamily="18" charset="0"/>
              </a:rPr>
              <a:t>STORY 1 – Once upon a time there was a guest speaker at an event attended by at least one blind delegate that put on a video that was about disability inclusion that had no talk track and no audio description leaving non sighted audience members at a complete loss as to what was going on other than there was some music playing and they were completely excluded. THE END.</a:t>
            </a:r>
          </a:p>
          <a:p>
            <a:pPr algn="l"/>
            <a:endParaRPr lang="en-GB"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10</a:t>
            </a:fld>
            <a:endParaRPr lang="en-US"/>
          </a:p>
        </p:txBody>
      </p:sp>
    </p:spTree>
    <p:extLst>
      <p:ext uri="{BB962C8B-B14F-4D97-AF65-F5344CB8AC3E}">
        <p14:creationId xmlns:p14="http://schemas.microsoft.com/office/powerpoint/2010/main" val="78005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Times New Roman" panose="02020603050405020304" pitchFamily="18" charset="0"/>
              </a:rPr>
              <a:t>STORY 2 – Once in a land not far away there was a keyboard only user who was trying to buy a ticket to a festival and at the very last step there was a keyboard trap which meant by the time they managed to get the damn thing to work the basket had timed out and the tickets had sold out and they were completely excluded THE END.</a:t>
            </a:r>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11</a:t>
            </a:fld>
            <a:endParaRPr lang="en-US"/>
          </a:p>
        </p:txBody>
      </p:sp>
    </p:spTree>
    <p:extLst>
      <p:ext uri="{BB962C8B-B14F-4D97-AF65-F5344CB8AC3E}">
        <p14:creationId xmlns:p14="http://schemas.microsoft.com/office/powerpoint/2010/main" val="3186804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Times New Roman" panose="02020603050405020304" pitchFamily="18" charset="0"/>
              </a:rPr>
              <a:t>STORY 3 – Once there was a beautiful kingdom where everyone not only thought about legal considerations or accessibility guidelines after they had built something for everyone to use, but they went further and thought about them before they designed and built any new service. What’s more, they made the link that accessibility considerations when planned in from the very start make products better for everyone and no-one is excluded. And they all lived happily ever after. – THE END.</a:t>
            </a:r>
          </a:p>
          <a:p>
            <a:pPr algn="l"/>
            <a:endParaRPr lang="en-GB" b="0" i="0" dirty="0">
              <a:solidFill>
                <a:srgbClr val="000000"/>
              </a:solidFill>
              <a:effectLst/>
              <a:latin typeface="Times New Roman" panose="02020603050405020304" pitchFamily="18" charset="0"/>
            </a:endParaRPr>
          </a:p>
          <a:p>
            <a:pPr algn="l"/>
            <a:r>
              <a:rPr lang="en-GB" b="0" i="0" dirty="0">
                <a:solidFill>
                  <a:srgbClr val="000000"/>
                </a:solidFill>
                <a:effectLst/>
                <a:latin typeface="Times New Roman" panose="02020603050405020304" pitchFamily="18" charset="0"/>
              </a:rPr>
              <a:t>That last story might be more of the fantasy or SCI-FI genre of stories as things stand today, but it certainly landed with me and it SET the ambition.</a:t>
            </a:r>
          </a:p>
          <a:p>
            <a:endParaRPr lang="en-GB" dirty="0"/>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12</a:t>
            </a:fld>
            <a:endParaRPr lang="en-US"/>
          </a:p>
        </p:txBody>
      </p:sp>
    </p:spTree>
    <p:extLst>
      <p:ext uri="{BB962C8B-B14F-4D97-AF65-F5344CB8AC3E}">
        <p14:creationId xmlns:p14="http://schemas.microsoft.com/office/powerpoint/2010/main" val="2947589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Times New Roman" panose="02020603050405020304" pitchFamily="18" charset="0"/>
              </a:rPr>
              <a:t>These stories helped me to EMPATHISE, to CONTEXTUALISE and also and rather excitingly to be able to make my own judgements on completely new things as to what may or may not be accessible. This was a special moment – I felt like I was really winning then!</a:t>
            </a:r>
          </a:p>
          <a:p>
            <a:pPr algn="l"/>
            <a:endParaRPr lang="en-GB" b="0" i="0" dirty="0">
              <a:solidFill>
                <a:srgbClr val="000000"/>
              </a:solidFill>
              <a:effectLst/>
              <a:latin typeface="Times New Roman" panose="02020603050405020304" pitchFamily="18" charset="0"/>
            </a:endParaRPr>
          </a:p>
          <a:p>
            <a:pPr algn="l"/>
            <a:r>
              <a:rPr lang="en-GB" b="0" i="0" dirty="0">
                <a:solidFill>
                  <a:srgbClr val="000000"/>
                </a:solidFill>
                <a:effectLst/>
                <a:latin typeface="Times New Roman" panose="02020603050405020304" pitchFamily="18" charset="0"/>
              </a:rPr>
              <a:t>I kept asking questions and the ensuing stories helped me to understand that understanding this stuff didn’t require for me to understand and explain the ARIA tree, it just required me to be curious, to be humble, to listen, to empathise and to keep asking questions. I now find I can’t UNKNOW how to think that way, although I am still making mistakes, being alive to what can go wrong, not being complacent, doing my best to improve and be better at it all and as a result, learning new things all the time.</a:t>
            </a:r>
          </a:p>
          <a:p>
            <a:pPr algn="l"/>
            <a:endParaRPr lang="en-GB" b="0" i="0" dirty="0">
              <a:solidFill>
                <a:srgbClr val="000000"/>
              </a:solidFill>
              <a:effectLst/>
              <a:latin typeface="Times New Roman" panose="02020603050405020304" pitchFamily="18" charset="0"/>
            </a:endParaRPr>
          </a:p>
          <a:p>
            <a:pPr algn="l"/>
            <a:r>
              <a:rPr lang="en-GB" b="0" i="0" dirty="0">
                <a:solidFill>
                  <a:srgbClr val="000000"/>
                </a:solidFill>
                <a:effectLst/>
                <a:latin typeface="Times New Roman" panose="02020603050405020304" pitchFamily="18" charset="0"/>
              </a:rPr>
              <a:t>This is why stories matter. This is why context matters, this is why empathy matters. If you are a lone voice that is trying to get people engaged around digital accessibility. Don’t give them the stick, don’t even really give them the carrot – GIVE THEM THE STORIES. People love stories, people listen to stories, people don’t forget stories.</a:t>
            </a:r>
          </a:p>
          <a:p>
            <a:endParaRPr lang="en-GB" dirty="0"/>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13</a:t>
            </a:fld>
            <a:endParaRPr lang="en-US"/>
          </a:p>
        </p:txBody>
      </p:sp>
    </p:spTree>
    <p:extLst>
      <p:ext uri="{BB962C8B-B14F-4D97-AF65-F5344CB8AC3E}">
        <p14:creationId xmlns:p14="http://schemas.microsoft.com/office/powerpoint/2010/main" val="623242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Times New Roman" panose="02020603050405020304" pitchFamily="18" charset="0"/>
              </a:rPr>
              <a:t>Stories solutions from AbilityNet &amp; McNaught</a:t>
            </a:r>
          </a:p>
          <a:p>
            <a:pPr algn="l"/>
            <a:r>
              <a:rPr lang="en-GB" b="0" i="0" dirty="0">
                <a:solidFill>
                  <a:srgbClr val="000000"/>
                </a:solidFill>
                <a:effectLst/>
                <a:latin typeface="Times New Roman" panose="02020603050405020304" pitchFamily="18" charset="0"/>
              </a:rPr>
              <a:t>1) Maturity model guided sessions – institutional and module level</a:t>
            </a:r>
          </a:p>
          <a:p>
            <a:pPr algn="l"/>
            <a:r>
              <a:rPr lang="en-GB" b="0" i="0" dirty="0">
                <a:solidFill>
                  <a:srgbClr val="000000"/>
                </a:solidFill>
                <a:effectLst/>
                <a:latin typeface="Times New Roman" panose="02020603050405020304" pitchFamily="18" charset="0"/>
              </a:rPr>
              <a:t>2) Digital Accessibility Bundle</a:t>
            </a:r>
          </a:p>
          <a:p>
            <a:pPr algn="l"/>
            <a:r>
              <a:rPr lang="en-GB" b="0" i="0" dirty="0">
                <a:solidFill>
                  <a:srgbClr val="000000"/>
                </a:solidFill>
                <a:effectLst/>
                <a:latin typeface="Times New Roman" panose="02020603050405020304" pitchFamily="18" charset="0"/>
              </a:rPr>
              <a:t>3) Accessibility &amp; Me eLearning module</a:t>
            </a:r>
          </a:p>
          <a:p>
            <a:pPr algn="l"/>
            <a:r>
              <a:rPr lang="en-GB" b="0" i="0" dirty="0">
                <a:solidFill>
                  <a:srgbClr val="000000"/>
                </a:solidFill>
                <a:effectLst/>
                <a:latin typeface="Times New Roman" panose="02020603050405020304" pitchFamily="18" charset="0"/>
              </a:rPr>
              <a:t>4) Accessibility auditing and training</a:t>
            </a:r>
          </a:p>
          <a:p>
            <a:pPr algn="l"/>
            <a:r>
              <a:rPr lang="en-GB" b="0" i="0" dirty="0">
                <a:solidFill>
                  <a:srgbClr val="000000"/>
                </a:solidFill>
                <a:effectLst/>
                <a:latin typeface="Times New Roman" panose="02020603050405020304" pitchFamily="18" charset="0"/>
              </a:rPr>
              <a:t>5) User centred services – focus groups, user testing, persona creation and more</a:t>
            </a:r>
          </a:p>
          <a:p>
            <a:endParaRPr lang="en-GB" dirty="0">
              <a:solidFill>
                <a:srgbClr val="FF0000"/>
              </a:solidFill>
            </a:endParaRPr>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14</a:t>
            </a:fld>
            <a:endParaRPr lang="en-US"/>
          </a:p>
        </p:txBody>
      </p:sp>
    </p:spTree>
    <p:extLst>
      <p:ext uri="{BB962C8B-B14F-4D97-AF65-F5344CB8AC3E}">
        <p14:creationId xmlns:p14="http://schemas.microsoft.com/office/powerpoint/2010/main" val="1874735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GB" altLang="en-GB"/>
          </a:p>
        </p:txBody>
      </p:sp>
      <p:sp>
        <p:nvSpPr>
          <p:cNvPr id="4" name="Slide Number Placeholder 3"/>
          <p:cNvSpPr>
            <a:spLocks noGrp="1"/>
          </p:cNvSpPr>
          <p:nvPr>
            <p:ph type="sldNum" sz="quarter" idx="5"/>
          </p:nvPr>
        </p:nvSpPr>
        <p:spPr/>
        <p:txBody>
          <a:bodyPr numCol="1"/>
          <a:lstStyle/>
          <a:p>
            <a:pPr>
              <a:defRPr/>
            </a:pPr>
            <a:fld id="{74F120A8-4F88-FC45-B686-EFB14B7584A0}" type="slidenum">
              <a:rPr lang="en-US" smtClean="0"/>
              <a:pPr>
                <a:defRPr/>
              </a:pPr>
              <a:t>15</a:t>
            </a:fld>
            <a:endParaRPr lang="en-US"/>
          </a:p>
        </p:txBody>
      </p:sp>
    </p:spTree>
    <p:extLst>
      <p:ext uri="{BB962C8B-B14F-4D97-AF65-F5344CB8AC3E}">
        <p14:creationId xmlns:p14="http://schemas.microsoft.com/office/powerpoint/2010/main" val="3833231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Times New Roman" panose="02020603050405020304" pitchFamily="18" charset="0"/>
              </a:rPr>
              <a:t>So today, I am going to tell you guys a story, maybe even more of a secret so please don’t tell anyone…</a:t>
            </a:r>
          </a:p>
          <a:p>
            <a:pPr algn="l"/>
            <a:endParaRPr lang="en-GB" b="0" i="0" dirty="0">
              <a:solidFill>
                <a:srgbClr val="000000"/>
              </a:solidFill>
              <a:effectLst/>
              <a:latin typeface="Times New Roman" panose="02020603050405020304" pitchFamily="18" charset="0"/>
            </a:endParaRPr>
          </a:p>
          <a:p>
            <a:pPr algn="l"/>
            <a:r>
              <a:rPr lang="en-GB" b="0" i="0" dirty="0">
                <a:solidFill>
                  <a:srgbClr val="000000"/>
                </a:solidFill>
                <a:effectLst/>
                <a:latin typeface="Times New Roman" panose="02020603050405020304" pitchFamily="18" charset="0"/>
              </a:rPr>
              <a:t>When I started at AbilityNet, digital accessibility was so new to me I couldn’t even spell it – To be honest I still struggle particularly when I’m typing quickly!</a:t>
            </a:r>
          </a:p>
          <a:p>
            <a:pPr algn="l"/>
            <a:endParaRPr lang="en-GB" b="0" i="0" dirty="0">
              <a:solidFill>
                <a:srgbClr val="000000"/>
              </a:solidFill>
              <a:effectLst/>
              <a:latin typeface="Times New Roman" panose="02020603050405020304" pitchFamily="18" charset="0"/>
            </a:endParaRPr>
          </a:p>
          <a:p>
            <a:pPr algn="l"/>
            <a:r>
              <a:rPr lang="en-GB" b="0" i="0" dirty="0">
                <a:solidFill>
                  <a:srgbClr val="000000"/>
                </a:solidFill>
                <a:effectLst/>
                <a:latin typeface="Times New Roman" panose="02020603050405020304" pitchFamily="18" charset="0"/>
              </a:rPr>
              <a:t>This was getting on for 6 years ago and it was the start of probably the steepest learning curve of my professional life. I didn’t realise it then, but I was joining an organisation that was deceptively small but incredibly complex in the services and activities that we provide.</a:t>
            </a:r>
          </a:p>
          <a:p>
            <a:pPr algn="l"/>
            <a:endParaRPr lang="en-GB" b="0" i="0" dirty="0">
              <a:solidFill>
                <a:srgbClr val="000000"/>
              </a:solidFill>
              <a:effectLst/>
              <a:latin typeface="Times New Roman" panose="02020603050405020304" pitchFamily="18" charset="0"/>
            </a:endParaRPr>
          </a:p>
          <a:p>
            <a:pPr algn="l"/>
            <a:r>
              <a:rPr lang="en-GB" b="0" i="0" dirty="0">
                <a:solidFill>
                  <a:srgbClr val="000000"/>
                </a:solidFill>
                <a:effectLst/>
                <a:latin typeface="Times New Roman" panose="02020603050405020304" pitchFamily="18" charset="0"/>
              </a:rPr>
              <a:t>One thing that was abundantly clear to me was the huge opportunity to make a positive impact that we had in our hands.</a:t>
            </a:r>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2</a:t>
            </a:fld>
            <a:endParaRPr lang="en-US"/>
          </a:p>
        </p:txBody>
      </p:sp>
    </p:spTree>
    <p:extLst>
      <p:ext uri="{BB962C8B-B14F-4D97-AF65-F5344CB8AC3E}">
        <p14:creationId xmlns:p14="http://schemas.microsoft.com/office/powerpoint/2010/main" val="120956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Times New Roman" panose="02020603050405020304" pitchFamily="18" charset="0"/>
              </a:rPr>
              <a:t>So I set about trying to work out what was what and how it all fitted together.</a:t>
            </a:r>
          </a:p>
          <a:p>
            <a:pPr marL="171450" indent="-171450" algn="l">
              <a:buFont typeface="Arial" panose="020B0604020202020204" pitchFamily="34" charset="0"/>
              <a:buChar char="•"/>
            </a:pPr>
            <a:r>
              <a:rPr lang="en-GB" b="0" i="0" dirty="0">
                <a:solidFill>
                  <a:srgbClr val="000000"/>
                </a:solidFill>
                <a:effectLst/>
                <a:latin typeface="Times New Roman" panose="02020603050405020304" pitchFamily="18" charset="0"/>
              </a:rPr>
              <a:t>There were websites and applications – I knew a bit about these.</a:t>
            </a:r>
          </a:p>
          <a:p>
            <a:pPr marL="171450" indent="-171450" algn="l">
              <a:buFont typeface="Arial" panose="020B0604020202020204" pitchFamily="34" charset="0"/>
              <a:buChar char="•"/>
            </a:pPr>
            <a:r>
              <a:rPr lang="en-GB" b="0" i="0" dirty="0">
                <a:solidFill>
                  <a:srgbClr val="000000"/>
                </a:solidFill>
                <a:effectLst/>
                <a:latin typeface="Times New Roman" panose="02020603050405020304" pitchFamily="18" charset="0"/>
              </a:rPr>
              <a:t>There were assistive technologies – bit more mysterious.</a:t>
            </a:r>
          </a:p>
          <a:p>
            <a:pPr marL="171450" indent="-171450" algn="l">
              <a:buFont typeface="Arial" panose="020B0604020202020204" pitchFamily="34" charset="0"/>
              <a:buChar char="•"/>
            </a:pPr>
            <a:r>
              <a:rPr lang="en-GB" b="0" i="0" dirty="0">
                <a:solidFill>
                  <a:srgbClr val="000000"/>
                </a:solidFill>
                <a:effectLst/>
                <a:latin typeface="Times New Roman" panose="02020603050405020304" pitchFamily="18" charset="0"/>
              </a:rPr>
              <a:t>There were disabled people and assistive technology users – apparently neither of these were necessarily linked or mutually exclusive – again, my knowledge and understanding was pretty basic.</a:t>
            </a:r>
          </a:p>
          <a:p>
            <a:endParaRPr lang="en-GB" dirty="0"/>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3</a:t>
            </a:fld>
            <a:endParaRPr lang="en-US"/>
          </a:p>
        </p:txBody>
      </p:sp>
    </p:spTree>
    <p:extLst>
      <p:ext uri="{BB962C8B-B14F-4D97-AF65-F5344CB8AC3E}">
        <p14:creationId xmlns:p14="http://schemas.microsoft.com/office/powerpoint/2010/main" val="3300214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b="0" i="0" dirty="0">
                <a:solidFill>
                  <a:srgbClr val="000000"/>
                </a:solidFill>
                <a:effectLst/>
                <a:latin typeface="Times New Roman" panose="02020603050405020304" pitchFamily="18" charset="0"/>
              </a:rPr>
              <a:t>There were models of disability -some were “bad” some were “good”. Everyone seemed to know which and why.</a:t>
            </a:r>
          </a:p>
          <a:p>
            <a:endParaRPr lang="en-GB" dirty="0"/>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4</a:t>
            </a:fld>
            <a:endParaRPr lang="en-US"/>
          </a:p>
        </p:txBody>
      </p:sp>
    </p:spTree>
    <p:extLst>
      <p:ext uri="{BB962C8B-B14F-4D97-AF65-F5344CB8AC3E}">
        <p14:creationId xmlns:p14="http://schemas.microsoft.com/office/powerpoint/2010/main" val="3876073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29038"/>
          </a:xfrm>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b="0" i="0" dirty="0">
                <a:solidFill>
                  <a:srgbClr val="000000"/>
                </a:solidFill>
                <a:effectLst/>
                <a:latin typeface="Times New Roman" panose="02020603050405020304" pitchFamily="18" charset="0"/>
              </a:rPr>
              <a:t>There were barriers – most of which I was completely unaware of.</a:t>
            </a:r>
          </a:p>
          <a:p>
            <a:pPr marL="171450" indent="-171450" algn="l">
              <a:buFont typeface="Arial" panose="020B0604020202020204" pitchFamily="34" charset="0"/>
              <a:buChar char="•"/>
            </a:pPr>
            <a:r>
              <a:rPr lang="en-GB" b="0" i="0" dirty="0">
                <a:solidFill>
                  <a:srgbClr val="000000"/>
                </a:solidFill>
                <a:effectLst/>
                <a:latin typeface="Times New Roman" panose="02020603050405020304" pitchFamily="18" charset="0"/>
              </a:rPr>
              <a:t>There were recommendations and solutions to overcome or remove barriers – most of which I was completely unaware of.</a:t>
            </a:r>
          </a:p>
          <a:p>
            <a:pPr marL="171450" indent="-171450" algn="l">
              <a:buFont typeface="Arial" panose="020B0604020202020204" pitchFamily="34" charset="0"/>
              <a:buChar char="•"/>
            </a:pPr>
            <a:r>
              <a:rPr lang="en-GB" b="0" i="0" dirty="0">
                <a:solidFill>
                  <a:srgbClr val="000000"/>
                </a:solidFill>
                <a:effectLst/>
                <a:latin typeface="Times New Roman" panose="02020603050405020304" pitchFamily="18" charset="0"/>
              </a:rPr>
              <a:t>Sometimes there were new barriers caused by the recommendations to remove barriers – which again, came as a bit of a surprise.</a:t>
            </a:r>
          </a:p>
          <a:p>
            <a:endParaRPr lang="en-GB" dirty="0"/>
          </a:p>
        </p:txBody>
      </p:sp>
    </p:spTree>
    <p:extLst>
      <p:ext uri="{BB962C8B-B14F-4D97-AF65-F5344CB8AC3E}">
        <p14:creationId xmlns:p14="http://schemas.microsoft.com/office/powerpoint/2010/main" val="1083955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29038"/>
          </a:xfrm>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b="0" i="0" dirty="0">
                <a:solidFill>
                  <a:srgbClr val="000000"/>
                </a:solidFill>
                <a:effectLst/>
                <a:latin typeface="Times New Roman" panose="02020603050405020304" pitchFamily="18" charset="0"/>
              </a:rPr>
              <a:t>There were accessible websites that had really poor usability – which was very confusing.</a:t>
            </a:r>
          </a:p>
          <a:p>
            <a:pPr marL="171450" indent="-171450" algn="l">
              <a:buFont typeface="Arial" panose="020B0604020202020204" pitchFamily="34" charset="0"/>
              <a:buChar char="•"/>
            </a:pPr>
            <a:r>
              <a:rPr lang="en-GB" b="0" i="0" dirty="0">
                <a:solidFill>
                  <a:srgbClr val="000000"/>
                </a:solidFill>
                <a:effectLst/>
                <a:latin typeface="Times New Roman" panose="02020603050405020304" pitchFamily="18" charset="0"/>
              </a:rPr>
              <a:t>There were websites that appeared really usable but were not fully accessible -which was even more confusing!</a:t>
            </a:r>
          </a:p>
          <a:p>
            <a:pPr marL="171450" indent="-171450" algn="l">
              <a:buFont typeface="Arial" panose="020B0604020202020204" pitchFamily="34" charset="0"/>
              <a:buChar char="•"/>
            </a:pPr>
            <a:r>
              <a:rPr lang="en-GB" b="0" i="0" dirty="0">
                <a:solidFill>
                  <a:srgbClr val="000000"/>
                </a:solidFill>
                <a:effectLst/>
                <a:latin typeface="Times New Roman" panose="02020603050405020304" pitchFamily="18" charset="0"/>
              </a:rPr>
              <a:t>There was great debate about what constituted an accessibility issue over a usability issue and vice versa.</a:t>
            </a:r>
          </a:p>
          <a:p>
            <a:endParaRPr lang="en-GB" dirty="0"/>
          </a:p>
        </p:txBody>
      </p:sp>
    </p:spTree>
    <p:extLst>
      <p:ext uri="{BB962C8B-B14F-4D97-AF65-F5344CB8AC3E}">
        <p14:creationId xmlns:p14="http://schemas.microsoft.com/office/powerpoint/2010/main" val="1203100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Times New Roman" panose="02020603050405020304" pitchFamily="18" charset="0"/>
              </a:rPr>
              <a:t>I tried to categorise all this stuff and split it up to make sense of it in terms of who worked on what and why – but actually it all rolled back into one eventually and most of it had impacts on each other.</a:t>
            </a:r>
          </a:p>
          <a:p>
            <a:pPr algn="l"/>
            <a:r>
              <a:rPr lang="en-GB" b="0" i="0" dirty="0">
                <a:solidFill>
                  <a:srgbClr val="000000"/>
                </a:solidFill>
                <a:effectLst/>
                <a:latin typeface="Times New Roman" panose="02020603050405020304" pitchFamily="18" charset="0"/>
              </a:rPr>
              <a:t>It felt REALLY complicated.</a:t>
            </a:r>
          </a:p>
          <a:p>
            <a:pPr algn="l"/>
            <a:r>
              <a:rPr lang="en-GB" b="0" i="0" dirty="0">
                <a:solidFill>
                  <a:srgbClr val="000000"/>
                </a:solidFill>
                <a:effectLst/>
                <a:latin typeface="Times New Roman" panose="02020603050405020304" pitchFamily="18" charset="0"/>
              </a:rPr>
              <a:t>And when you went digging to the next level of detail, some of it looked like this !!!!</a:t>
            </a:r>
          </a:p>
          <a:p>
            <a:pPr algn="l"/>
            <a:r>
              <a:rPr lang="en-GB" b="0" i="0" dirty="0">
                <a:solidFill>
                  <a:srgbClr val="000000"/>
                </a:solidFill>
                <a:effectLst/>
                <a:latin typeface="Times New Roman" panose="02020603050405020304" pitchFamily="18" charset="0"/>
              </a:rPr>
              <a:t>SHOW IMAGE OF CODE SNIPPET AND SUCHLIKE – (ALT TEXT = image of code)</a:t>
            </a:r>
          </a:p>
          <a:p>
            <a:pPr algn="l"/>
            <a:r>
              <a:rPr lang="en-GB" b="0" i="0" dirty="0">
                <a:solidFill>
                  <a:srgbClr val="000000"/>
                </a:solidFill>
                <a:effectLst/>
                <a:latin typeface="Times New Roman" panose="02020603050405020304" pitchFamily="18" charset="0"/>
              </a:rPr>
              <a:t>There were lots of acronyms such as WCAG, TTS, STT and other things I didn’t know about that completely bamboozled me!</a:t>
            </a:r>
          </a:p>
          <a:p>
            <a:pPr algn="l"/>
            <a:r>
              <a:rPr lang="en-GB" b="0" i="0" dirty="0">
                <a:solidFill>
                  <a:srgbClr val="000000"/>
                </a:solidFill>
                <a:effectLst/>
                <a:latin typeface="Times New Roman" panose="02020603050405020304" pitchFamily="18" charset="0"/>
              </a:rPr>
              <a:t>I will tell you another secret now - It was not REALLY particularly accessible for me to make sense of.</a:t>
            </a:r>
          </a:p>
          <a:p>
            <a:endParaRPr lang="en-GB" dirty="0"/>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7</a:t>
            </a:fld>
            <a:endParaRPr lang="en-US"/>
          </a:p>
        </p:txBody>
      </p:sp>
    </p:spTree>
    <p:extLst>
      <p:ext uri="{BB962C8B-B14F-4D97-AF65-F5344CB8AC3E}">
        <p14:creationId xmlns:p14="http://schemas.microsoft.com/office/powerpoint/2010/main" val="3010367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Times New Roman" panose="02020603050405020304" pitchFamily="18" charset="0"/>
              </a:rPr>
              <a:t>So I reached a point where part of me felt a huge surge of imposter syndrome EG what am I doing here I shouldn’t be here someone else should be doing this that can understand what the heck it all means.</a:t>
            </a:r>
          </a:p>
          <a:p>
            <a:pPr algn="l"/>
            <a:endParaRPr lang="en-GB" b="0" i="0" dirty="0">
              <a:solidFill>
                <a:srgbClr val="000000"/>
              </a:solidFill>
              <a:effectLst/>
              <a:latin typeface="Times New Roman" panose="02020603050405020304" pitchFamily="18" charset="0"/>
            </a:endParaRPr>
          </a:p>
          <a:p>
            <a:pPr algn="l"/>
            <a:r>
              <a:rPr lang="en-GB" b="0" i="0" dirty="0">
                <a:solidFill>
                  <a:srgbClr val="000000"/>
                </a:solidFill>
                <a:effectLst/>
                <a:latin typeface="Times New Roman" panose="02020603050405020304" pitchFamily="18" charset="0"/>
              </a:rPr>
              <a:t>But the other part of me said. I know about people, I know about technology I can get my head around the rest of this I just need to approach it in a different way.</a:t>
            </a:r>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8</a:t>
            </a:fld>
            <a:endParaRPr lang="en-US"/>
          </a:p>
        </p:txBody>
      </p:sp>
    </p:spTree>
    <p:extLst>
      <p:ext uri="{BB962C8B-B14F-4D97-AF65-F5344CB8AC3E}">
        <p14:creationId xmlns:p14="http://schemas.microsoft.com/office/powerpoint/2010/main" val="1964046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Times New Roman" panose="02020603050405020304" pitchFamily="18" charset="0"/>
              </a:rPr>
              <a:t>I then remembered I once had a boss who used to say “explain it to me like I am 3 years old”, when he needed to understand something really quickly. I thought this might just about help me get there so I went at it that way.</a:t>
            </a:r>
          </a:p>
          <a:p>
            <a:pPr algn="l"/>
            <a:endParaRPr lang="en-GB" b="0" i="0" dirty="0">
              <a:solidFill>
                <a:srgbClr val="000000"/>
              </a:solidFill>
              <a:effectLst/>
              <a:latin typeface="Times New Roman" panose="02020603050405020304" pitchFamily="18" charset="0"/>
            </a:endParaRPr>
          </a:p>
          <a:p>
            <a:pPr algn="l"/>
            <a:r>
              <a:rPr lang="en-GB" b="0" i="0" dirty="0">
                <a:solidFill>
                  <a:srgbClr val="000000"/>
                </a:solidFill>
                <a:effectLst/>
                <a:latin typeface="Times New Roman" panose="02020603050405020304" pitchFamily="18" charset="0"/>
              </a:rPr>
              <a:t>This was a really interesting approach as this naturally led to people giving me ‘stories’ to help me understand.</a:t>
            </a:r>
          </a:p>
          <a:p>
            <a:endParaRPr lang="en-GB" dirty="0"/>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9</a:t>
            </a:fld>
            <a:endParaRPr lang="en-US"/>
          </a:p>
        </p:txBody>
      </p:sp>
    </p:spTree>
    <p:extLst>
      <p:ext uri="{BB962C8B-B14F-4D97-AF65-F5344CB8AC3E}">
        <p14:creationId xmlns:p14="http://schemas.microsoft.com/office/powerpoint/2010/main" val="7719867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83E820-6756-CF48-BDF4-4134A0CA46DB}"/>
              </a:ext>
              <a:ext uri="{C183D7F6-B498-43B3-948B-1728B52AA6E4}">
                <adec:decorative xmlns:adec="http://schemas.microsoft.com/office/drawing/2017/decorative" val="1"/>
              </a:ext>
            </a:extLst>
          </p:cNvPr>
          <p:cNvSpPr/>
          <p:nvPr/>
        </p:nvSpPr>
        <p:spPr>
          <a:xfrm>
            <a:off x="0" y="0"/>
            <a:ext cx="9144000" cy="5143499"/>
          </a:xfrm>
          <a:prstGeom prst="rect">
            <a:avLst/>
          </a:prstGeom>
          <a:solidFill>
            <a:srgbClr val="005C6E"/>
          </a:solidFill>
          <a:effectLst/>
        </p:spPr>
        <p:style>
          <a:lnRef idx="1">
            <a:schemeClr val="accent1"/>
          </a:lnRef>
          <a:fillRef idx="3">
            <a:schemeClr val="accent1"/>
          </a:fillRef>
          <a:effectRef idx="2">
            <a:schemeClr val="accent1"/>
          </a:effectRef>
          <a:fontRef idx="minor">
            <a:schemeClr val="lt1"/>
          </a:fontRef>
        </p:style>
        <p:txBody>
          <a:bodyPr numCol="1" anchor="ctr"/>
          <a:lstStyle/>
          <a:p>
            <a:pPr algn="ctr" eaLnBrk="1" hangingPunct="1">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475546" y="2020923"/>
            <a:ext cx="6884810" cy="842096"/>
          </a:xfrm>
        </p:spPr>
        <p:txBody>
          <a:bodyPr numCol="1">
            <a:noAutofit/>
          </a:bodyPr>
          <a:lstStyle>
            <a:lvl1pPr algn="l">
              <a:defRPr sz="34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94274" y="3047566"/>
            <a:ext cx="5454972" cy="753341"/>
          </a:xfrm>
        </p:spPr>
        <p:txBody>
          <a:bodyPr numCol="1">
            <a:noAutofit/>
          </a:bodyPr>
          <a:lstStyle>
            <a:lvl1pPr marL="0" indent="0" algn="l">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descr="AbilityNet logo">
            <a:extLst>
              <a:ext uri="{FF2B5EF4-FFF2-40B4-BE49-F238E27FC236}">
                <a16:creationId xmlns:a16="http://schemas.microsoft.com/office/drawing/2014/main" id="{97C3E99D-49B8-034E-91C6-77E3CD3FC6CE}"/>
              </a:ext>
            </a:extLst>
          </p:cNvPr>
          <p:cNvPicPr>
            <a:picLocks noChangeAspect="1"/>
          </p:cNvPicPr>
          <p:nvPr userDrawn="1"/>
        </p:nvPicPr>
        <p:blipFill>
          <a:blip r:embed="rId2"/>
          <a:stretch>
            <a:fillRect/>
          </a:stretch>
        </p:blipFill>
        <p:spPr>
          <a:xfrm>
            <a:off x="5688013" y="346075"/>
            <a:ext cx="3048000" cy="1047504"/>
          </a:xfrm>
          <a:prstGeom prst="rect">
            <a:avLst/>
          </a:prstGeom>
        </p:spPr>
      </p:pic>
    </p:spTree>
    <p:extLst>
      <p:ext uri="{BB962C8B-B14F-4D97-AF65-F5344CB8AC3E}">
        <p14:creationId xmlns:p14="http://schemas.microsoft.com/office/powerpoint/2010/main" val="1772511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03EB3D8-B22E-5A45-8113-89D292D4C96A}"/>
              </a:ext>
            </a:extLst>
          </p:cNvPr>
          <p:cNvCxnSpPr/>
          <p:nvPr/>
        </p:nvCxnSpPr>
        <p:spPr>
          <a:xfrm flipH="1">
            <a:off x="427038" y="1541463"/>
            <a:ext cx="8267700"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EBD4795D-0D23-8B46-9ACE-B52FB12E576D}"/>
              </a:ext>
            </a:extLst>
          </p:cNvPr>
          <p:cNvSpPr txBox="1">
            <a:spLocks noChangeArrowheads="1"/>
          </p:cNvSpPr>
          <p:nvPr/>
        </p:nvSpPr>
        <p:spPr>
          <a:xfrm>
            <a:off x="1770063" y="486410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p>
        </p:txBody>
      </p:sp>
      <p:sp>
        <p:nvSpPr>
          <p:cNvPr id="2" name="Title 1"/>
          <p:cNvSpPr>
            <a:spLocks noGrp="1"/>
          </p:cNvSpPr>
          <p:nvPr>
            <p:ph type="title"/>
          </p:nvPr>
        </p:nvSpPr>
        <p:spPr>
          <a:xfrm>
            <a:off x="457200" y="571501"/>
            <a:ext cx="8229600" cy="800298"/>
          </a:xfrm>
        </p:spPr>
        <p:txBody>
          <a:bodyPr numCol="1">
            <a:noAutofit/>
          </a:bodyPr>
          <a:lstStyle>
            <a:lvl1pPr>
              <a:defRPr b="1">
                <a:solidFill>
                  <a:srgbClr val="005C6E"/>
                </a:solidFill>
              </a:defRPr>
            </a:lvl1pPr>
          </a:lstStyle>
          <a:p>
            <a:r>
              <a:rPr lang="en-US"/>
              <a:t>Click to edit Master title style</a:t>
            </a:r>
          </a:p>
        </p:txBody>
      </p:sp>
      <p:sp>
        <p:nvSpPr>
          <p:cNvPr id="3" name="Content Placeholder 2"/>
          <p:cNvSpPr>
            <a:spLocks noGrp="1"/>
          </p:cNvSpPr>
          <p:nvPr>
            <p:ph idx="1" hasCustomPrompt="1"/>
          </p:nvPr>
        </p:nvSpPr>
        <p:spPr>
          <a:xfrm>
            <a:off x="457200" y="1638300"/>
            <a:ext cx="8229600" cy="2956322"/>
          </a:xfrm>
        </p:spPr>
        <p:txBody>
          <a:bodyPr numCol="1">
            <a:noAutofit/>
          </a:bodyPr>
          <a:lstStyle>
            <a:lvl1pPr>
              <a:defRPr sz="2000">
                <a:solidFill>
                  <a:srgbClr val="005C6E"/>
                </a:solidFill>
              </a:defRPr>
            </a:lvl1pPr>
            <a:lvl2pPr>
              <a:defRPr sz="2000">
                <a:solidFill>
                  <a:srgbClr val="005C6E"/>
                </a:solidFill>
              </a:defRPr>
            </a:lvl2pPr>
            <a:lvl3pPr>
              <a:defRPr sz="2000">
                <a:solidFill>
                  <a:srgbClr val="005C6E"/>
                </a:solidFill>
              </a:defRPr>
            </a:lvl3pPr>
            <a:lvl4pPr>
              <a:defRPr sz="2000">
                <a:solidFill>
                  <a:srgbClr val="005C6E"/>
                </a:solidFill>
              </a:defRPr>
            </a:lvl4pPr>
            <a:lvl5pPr>
              <a:defRPr sz="2000">
                <a:solidFill>
                  <a:srgbClr val="005C6E"/>
                </a:solidFill>
              </a:defRPr>
            </a:lvl5pPr>
          </a:lstStyle>
          <a:p>
            <a:pPr lvl="0"/>
            <a:r>
              <a:rPr lang="en-US"/>
              <a:t>Edit Master text styles</a:t>
            </a:r>
          </a:p>
          <a:p>
            <a:pPr lvl="1"/>
            <a:r>
              <a:rPr lang="en-US"/>
              <a:t>Second level</a:t>
            </a:r>
          </a:p>
          <a:p>
            <a:pPr lvl="2"/>
            <a:r>
              <a:rPr lang="en-US"/>
              <a:t>Third level</a:t>
            </a:r>
          </a:p>
        </p:txBody>
      </p:sp>
      <p:pic>
        <p:nvPicPr>
          <p:cNvPr id="10" name="Picture 9" descr="AbilityNet logo">
            <a:extLst>
              <a:ext uri="{FF2B5EF4-FFF2-40B4-BE49-F238E27FC236}">
                <a16:creationId xmlns:a16="http://schemas.microsoft.com/office/drawing/2014/main" id="{62A1E5E7-10DD-5B48-A1A4-79163B9EFA15}"/>
              </a:ext>
            </a:extLst>
          </p:cNvPr>
          <p:cNvPicPr>
            <a:picLocks noChangeAspect="1"/>
          </p:cNvPicPr>
          <p:nvPr userDrawn="1"/>
        </p:nvPicPr>
        <p:blipFill>
          <a:blip r:embed="rId2"/>
          <a:stretch>
            <a:fillRect/>
          </a:stretch>
        </p:blipFill>
        <p:spPr>
          <a:xfrm>
            <a:off x="6220397" y="106879"/>
            <a:ext cx="2328528" cy="1135036"/>
          </a:xfrm>
          <a:prstGeom prst="rect">
            <a:avLst/>
          </a:prstGeom>
        </p:spPr>
      </p:pic>
    </p:spTree>
    <p:extLst>
      <p:ext uri="{BB962C8B-B14F-4D97-AF65-F5344CB8AC3E}">
        <p14:creationId xmlns:p14="http://schemas.microsoft.com/office/powerpoint/2010/main" val="2516159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638300"/>
            <a:ext cx="8229600" cy="2956322"/>
          </a:xfrm>
        </p:spPr>
        <p:txBody>
          <a:bodyPr numCol="1">
            <a:noAutofit/>
          </a:bodyPr>
          <a:lstStyle>
            <a:lvl1pPr>
              <a:defRPr sz="2000">
                <a:solidFill>
                  <a:srgbClr val="005C6E"/>
                </a:solidFill>
              </a:defRPr>
            </a:lvl1pPr>
            <a:lvl2pPr>
              <a:defRPr sz="2000">
                <a:solidFill>
                  <a:srgbClr val="005C6E"/>
                </a:solidFill>
              </a:defRPr>
            </a:lvl2pPr>
            <a:lvl3pPr>
              <a:defRPr sz="2000">
                <a:solidFill>
                  <a:srgbClr val="005C6E"/>
                </a:solidFill>
              </a:defRPr>
            </a:lvl3pPr>
            <a:lvl4pPr>
              <a:defRPr sz="2000">
                <a:solidFill>
                  <a:srgbClr val="005C6E"/>
                </a:solidFill>
              </a:defRPr>
            </a:lvl4pPr>
            <a:lvl5pPr>
              <a:defRPr sz="2000">
                <a:solidFill>
                  <a:srgbClr val="005C6E"/>
                </a:solidFill>
              </a:defRPr>
            </a:lvl5pPr>
          </a:lstStyle>
          <a:p>
            <a:pPr lvl="0"/>
            <a:r>
              <a:rPr lang="en-US"/>
              <a:t>Edit Master text styles</a:t>
            </a:r>
          </a:p>
          <a:p>
            <a:pPr lvl="1"/>
            <a:r>
              <a:rPr lang="en-US"/>
              <a:t>Second level</a:t>
            </a:r>
          </a:p>
          <a:p>
            <a:pPr lvl="2"/>
            <a:r>
              <a:rPr lang="en-US"/>
              <a:t>Third level</a:t>
            </a:r>
          </a:p>
        </p:txBody>
      </p:sp>
      <p:sp>
        <p:nvSpPr>
          <p:cNvPr id="7" name="Title 1"/>
          <p:cNvSpPr>
            <a:spLocks noGrp="1"/>
          </p:cNvSpPr>
          <p:nvPr>
            <p:ph type="title"/>
          </p:nvPr>
        </p:nvSpPr>
        <p:spPr>
          <a:xfrm>
            <a:off x="457200" y="571501"/>
            <a:ext cx="8229600" cy="800298"/>
          </a:xfrm>
        </p:spPr>
        <p:txBody>
          <a:bodyPr numCol="1">
            <a:noAutofit/>
          </a:bodyPr>
          <a:lstStyle>
            <a:lvl1pPr>
              <a:defRPr b="1">
                <a:solidFill>
                  <a:srgbClr val="005C6E"/>
                </a:solidFill>
              </a:defRPr>
            </a:lvl1pPr>
          </a:lstStyle>
          <a:p>
            <a:r>
              <a:rPr lang="en-US"/>
              <a:t>Click to edit Master title style</a:t>
            </a:r>
          </a:p>
        </p:txBody>
      </p:sp>
      <p:pic>
        <p:nvPicPr>
          <p:cNvPr id="8" name="Picture 7" descr="AbilityNet logo">
            <a:extLst>
              <a:ext uri="{FF2B5EF4-FFF2-40B4-BE49-F238E27FC236}">
                <a16:creationId xmlns:a16="http://schemas.microsoft.com/office/drawing/2014/main" id="{5E5C4BE1-C936-E340-BCA8-5F01F2A7A44C}"/>
              </a:ext>
            </a:extLst>
          </p:cNvPr>
          <p:cNvPicPr>
            <a:picLocks noChangeAspect="1"/>
          </p:cNvPicPr>
          <p:nvPr userDrawn="1"/>
        </p:nvPicPr>
        <p:blipFill>
          <a:blip r:embed="rId2"/>
          <a:stretch>
            <a:fillRect/>
          </a:stretch>
        </p:blipFill>
        <p:spPr>
          <a:xfrm>
            <a:off x="6220397" y="106879"/>
            <a:ext cx="2328528" cy="1135036"/>
          </a:xfrm>
          <a:prstGeom prst="rect">
            <a:avLst/>
          </a:prstGeom>
        </p:spPr>
      </p:pic>
      <p:cxnSp>
        <p:nvCxnSpPr>
          <p:cNvPr id="9" name="Straight Connector 8">
            <a:extLst>
              <a:ext uri="{FF2B5EF4-FFF2-40B4-BE49-F238E27FC236}">
                <a16:creationId xmlns:a16="http://schemas.microsoft.com/office/drawing/2014/main" id="{C0BE881B-1CB6-2045-8380-283C928B6F62}"/>
              </a:ext>
            </a:extLst>
          </p:cNvPr>
          <p:cNvCxnSpPr/>
          <p:nvPr userDrawn="1"/>
        </p:nvCxnSpPr>
        <p:spPr>
          <a:xfrm flipH="1">
            <a:off x="427038" y="1541463"/>
            <a:ext cx="8267700"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4127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638300"/>
            <a:ext cx="8229600" cy="2956322"/>
          </a:xfrm>
        </p:spPr>
        <p:txBody>
          <a:bodyPr numCol="1">
            <a:noAutofit/>
          </a:bodyPr>
          <a:lstStyle>
            <a:lvl1pPr>
              <a:defRPr sz="2000">
                <a:solidFill>
                  <a:srgbClr val="005C6E"/>
                </a:solidFill>
              </a:defRPr>
            </a:lvl1pPr>
            <a:lvl2pPr>
              <a:defRPr sz="2000">
                <a:solidFill>
                  <a:srgbClr val="005C6E"/>
                </a:solidFill>
              </a:defRPr>
            </a:lvl2pPr>
            <a:lvl3pPr>
              <a:defRPr sz="2000">
                <a:solidFill>
                  <a:srgbClr val="005C6E"/>
                </a:solidFill>
              </a:defRPr>
            </a:lvl3pPr>
            <a:lvl4pPr>
              <a:defRPr sz="2000">
                <a:solidFill>
                  <a:srgbClr val="005C6E"/>
                </a:solidFill>
              </a:defRPr>
            </a:lvl4pPr>
            <a:lvl5pPr>
              <a:defRPr sz="2000">
                <a:solidFill>
                  <a:srgbClr val="005C6E"/>
                </a:solidFill>
              </a:defRPr>
            </a:lvl5pPr>
          </a:lstStyle>
          <a:p>
            <a:pPr lvl="0"/>
            <a:r>
              <a:rPr lang="en-US"/>
              <a:t>Edit Master text styles</a:t>
            </a:r>
          </a:p>
          <a:p>
            <a:pPr lvl="1"/>
            <a:r>
              <a:rPr lang="en-US"/>
              <a:t>Second level</a:t>
            </a:r>
          </a:p>
          <a:p>
            <a:pPr lvl="2"/>
            <a:r>
              <a:rPr lang="en-US"/>
              <a:t>Third level</a:t>
            </a:r>
          </a:p>
        </p:txBody>
      </p:sp>
      <p:sp>
        <p:nvSpPr>
          <p:cNvPr id="7" name="Title 1"/>
          <p:cNvSpPr>
            <a:spLocks noGrp="1"/>
          </p:cNvSpPr>
          <p:nvPr>
            <p:ph type="title"/>
          </p:nvPr>
        </p:nvSpPr>
        <p:spPr>
          <a:xfrm>
            <a:off x="457200" y="571501"/>
            <a:ext cx="8229600" cy="800298"/>
          </a:xfrm>
        </p:spPr>
        <p:txBody>
          <a:bodyPr numCol="1">
            <a:noAutofit/>
          </a:bodyPr>
          <a:lstStyle>
            <a:lvl1pPr>
              <a:defRPr b="1">
                <a:solidFill>
                  <a:srgbClr val="005C6E"/>
                </a:solidFill>
              </a:defRPr>
            </a:lvl1pPr>
          </a:lstStyle>
          <a:p>
            <a:r>
              <a:rPr lang="en-US"/>
              <a:t>Click to edit Master title style</a:t>
            </a:r>
          </a:p>
        </p:txBody>
      </p:sp>
      <p:pic>
        <p:nvPicPr>
          <p:cNvPr id="8" name="Picture 7" descr="AbilityNet logo">
            <a:extLst>
              <a:ext uri="{FF2B5EF4-FFF2-40B4-BE49-F238E27FC236}">
                <a16:creationId xmlns:a16="http://schemas.microsoft.com/office/drawing/2014/main" id="{8E54022C-F578-D940-9022-55A06F71B84C}"/>
              </a:ext>
            </a:extLst>
          </p:cNvPr>
          <p:cNvPicPr>
            <a:picLocks noChangeAspect="1"/>
          </p:cNvPicPr>
          <p:nvPr userDrawn="1"/>
        </p:nvPicPr>
        <p:blipFill>
          <a:blip r:embed="rId2"/>
          <a:stretch>
            <a:fillRect/>
          </a:stretch>
        </p:blipFill>
        <p:spPr>
          <a:xfrm>
            <a:off x="6220397" y="106879"/>
            <a:ext cx="2328528" cy="1135036"/>
          </a:xfrm>
          <a:prstGeom prst="rect">
            <a:avLst/>
          </a:prstGeom>
        </p:spPr>
      </p:pic>
      <p:cxnSp>
        <p:nvCxnSpPr>
          <p:cNvPr id="6" name="Straight Connector 5">
            <a:extLst>
              <a:ext uri="{FF2B5EF4-FFF2-40B4-BE49-F238E27FC236}">
                <a16:creationId xmlns:a16="http://schemas.microsoft.com/office/drawing/2014/main" id="{7F602D58-C2D4-BE49-968D-C7E0D380FAAB}"/>
              </a:ext>
            </a:extLst>
          </p:cNvPr>
          <p:cNvCxnSpPr/>
          <p:nvPr userDrawn="1"/>
        </p:nvCxnSpPr>
        <p:spPr>
          <a:xfrm flipH="1">
            <a:off x="427038" y="1541463"/>
            <a:ext cx="8267700"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2197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D2587B-F1FD-1643-9869-51854CB3DDA6}"/>
              </a:ext>
            </a:extLst>
          </p:cNvPr>
          <p:cNvSpPr txBox="1">
            <a:spLocks noChangeArrowheads="1"/>
          </p:cNvSpPr>
          <p:nvPr/>
        </p:nvSpPr>
        <p:spPr>
          <a:xfrm>
            <a:off x="1905000" y="48672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solidFill>
                <a:srgbClr val="0E3C20"/>
              </a:solidFill>
            </a:endParaRPr>
          </a:p>
        </p:txBody>
      </p:sp>
      <p:cxnSp>
        <p:nvCxnSpPr>
          <p:cNvPr id="7" name="Straight Connector 6">
            <a:extLst>
              <a:ext uri="{FF2B5EF4-FFF2-40B4-BE49-F238E27FC236}">
                <a16:creationId xmlns:a16="http://schemas.microsoft.com/office/drawing/2014/main" id="{34F265C0-2859-C248-A63B-9408DC2AD009}"/>
              </a:ext>
            </a:extLst>
          </p:cNvPr>
          <p:cNvCxnSpPr/>
          <p:nvPr/>
        </p:nvCxnSpPr>
        <p:spPr>
          <a:xfrm flipH="1">
            <a:off x="427038" y="1541463"/>
            <a:ext cx="8267700"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half" idx="1" hasCustomPrompt="1"/>
          </p:nvPr>
        </p:nvSpPr>
        <p:spPr>
          <a:xfrm>
            <a:off x="457200" y="1638901"/>
            <a:ext cx="4038600" cy="2927747"/>
          </a:xfrm>
        </p:spPr>
        <p:txBody>
          <a:bodyPr numCol="1">
            <a:noAutofit/>
          </a:bodyPr>
          <a:lstStyle>
            <a:lvl1pPr>
              <a:defRPr sz="2000">
                <a:solidFill>
                  <a:srgbClr val="005C6E"/>
                </a:solidFill>
              </a:defRPr>
            </a:lvl1pPr>
            <a:lvl2pPr>
              <a:defRPr sz="2000">
                <a:solidFill>
                  <a:srgbClr val="005C6E"/>
                </a:solidFill>
              </a:defRPr>
            </a:lvl2pPr>
            <a:lvl3pPr>
              <a:defRPr sz="2000">
                <a:solidFill>
                  <a:srgbClr val="005C6E"/>
                </a:solidFill>
              </a:defRPr>
            </a:lvl3pPr>
            <a:lvl4pPr>
              <a:defRPr sz="2000">
                <a:solidFill>
                  <a:srgbClr val="005C6E"/>
                </a:solidFill>
              </a:defRPr>
            </a:lvl4pPr>
            <a:lvl5pPr>
              <a:defRPr sz="2000">
                <a:solidFill>
                  <a:srgbClr val="005C6E"/>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4648200" y="1638901"/>
            <a:ext cx="4038600" cy="2927747"/>
          </a:xfrm>
        </p:spPr>
        <p:txBody>
          <a:bodyPr numCol="1">
            <a:normAutofit/>
          </a:bodyPr>
          <a:lstStyle>
            <a:lvl1pPr>
              <a:defRPr sz="2000">
                <a:solidFill>
                  <a:srgbClr val="005C6E"/>
                </a:solidFill>
              </a:defRPr>
            </a:lvl1pPr>
            <a:lvl2pPr>
              <a:defRPr sz="2000">
                <a:solidFill>
                  <a:srgbClr val="005C6E"/>
                </a:solidFill>
              </a:defRPr>
            </a:lvl2pPr>
            <a:lvl3pPr>
              <a:defRPr sz="2000">
                <a:solidFill>
                  <a:srgbClr val="005C6E"/>
                </a:solidFill>
              </a:defRPr>
            </a:lvl3pPr>
            <a:lvl4pPr>
              <a:defRPr sz="2000">
                <a:solidFill>
                  <a:srgbClr val="005C6E"/>
                </a:solidFill>
              </a:defRPr>
            </a:lvl4pPr>
            <a:lvl5pPr>
              <a:defRPr sz="2000">
                <a:solidFill>
                  <a:srgbClr val="005C6E"/>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3" name="Title 1"/>
          <p:cNvSpPr>
            <a:spLocks noGrp="1"/>
          </p:cNvSpPr>
          <p:nvPr>
            <p:ph type="title"/>
          </p:nvPr>
        </p:nvSpPr>
        <p:spPr>
          <a:xfrm>
            <a:off x="457200" y="571501"/>
            <a:ext cx="8229600" cy="800298"/>
          </a:xfrm>
        </p:spPr>
        <p:txBody>
          <a:bodyPr numCol="1">
            <a:noAutofit/>
          </a:bodyPr>
          <a:lstStyle>
            <a:lvl1pPr>
              <a:defRPr b="1">
                <a:solidFill>
                  <a:srgbClr val="005C6E"/>
                </a:solidFill>
              </a:defRPr>
            </a:lvl1pPr>
          </a:lstStyle>
          <a:p>
            <a:r>
              <a:rPr lang="en-US"/>
              <a:t>Click to edit Master title style</a:t>
            </a:r>
          </a:p>
        </p:txBody>
      </p:sp>
      <p:pic>
        <p:nvPicPr>
          <p:cNvPr id="10" name="Picture 9" descr="AbilityNet logo">
            <a:extLst>
              <a:ext uri="{FF2B5EF4-FFF2-40B4-BE49-F238E27FC236}">
                <a16:creationId xmlns:a16="http://schemas.microsoft.com/office/drawing/2014/main" id="{B943099F-9885-0D41-B83F-1E7B47F75DDC}"/>
              </a:ext>
            </a:extLst>
          </p:cNvPr>
          <p:cNvPicPr>
            <a:picLocks noChangeAspect="1"/>
          </p:cNvPicPr>
          <p:nvPr userDrawn="1"/>
        </p:nvPicPr>
        <p:blipFill>
          <a:blip r:embed="rId2"/>
          <a:stretch>
            <a:fillRect/>
          </a:stretch>
        </p:blipFill>
        <p:spPr>
          <a:xfrm>
            <a:off x="6220397" y="106879"/>
            <a:ext cx="2328528" cy="1135036"/>
          </a:xfrm>
          <a:prstGeom prst="rect">
            <a:avLst/>
          </a:prstGeom>
        </p:spPr>
      </p:pic>
    </p:spTree>
    <p:extLst>
      <p:ext uri="{BB962C8B-B14F-4D97-AF65-F5344CB8AC3E}">
        <p14:creationId xmlns:p14="http://schemas.microsoft.com/office/powerpoint/2010/main" val="2289620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262A34-86A7-9748-B461-EC94E4EC504F}"/>
              </a:ext>
              <a:ext uri="{C183D7F6-B498-43B3-948B-1728B52AA6E4}">
                <adec:decorative xmlns:adec="http://schemas.microsoft.com/office/drawing/2017/decorative" val="1"/>
              </a:ext>
            </a:extLst>
          </p:cNvPr>
          <p:cNvSpPr/>
          <p:nvPr/>
        </p:nvSpPr>
        <p:spPr>
          <a:xfrm>
            <a:off x="0" y="1532710"/>
            <a:ext cx="9144000" cy="3610790"/>
          </a:xfrm>
          <a:prstGeom prst="rect">
            <a:avLst/>
          </a:prstGeom>
          <a:solidFill>
            <a:srgbClr val="F3F3F2"/>
          </a:solidFill>
          <a:ln>
            <a:noFill/>
          </a:ln>
          <a:effectLst/>
        </p:spPr>
        <p:style>
          <a:lnRef idx="1">
            <a:schemeClr val="accent1"/>
          </a:lnRef>
          <a:fillRef idx="3">
            <a:schemeClr val="accent1"/>
          </a:fillRef>
          <a:effectRef idx="2">
            <a:schemeClr val="accent1"/>
          </a:effectRef>
          <a:fontRef idx="minor">
            <a:schemeClr val="lt1"/>
          </a:fontRef>
        </p:style>
        <p:txBody>
          <a:bodyPr numCol="1" anchor="ctr"/>
          <a:lstStyle/>
          <a:p>
            <a:pPr algn="ctr" eaLnBrk="1"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457200" y="569686"/>
            <a:ext cx="8229600" cy="802310"/>
          </a:xfrm>
        </p:spPr>
        <p:txBody>
          <a:bodyPr numCol="1"/>
          <a:lstStyle>
            <a:lvl1pPr>
              <a:defRPr b="1">
                <a:solidFill>
                  <a:srgbClr val="005C6E"/>
                </a:solidFill>
              </a:defRPr>
            </a:lvl1pPr>
          </a:lstStyle>
          <a:p>
            <a:r>
              <a:rPr lang="en-US"/>
              <a:t>Click to edit Master title style</a:t>
            </a:r>
          </a:p>
        </p:txBody>
      </p:sp>
      <p:sp>
        <p:nvSpPr>
          <p:cNvPr id="7" name="Content Placeholder 2"/>
          <p:cNvSpPr>
            <a:spLocks noGrp="1"/>
          </p:cNvSpPr>
          <p:nvPr>
            <p:ph idx="1" hasCustomPrompt="1"/>
          </p:nvPr>
        </p:nvSpPr>
        <p:spPr>
          <a:xfrm>
            <a:off x="457200" y="1638300"/>
            <a:ext cx="8229600" cy="2956322"/>
          </a:xfrm>
        </p:spPr>
        <p:txBody>
          <a:bodyPr numCol="1">
            <a:noAutofit/>
          </a:bodyPr>
          <a:lstStyle>
            <a:lvl1pPr>
              <a:defRPr sz="2000">
                <a:solidFill>
                  <a:srgbClr val="005C6E"/>
                </a:solidFill>
              </a:defRPr>
            </a:lvl1pPr>
            <a:lvl2pPr>
              <a:defRPr sz="2000">
                <a:solidFill>
                  <a:srgbClr val="005C6E"/>
                </a:solidFill>
              </a:defRPr>
            </a:lvl2pPr>
            <a:lvl3pPr>
              <a:defRPr sz="2000">
                <a:solidFill>
                  <a:srgbClr val="005C6E"/>
                </a:solidFill>
              </a:defRPr>
            </a:lvl3pPr>
            <a:lvl4pPr>
              <a:defRPr sz="2000">
                <a:solidFill>
                  <a:srgbClr val="005C6E"/>
                </a:solidFill>
              </a:defRPr>
            </a:lvl4pPr>
            <a:lvl5pPr>
              <a:defRPr sz="2000">
                <a:solidFill>
                  <a:srgbClr val="005C6E"/>
                </a:solidFill>
              </a:defRPr>
            </a:lvl5pPr>
          </a:lstStyle>
          <a:p>
            <a:pPr lvl="0"/>
            <a:r>
              <a:rPr lang="en-US"/>
              <a:t>Edit Master text styles</a:t>
            </a:r>
          </a:p>
          <a:p>
            <a:pPr lvl="1"/>
            <a:r>
              <a:rPr lang="en-US"/>
              <a:t>Second level</a:t>
            </a:r>
          </a:p>
          <a:p>
            <a:pPr lvl="2"/>
            <a:r>
              <a:rPr lang="en-US"/>
              <a:t>Third level</a:t>
            </a:r>
          </a:p>
        </p:txBody>
      </p:sp>
      <p:pic>
        <p:nvPicPr>
          <p:cNvPr id="8" name="Picture 7" descr="AbilityNet logo">
            <a:extLst>
              <a:ext uri="{FF2B5EF4-FFF2-40B4-BE49-F238E27FC236}">
                <a16:creationId xmlns:a16="http://schemas.microsoft.com/office/drawing/2014/main" id="{CF8FF75B-F8B4-4F42-882B-B255BF3CE1C6}"/>
              </a:ext>
            </a:extLst>
          </p:cNvPr>
          <p:cNvPicPr>
            <a:picLocks noChangeAspect="1"/>
          </p:cNvPicPr>
          <p:nvPr userDrawn="1"/>
        </p:nvPicPr>
        <p:blipFill>
          <a:blip r:embed="rId2"/>
          <a:stretch>
            <a:fillRect/>
          </a:stretch>
        </p:blipFill>
        <p:spPr>
          <a:xfrm>
            <a:off x="6220397" y="106879"/>
            <a:ext cx="2328528" cy="1135036"/>
          </a:xfrm>
          <a:prstGeom prst="rect">
            <a:avLst/>
          </a:prstGeom>
        </p:spPr>
      </p:pic>
    </p:spTree>
    <p:extLst>
      <p:ext uri="{BB962C8B-B14F-4D97-AF65-F5344CB8AC3E}">
        <p14:creationId xmlns:p14="http://schemas.microsoft.com/office/powerpoint/2010/main" val="800565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D4795D-0D23-8B46-9ACE-B52FB12E576D}"/>
              </a:ext>
            </a:extLst>
          </p:cNvPr>
          <p:cNvSpPr txBox="1">
            <a:spLocks noChangeArrowheads="1"/>
          </p:cNvSpPr>
          <p:nvPr/>
        </p:nvSpPr>
        <p:spPr bwMode="auto">
          <a:xfrm>
            <a:off x="1770063" y="486410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a:p>
        </p:txBody>
      </p:sp>
      <p:sp>
        <p:nvSpPr>
          <p:cNvPr id="2" name="Title 1"/>
          <p:cNvSpPr>
            <a:spLocks noGrp="1"/>
          </p:cNvSpPr>
          <p:nvPr>
            <p:ph type="title"/>
          </p:nvPr>
        </p:nvSpPr>
        <p:spPr>
          <a:xfrm>
            <a:off x="457200" y="571501"/>
            <a:ext cx="8229600" cy="800298"/>
          </a:xfrm>
        </p:spPr>
        <p:txBody>
          <a:bodyPr>
            <a:noAutofit/>
          </a:bodyPr>
          <a:lstStyle>
            <a:lvl1pPr>
              <a:defRPr b="1">
                <a:solidFill>
                  <a:srgbClr val="005C6E"/>
                </a:solidFill>
              </a:defRPr>
            </a:lvl1pPr>
          </a:lstStyle>
          <a:p>
            <a:r>
              <a:rPr lang="en-US"/>
              <a:t>Click to edit Master title style</a:t>
            </a:r>
          </a:p>
        </p:txBody>
      </p:sp>
      <p:sp>
        <p:nvSpPr>
          <p:cNvPr id="3" name="Content Placeholder 2"/>
          <p:cNvSpPr>
            <a:spLocks noGrp="1"/>
          </p:cNvSpPr>
          <p:nvPr>
            <p:ph idx="1"/>
          </p:nvPr>
        </p:nvSpPr>
        <p:spPr>
          <a:xfrm>
            <a:off x="457200" y="1638300"/>
            <a:ext cx="8229600" cy="2956322"/>
          </a:xfrm>
        </p:spPr>
        <p:txBody>
          <a:bodyPr>
            <a:noAutofit/>
          </a:bodyPr>
          <a:lstStyle>
            <a:lvl1pPr>
              <a:defRPr sz="2000">
                <a:solidFill>
                  <a:srgbClr val="005C6E"/>
                </a:solidFill>
              </a:defRPr>
            </a:lvl1pPr>
            <a:lvl2pPr>
              <a:defRPr sz="2000">
                <a:solidFill>
                  <a:srgbClr val="005C6E"/>
                </a:solidFill>
              </a:defRPr>
            </a:lvl2pPr>
            <a:lvl3pPr>
              <a:defRPr sz="2000">
                <a:solidFill>
                  <a:srgbClr val="005C6E"/>
                </a:solidFill>
              </a:defRPr>
            </a:lvl3pPr>
            <a:lvl4pPr>
              <a:defRPr sz="2000">
                <a:solidFill>
                  <a:srgbClr val="005C6E"/>
                </a:solidFill>
              </a:defRPr>
            </a:lvl4pPr>
            <a:lvl5pPr>
              <a:defRPr sz="2000">
                <a:solidFill>
                  <a:srgbClr val="005C6E"/>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bilityNet logo">
            <a:extLst>
              <a:ext uri="{FF2B5EF4-FFF2-40B4-BE49-F238E27FC236}">
                <a16:creationId xmlns:a16="http://schemas.microsoft.com/office/drawing/2014/main" id="{62A1E5E7-10DD-5B48-A1A4-79163B9EFA15}"/>
              </a:ext>
            </a:extLst>
          </p:cNvPr>
          <p:cNvPicPr>
            <a:picLocks noChangeAspect="1"/>
          </p:cNvPicPr>
          <p:nvPr userDrawn="1"/>
        </p:nvPicPr>
        <p:blipFill>
          <a:blip r:embed="rId2"/>
          <a:stretch>
            <a:fillRect/>
          </a:stretch>
        </p:blipFill>
        <p:spPr>
          <a:xfrm>
            <a:off x="6220397" y="106879"/>
            <a:ext cx="2328528" cy="1135036"/>
          </a:xfrm>
          <a:prstGeom prst="rect">
            <a:avLst/>
          </a:prstGeom>
        </p:spPr>
      </p:pic>
      <p:cxnSp>
        <p:nvCxnSpPr>
          <p:cNvPr id="8" name="Straight Connector 7">
            <a:extLst>
              <a:ext uri="{FF2B5EF4-FFF2-40B4-BE49-F238E27FC236}">
                <a16:creationId xmlns:a16="http://schemas.microsoft.com/office/drawing/2014/main" id="{4A08ACFE-03CE-4377-B626-86AA337FBB0A}"/>
              </a:ext>
            </a:extLst>
          </p:cNvPr>
          <p:cNvCxnSpPr/>
          <p:nvPr userDrawn="1"/>
        </p:nvCxnSpPr>
        <p:spPr>
          <a:xfrm flipH="1">
            <a:off x="427038" y="1541463"/>
            <a:ext cx="8267700"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61593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3517D6F-C625-C346-B49F-D6B7B5736A87}"/>
              </a:ext>
            </a:extLst>
          </p:cNvPr>
          <p:cNvSpPr>
            <a:spLocks noGrp="1"/>
          </p:cNvSpPr>
          <p:nvPr>
            <p:ph type="title"/>
          </p:nvPr>
        </p:nvSpPr>
        <p:spPr>
          <a:xfrm>
            <a:off x="457200" y="6350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Text Placeholder 2">
            <a:extLst>
              <a:ext uri="{FF2B5EF4-FFF2-40B4-BE49-F238E27FC236}">
                <a16:creationId xmlns:a16="http://schemas.microsoft.com/office/drawing/2014/main" id="{B80469C8-2673-7448-BA23-839ABECEBA27}"/>
              </a:ext>
            </a:extLst>
          </p:cNvPr>
          <p:cNvSpPr>
            <a:spLocks noGrp="1"/>
          </p:cNvSpPr>
          <p:nvPr>
            <p:ph type="body" idx="1"/>
          </p:nvPr>
        </p:nvSpPr>
        <p:spPr>
          <a:xfrm>
            <a:off x="457200" y="1638300"/>
            <a:ext cx="82296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p:txBody>
      </p:sp>
      <p:sp>
        <p:nvSpPr>
          <p:cNvPr id="4" name="TextBox 3">
            <a:extLst>
              <a:ext uri="{FF2B5EF4-FFF2-40B4-BE49-F238E27FC236}">
                <a16:creationId xmlns:a16="http://schemas.microsoft.com/office/drawing/2014/main" id="{93F3752D-159E-F344-993E-D1C00B05B7A9}"/>
              </a:ext>
            </a:extLst>
          </p:cNvPr>
          <p:cNvSpPr txBox="1"/>
          <p:nvPr userDrawn="1"/>
        </p:nvSpPr>
        <p:spPr>
          <a:xfrm>
            <a:off x="350836" y="370113"/>
            <a:ext cx="5418591" cy="276999"/>
          </a:xfrm>
          <a:prstGeom prst="rect">
            <a:avLst/>
          </a:prstGeom>
          <a:noFill/>
        </p:spPr>
        <p:txBody>
          <a:bodyPr wrap="square" numCol="1" rtlCol="0">
            <a:spAutoFit/>
          </a:bodyPr>
          <a:lstStyle/>
          <a:p>
            <a:r>
              <a:rPr lang="en-US" sz="1200">
                <a:solidFill>
                  <a:srgbClr val="005C6E"/>
                </a:solidFill>
              </a:rPr>
              <a:t>Kent Digital Accessibility Conference</a:t>
            </a:r>
          </a:p>
        </p:txBody>
      </p:sp>
      <p:sp>
        <p:nvSpPr>
          <p:cNvPr id="5" name="TextBox 4">
            <a:extLst>
              <a:ext uri="{FF2B5EF4-FFF2-40B4-BE49-F238E27FC236}">
                <a16:creationId xmlns:a16="http://schemas.microsoft.com/office/drawing/2014/main" id="{D9E399E3-A595-CC48-8200-62038A867164}"/>
              </a:ext>
            </a:extLst>
          </p:cNvPr>
          <p:cNvSpPr txBox="1"/>
          <p:nvPr userDrawn="1"/>
        </p:nvSpPr>
        <p:spPr>
          <a:xfrm>
            <a:off x="3268209" y="4740275"/>
            <a:ext cx="5418591" cy="276999"/>
          </a:xfrm>
          <a:prstGeom prst="rect">
            <a:avLst/>
          </a:prstGeom>
          <a:noFill/>
        </p:spPr>
        <p:txBody>
          <a:bodyPr wrap="square" numCol="1" rtlCol="0">
            <a:spAutoFit/>
          </a:bodyPr>
          <a:lstStyle/>
          <a:p>
            <a:pPr algn="r"/>
            <a:fld id="{9015A490-9A3D-BE48-B479-A424FD6971B7}" type="slidenum">
              <a:rPr lang="en-US" sz="1200" smtClean="0">
                <a:solidFill>
                  <a:srgbClr val="005C6E"/>
                </a:solidFill>
              </a:rPr>
              <a:t>‹#›</a:t>
            </a:fld>
            <a:endParaRPr lang="en-US" sz="1200">
              <a:solidFill>
                <a:srgbClr val="005C6E"/>
              </a:solidFill>
            </a:endParaRPr>
          </a:p>
        </p:txBody>
      </p:sp>
    </p:spTree>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hdr="0" ftr="0" dt="0"/>
  <p:txStyles>
    <p:titleStyle>
      <a:lvl1pPr algn="l" defTabSz="457200" rtl="0" eaLnBrk="1" fontAlgn="base" hangingPunct="1">
        <a:spcBef>
          <a:spcPct val="0"/>
        </a:spcBef>
        <a:spcAft>
          <a:spcPct val="0"/>
        </a:spcAft>
        <a:defRPr sz="2800" kern="1200">
          <a:solidFill>
            <a:srgbClr val="005C6E"/>
          </a:solidFill>
          <a:latin typeface="Arial"/>
          <a:ea typeface="+mj-ea"/>
          <a:cs typeface="Arial"/>
        </a:defRPr>
      </a:lvl1pPr>
      <a:lvl2pPr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2pPr>
      <a:lvl3pPr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3pPr>
      <a:lvl4pPr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4pPr>
      <a:lvl5pPr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914400"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1371600"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1828800"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9pPr>
    </p:titleStyle>
    <p:bodyStyle>
      <a:lvl1pPr marL="342900" indent="-342900" algn="l" defTabSz="457200" rtl="0" eaLnBrk="1" fontAlgn="base" hangingPunct="1">
        <a:spcBef>
          <a:spcPct val="0"/>
        </a:spcBef>
        <a:spcAft>
          <a:spcPts val="600"/>
        </a:spcAft>
        <a:buFont typeface="Arial" panose="020B0604020202020204" pitchFamily="34" charset="0"/>
        <a:buChar char="•"/>
        <a:defRPr sz="2400" kern="1200">
          <a:solidFill>
            <a:srgbClr val="005C6E"/>
          </a:solidFill>
          <a:latin typeface="Arial"/>
          <a:ea typeface="+mn-ea"/>
          <a:cs typeface="Arial"/>
        </a:defRPr>
      </a:lvl1pPr>
      <a:lvl2pPr marL="701675" indent="-342900" algn="l" defTabSz="457200" rtl="0" eaLnBrk="1" fontAlgn="base" hangingPunct="1">
        <a:spcBef>
          <a:spcPct val="0"/>
        </a:spcBef>
        <a:spcAft>
          <a:spcPts val="600"/>
        </a:spcAft>
        <a:buFont typeface="Arial" panose="020B0604020202020204" pitchFamily="34" charset="0"/>
        <a:buChar char="•"/>
        <a:defRPr sz="2400" kern="1200">
          <a:solidFill>
            <a:srgbClr val="005C6E"/>
          </a:solidFill>
          <a:latin typeface="Arial"/>
          <a:ea typeface="+mn-ea"/>
          <a:cs typeface="Arial"/>
        </a:defRPr>
      </a:lvl2pPr>
      <a:lvl3pPr marL="1062038" indent="-342900" algn="l" defTabSz="457200" rtl="0" eaLnBrk="1" fontAlgn="base" hangingPunct="1">
        <a:spcBef>
          <a:spcPct val="0"/>
        </a:spcBef>
        <a:spcAft>
          <a:spcPts val="600"/>
        </a:spcAft>
        <a:buFont typeface="Arial" panose="020B0604020202020204" pitchFamily="34" charset="0"/>
        <a:buChar char="•"/>
        <a:defRPr sz="2400" kern="1200">
          <a:solidFill>
            <a:srgbClr val="005C6E"/>
          </a:solidFill>
          <a:latin typeface="Arial"/>
          <a:ea typeface="+mn-ea"/>
          <a:cs typeface="Arial"/>
        </a:defRPr>
      </a:lvl3pPr>
      <a:lvl4pPr marL="358775" algn="l" defTabSz="457200" rtl="0" eaLnBrk="1" fontAlgn="base" hangingPunct="1">
        <a:spcBef>
          <a:spcPct val="0"/>
        </a:spcBef>
        <a:spcAft>
          <a:spcPts val="600"/>
        </a:spcAft>
        <a:buFont typeface="Arial" panose="020B0604020202020204" pitchFamily="34" charset="0"/>
        <a:defRPr sz="2400" kern="1200">
          <a:solidFill>
            <a:schemeClr val="tx1"/>
          </a:solidFill>
          <a:latin typeface="Arial"/>
          <a:ea typeface="+mn-ea"/>
          <a:cs typeface="Arial"/>
        </a:defRPr>
      </a:lvl4pPr>
      <a:lvl5pPr algn="l" defTabSz="457200" rtl="0" eaLnBrk="1" fontAlgn="base" hangingPunct="1">
        <a:spcBef>
          <a:spcPct val="20000"/>
        </a:spcBef>
        <a:spcAft>
          <a:spcPct val="0"/>
        </a:spcAft>
        <a:buFont typeface="Arial" panose="020B0604020202020204" pitchFamily="34" charset="0"/>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3517D6F-C625-C346-B49F-D6B7B5736A87}"/>
              </a:ext>
            </a:extLst>
          </p:cNvPr>
          <p:cNvSpPr>
            <a:spLocks noGrp="1"/>
          </p:cNvSpPr>
          <p:nvPr>
            <p:ph type="title"/>
          </p:nvPr>
        </p:nvSpPr>
        <p:spPr bwMode="auto">
          <a:xfrm>
            <a:off x="457200" y="6350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80469C8-2673-7448-BA23-839ABECEBA27}"/>
              </a:ext>
            </a:extLst>
          </p:cNvPr>
          <p:cNvSpPr>
            <a:spLocks noGrp="1"/>
          </p:cNvSpPr>
          <p:nvPr>
            <p:ph type="body" idx="1"/>
          </p:nvPr>
        </p:nvSpPr>
        <p:spPr bwMode="auto">
          <a:xfrm>
            <a:off x="457200" y="1638300"/>
            <a:ext cx="82296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p:txBody>
      </p:sp>
      <p:sp>
        <p:nvSpPr>
          <p:cNvPr id="4" name="TextBox 3">
            <a:extLst>
              <a:ext uri="{FF2B5EF4-FFF2-40B4-BE49-F238E27FC236}">
                <a16:creationId xmlns:a16="http://schemas.microsoft.com/office/drawing/2014/main" id="{93F3752D-159E-F344-993E-D1C00B05B7A9}"/>
              </a:ext>
            </a:extLst>
          </p:cNvPr>
          <p:cNvSpPr txBox="1"/>
          <p:nvPr userDrawn="1"/>
        </p:nvSpPr>
        <p:spPr>
          <a:xfrm>
            <a:off x="350836" y="370113"/>
            <a:ext cx="5719224" cy="276999"/>
          </a:xfrm>
          <a:prstGeom prst="rect">
            <a:avLst/>
          </a:prstGeom>
          <a:noFill/>
        </p:spPr>
        <p:txBody>
          <a:bodyPr wrap="square" rtlCol="0">
            <a:spAutoFit/>
          </a:bodyPr>
          <a:lstStyle/>
          <a:p>
            <a:r>
              <a:rPr lang="en-GB" sz="1200">
                <a:solidFill>
                  <a:srgbClr val="005C6E"/>
                </a:solidFill>
              </a:rPr>
              <a:t>Introduction to Digital Accessibility | S7 Colleges</a:t>
            </a:r>
            <a:r>
              <a:rPr lang="en-US" sz="1200">
                <a:solidFill>
                  <a:srgbClr val="005C6E"/>
                </a:solidFill>
              </a:rPr>
              <a:t> | Nov 2020</a:t>
            </a:r>
            <a:endParaRPr lang="en-US" sz="1200">
              <a:solidFill>
                <a:srgbClr val="005C6E"/>
              </a:solidFill>
              <a:highlight>
                <a:srgbClr val="FFFF00"/>
              </a:highlight>
            </a:endParaRPr>
          </a:p>
        </p:txBody>
      </p:sp>
    </p:spTree>
  </p:cSld>
  <p:clrMap bg1="lt1" tx1="dk1" bg2="lt2" tx2="dk2" accent1="accent1" accent2="accent2" accent3="accent3" accent4="accent4" accent5="accent5" accent6="accent6" hlink="hlink" folHlink="folHlink"/>
  <p:sldLayoutIdLst>
    <p:sldLayoutId id="2147483722" r:id="rId1"/>
  </p:sldLayoutIdLst>
  <p:hf hdr="0" ftr="0" dt="0"/>
  <p:txStyles>
    <p:titleStyle>
      <a:lvl1pPr algn="l" defTabSz="457200" rtl="0" eaLnBrk="1" fontAlgn="base" hangingPunct="1">
        <a:spcBef>
          <a:spcPct val="0"/>
        </a:spcBef>
        <a:spcAft>
          <a:spcPct val="0"/>
        </a:spcAft>
        <a:defRPr sz="2800" kern="1200">
          <a:solidFill>
            <a:srgbClr val="005C6E"/>
          </a:solidFill>
          <a:latin typeface="Arial"/>
          <a:ea typeface="+mj-ea"/>
          <a:cs typeface="Arial"/>
        </a:defRPr>
      </a:lvl1pPr>
      <a:lvl2pPr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2pPr>
      <a:lvl3pPr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3pPr>
      <a:lvl4pPr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4pPr>
      <a:lvl5pPr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914400"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1371600"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1828800"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9pPr>
    </p:titleStyle>
    <p:bodyStyle>
      <a:lvl1pPr marL="342900" indent="-342900" algn="l" defTabSz="457200" rtl="0" eaLnBrk="1" fontAlgn="base" hangingPunct="1">
        <a:spcBef>
          <a:spcPct val="0"/>
        </a:spcBef>
        <a:spcAft>
          <a:spcPts val="600"/>
        </a:spcAft>
        <a:buFont typeface="Arial" panose="020B0604020202020204" pitchFamily="34" charset="0"/>
        <a:buChar char="•"/>
        <a:defRPr sz="2400" kern="1200">
          <a:solidFill>
            <a:srgbClr val="005C6E"/>
          </a:solidFill>
          <a:latin typeface="Arial"/>
          <a:ea typeface="+mn-ea"/>
          <a:cs typeface="Arial"/>
        </a:defRPr>
      </a:lvl1pPr>
      <a:lvl2pPr marL="701675" indent="-342900" algn="l" defTabSz="457200" rtl="0" eaLnBrk="1" fontAlgn="base" hangingPunct="1">
        <a:spcBef>
          <a:spcPct val="0"/>
        </a:spcBef>
        <a:spcAft>
          <a:spcPts val="600"/>
        </a:spcAft>
        <a:buFont typeface="Arial" panose="020B0604020202020204" pitchFamily="34" charset="0"/>
        <a:buChar char="•"/>
        <a:defRPr sz="2400" kern="1200">
          <a:solidFill>
            <a:srgbClr val="005C6E"/>
          </a:solidFill>
          <a:latin typeface="Arial"/>
          <a:ea typeface="+mn-ea"/>
          <a:cs typeface="Arial"/>
        </a:defRPr>
      </a:lvl2pPr>
      <a:lvl3pPr marL="1062038" indent="-342900" algn="l" defTabSz="457200" rtl="0" eaLnBrk="1" fontAlgn="base" hangingPunct="1">
        <a:spcBef>
          <a:spcPct val="0"/>
        </a:spcBef>
        <a:spcAft>
          <a:spcPts val="600"/>
        </a:spcAft>
        <a:buFont typeface="Arial" panose="020B0604020202020204" pitchFamily="34" charset="0"/>
        <a:buChar char="•"/>
        <a:defRPr sz="2400" kern="1200">
          <a:solidFill>
            <a:srgbClr val="005C6E"/>
          </a:solidFill>
          <a:latin typeface="Arial"/>
          <a:ea typeface="+mn-ea"/>
          <a:cs typeface="Arial"/>
        </a:defRPr>
      </a:lvl3pPr>
      <a:lvl4pPr marL="358775" algn="l" defTabSz="457200" rtl="0" eaLnBrk="1" fontAlgn="base" hangingPunct="1">
        <a:spcBef>
          <a:spcPct val="0"/>
        </a:spcBef>
        <a:spcAft>
          <a:spcPts val="600"/>
        </a:spcAft>
        <a:buFont typeface="Arial" panose="020B0604020202020204" pitchFamily="34" charset="0"/>
        <a:defRPr sz="2400" kern="1200">
          <a:solidFill>
            <a:schemeClr val="tx1"/>
          </a:solidFill>
          <a:latin typeface="Arial"/>
          <a:ea typeface="+mn-ea"/>
          <a:cs typeface="Arial"/>
        </a:defRPr>
      </a:lvl4pPr>
      <a:lvl5pPr algn="l" defTabSz="457200" rtl="0" eaLnBrk="1" fontAlgn="base" hangingPunct="1">
        <a:spcBef>
          <a:spcPct val="20000"/>
        </a:spcBef>
        <a:spcAft>
          <a:spcPct val="0"/>
        </a:spcAft>
        <a:buFont typeface="Arial" panose="020B0604020202020204" pitchFamily="34" charset="0"/>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jpg"/><Relationship Id="rId10" Type="http://schemas.openxmlformats.org/officeDocument/2006/relationships/image" Target="../media/image29.png"/><Relationship Id="rId4" Type="http://schemas.openxmlformats.org/officeDocument/2006/relationships/image" Target="../media/image23.sv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18" Type="http://schemas.openxmlformats.org/officeDocument/2006/relationships/image" Target="../media/image44.png"/><Relationship Id="rId3" Type="http://schemas.openxmlformats.org/officeDocument/2006/relationships/image" Target="../media/image9.pn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notesSlide" Target="../notesSlides/notesSlide11.xml"/><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jpg"/><Relationship Id="rId15" Type="http://schemas.openxmlformats.org/officeDocument/2006/relationships/image" Target="../media/image41.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image" Target="../media/image10.svg"/><Relationship Id="rId9" Type="http://schemas.openxmlformats.org/officeDocument/2006/relationships/image" Target="../media/image35.svg"/><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hyperlink" Target="https://unsplash.com/@tinaflour?utm_source=unsplash&amp;utm_medium=referral&amp;utm_content=creditCopyText"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pc-gaming.it/xbox-adaptive-controller-per-persone-disabili/" TargetMode="External"/><Relationship Id="rId3" Type="http://schemas.openxmlformats.org/officeDocument/2006/relationships/image" Target="../media/image4.JPG"/><Relationship Id="rId7"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sitesmatrix.com/blog/app-hider/" TargetMode="External"/><Relationship Id="rId5" Type="http://schemas.openxmlformats.org/officeDocument/2006/relationships/image" Target="../media/image5.jpg"/><Relationship Id="rId10" Type="http://schemas.openxmlformats.org/officeDocument/2006/relationships/hyperlink" Target="https://peerj.com/articles/7086/" TargetMode="External"/><Relationship Id="rId4" Type="http://schemas.openxmlformats.org/officeDocument/2006/relationships/hyperlink" Target="http://the1709blog.blogspot.com/2013/02/more-on-blocking-injunctions.html" TargetMode="External"/><Relationship Id="rId9"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unsplash.com/@bantersnaps?utm_source=unsplash&amp;utm_medium=referral&amp;utm_content=creditCopyTex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760D6718-D62D-E947-A567-EC324FE464BE}"/>
              </a:ext>
            </a:extLst>
          </p:cNvPr>
          <p:cNvSpPr>
            <a:spLocks noGrp="1"/>
          </p:cNvSpPr>
          <p:nvPr>
            <p:ph type="ctrTitle"/>
          </p:nvPr>
        </p:nvSpPr>
        <p:spPr>
          <a:xfrm>
            <a:off x="382701" y="1665059"/>
            <a:ext cx="8145236" cy="991054"/>
          </a:xfrm>
        </p:spPr>
        <p:txBody>
          <a:bodyPr vert="horz" wrap="square" lIns="91440" tIns="45720" rIns="91440" bIns="45720" numCol="1" anchor="ctr" anchorCtr="0" compatLnSpc="1">
            <a:prstTxWarp prst="textNoShape">
              <a:avLst/>
            </a:prstTxWarp>
            <a:noAutofit/>
          </a:bodyPr>
          <a:lstStyle/>
          <a:p>
            <a:r>
              <a:rPr lang="en-GB" altLang="en-GB" sz="2800"/>
              <a:t>The Power Of Storytelling</a:t>
            </a:r>
            <a:endParaRPr lang="en-US" sz="2800">
              <a:latin typeface="Arial" panose="020B0604020202020204" pitchFamily="34" charset="0"/>
              <a:cs typeface="Arial" panose="020B0604020202020204" pitchFamily="34" charset="0"/>
            </a:endParaRPr>
          </a:p>
        </p:txBody>
      </p:sp>
      <p:sp>
        <p:nvSpPr>
          <p:cNvPr id="2" name="Subtitle 1">
            <a:extLst>
              <a:ext uri="{FF2B5EF4-FFF2-40B4-BE49-F238E27FC236}">
                <a16:creationId xmlns:a16="http://schemas.microsoft.com/office/drawing/2014/main" id="{4CB9FE90-7FA9-4B69-9AC2-6CE9AC58EC59}"/>
              </a:ext>
            </a:extLst>
          </p:cNvPr>
          <p:cNvSpPr>
            <a:spLocks noGrp="1"/>
          </p:cNvSpPr>
          <p:nvPr>
            <p:ph type="subTitle" idx="1"/>
          </p:nvPr>
        </p:nvSpPr>
        <p:spPr>
          <a:xfrm>
            <a:off x="382700" y="3047566"/>
            <a:ext cx="7930719" cy="753341"/>
          </a:xfrm>
        </p:spPr>
        <p:txBody>
          <a:bodyPr numCol="1"/>
          <a:lstStyle/>
          <a:p>
            <a:r>
              <a:rPr lang="en-GB" altLang="en-GB"/>
              <a:t>Why digital accessibility needs stories to make it stick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788A1-DCD8-49B4-8E5B-7AC33C32448B}"/>
              </a:ext>
            </a:extLst>
          </p:cNvPr>
          <p:cNvSpPr>
            <a:spLocks noGrp="1"/>
          </p:cNvSpPr>
          <p:nvPr>
            <p:ph type="title"/>
          </p:nvPr>
        </p:nvSpPr>
        <p:spPr/>
        <p:txBody>
          <a:bodyPr numCol="1"/>
          <a:lstStyle/>
          <a:p>
            <a:r>
              <a:rPr lang="en-US" sz="2800" dirty="0"/>
              <a:t>Stories made it stick (1)</a:t>
            </a:r>
            <a:endParaRPr lang="en-GB" altLang="en-GB" dirty="0"/>
          </a:p>
        </p:txBody>
      </p:sp>
      <p:pic>
        <p:nvPicPr>
          <p:cNvPr id="7" name="Graphic 6" descr="Projector screen outline">
            <a:extLst>
              <a:ext uri="{FF2B5EF4-FFF2-40B4-BE49-F238E27FC236}">
                <a16:creationId xmlns:a16="http://schemas.microsoft.com/office/drawing/2014/main" id="{514D0CD5-08E5-4746-9C28-F7E3F12E58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2000" y="1371799"/>
            <a:ext cx="3408017" cy="3408017"/>
          </a:xfrm>
          <a:prstGeom prst="rect">
            <a:avLst/>
          </a:prstGeom>
        </p:spPr>
      </p:pic>
      <p:pic>
        <p:nvPicPr>
          <p:cNvPr id="18" name="Content Placeholder 17" descr="People in hi-tech suites">
            <a:extLst>
              <a:ext uri="{FF2B5EF4-FFF2-40B4-BE49-F238E27FC236}">
                <a16:creationId xmlns:a16="http://schemas.microsoft.com/office/drawing/2014/main" id="{06F29909-D735-45C9-AE27-0B217A6FD3B4}"/>
              </a:ext>
            </a:extLst>
          </p:cNvPr>
          <p:cNvPicPr>
            <a:picLocks noGrp="1" noChangeAspect="1"/>
          </p:cNvPicPr>
          <p:nvPr>
            <p:ph idx="1"/>
          </p:nvPr>
        </p:nvPicPr>
        <p:blipFill>
          <a:blip r:embed="rId5"/>
          <a:stretch>
            <a:fillRect/>
          </a:stretch>
        </p:blipFill>
        <p:spPr>
          <a:xfrm>
            <a:off x="5198933" y="2015835"/>
            <a:ext cx="2157630" cy="1482942"/>
          </a:xfrm>
        </p:spPr>
      </p:pic>
      <p:pic>
        <p:nvPicPr>
          <p:cNvPr id="20" name="Graphic 19" descr="Confused person with solid fill">
            <a:extLst>
              <a:ext uri="{FF2B5EF4-FFF2-40B4-BE49-F238E27FC236}">
                <a16:creationId xmlns:a16="http://schemas.microsoft.com/office/drawing/2014/main" id="{18FD205A-EC56-4EEC-824B-FB8163D3D6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8309" y="1725091"/>
            <a:ext cx="2696907" cy="2696907"/>
          </a:xfrm>
          <a:prstGeom prst="rect">
            <a:avLst/>
          </a:prstGeom>
        </p:spPr>
      </p:pic>
      <p:pic>
        <p:nvPicPr>
          <p:cNvPr id="22" name="Graphic 21" descr="User with solid fill">
            <a:extLst>
              <a:ext uri="{FF2B5EF4-FFF2-40B4-BE49-F238E27FC236}">
                <a16:creationId xmlns:a16="http://schemas.microsoft.com/office/drawing/2014/main" id="{A4B70B93-D847-4AAD-A0AB-86B9D8B235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99322" y="2757306"/>
            <a:ext cx="2088572" cy="2088572"/>
          </a:xfrm>
          <a:prstGeom prst="rect">
            <a:avLst/>
          </a:prstGeom>
        </p:spPr>
      </p:pic>
      <p:pic>
        <p:nvPicPr>
          <p:cNvPr id="24" name="Graphic 23" descr="Question Mark with solid fill">
            <a:extLst>
              <a:ext uri="{FF2B5EF4-FFF2-40B4-BE49-F238E27FC236}">
                <a16:creationId xmlns:a16="http://schemas.microsoft.com/office/drawing/2014/main" id="{7CBF38A0-75BF-4759-9DC9-9FFA7C05EF2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86408" y="2015835"/>
            <a:ext cx="914400" cy="914400"/>
          </a:xfrm>
          <a:prstGeom prst="rect">
            <a:avLst/>
          </a:prstGeom>
        </p:spPr>
      </p:pic>
    </p:spTree>
    <p:extLst>
      <p:ext uri="{BB962C8B-B14F-4D97-AF65-F5344CB8AC3E}">
        <p14:creationId xmlns:p14="http://schemas.microsoft.com/office/powerpoint/2010/main" val="335773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3500"/>
                            </p:stCondLst>
                            <p:childTnLst>
                              <p:par>
                                <p:cTn id="9" presetID="1" presetClass="entr" presetSubtype="0" fill="hold" nodeType="afterEffect">
                                  <p:stCondLst>
                                    <p:cond delay="100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788A1-DCD8-49B4-8E5B-7AC33C32448B}"/>
              </a:ext>
            </a:extLst>
          </p:cNvPr>
          <p:cNvSpPr>
            <a:spLocks noGrp="1"/>
          </p:cNvSpPr>
          <p:nvPr>
            <p:ph type="title"/>
          </p:nvPr>
        </p:nvSpPr>
        <p:spPr/>
        <p:txBody>
          <a:bodyPr numCol="1"/>
          <a:lstStyle/>
          <a:p>
            <a:r>
              <a:rPr lang="en-US" sz="2800" dirty="0"/>
              <a:t>Stories made it stick (2)</a:t>
            </a:r>
            <a:endParaRPr lang="en-GB" altLang="en-GB" dirty="0"/>
          </a:p>
        </p:txBody>
      </p:sp>
      <p:pic>
        <p:nvPicPr>
          <p:cNvPr id="5" name="Content Placeholder 4" descr="Monitor outline">
            <a:extLst>
              <a:ext uri="{FF2B5EF4-FFF2-40B4-BE49-F238E27FC236}">
                <a16:creationId xmlns:a16="http://schemas.microsoft.com/office/drawing/2014/main" id="{A837E98C-9E12-4EF7-B76F-13E7C224A8E2}"/>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280554" y="1253475"/>
            <a:ext cx="3283528" cy="3283528"/>
          </a:xfrm>
        </p:spPr>
      </p:pic>
      <p:pic>
        <p:nvPicPr>
          <p:cNvPr id="11" name="Picture 10" descr="Group of people having fun at music concert">
            <a:extLst>
              <a:ext uri="{FF2B5EF4-FFF2-40B4-BE49-F238E27FC236}">
                <a16:creationId xmlns:a16="http://schemas.microsoft.com/office/drawing/2014/main" id="{20FDAB23-C24C-4933-9008-1C3C1C99BF79}"/>
              </a:ext>
            </a:extLst>
          </p:cNvPr>
          <p:cNvPicPr>
            <a:picLocks noChangeAspect="1"/>
          </p:cNvPicPr>
          <p:nvPr/>
        </p:nvPicPr>
        <p:blipFill>
          <a:blip r:embed="rId5"/>
          <a:stretch>
            <a:fillRect/>
          </a:stretch>
        </p:blipFill>
        <p:spPr>
          <a:xfrm>
            <a:off x="727921" y="1891145"/>
            <a:ext cx="2388794" cy="1589808"/>
          </a:xfrm>
          <a:prstGeom prst="rect">
            <a:avLst/>
          </a:prstGeom>
        </p:spPr>
      </p:pic>
      <p:pic>
        <p:nvPicPr>
          <p:cNvPr id="9" name="Graphic 8" descr="Hourglass 30% with solid fill">
            <a:extLst>
              <a:ext uri="{FF2B5EF4-FFF2-40B4-BE49-F238E27FC236}">
                <a16:creationId xmlns:a16="http://schemas.microsoft.com/office/drawing/2014/main" id="{58301496-CE07-4993-A344-6ED4A655F6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09289" y="2038187"/>
            <a:ext cx="1238040" cy="1238040"/>
          </a:xfrm>
          <a:prstGeom prst="rect">
            <a:avLst/>
          </a:prstGeom>
        </p:spPr>
      </p:pic>
      <p:pic>
        <p:nvPicPr>
          <p:cNvPr id="13" name="Graphic 12" descr="Angry face outline with solid fill">
            <a:extLst>
              <a:ext uri="{FF2B5EF4-FFF2-40B4-BE49-F238E27FC236}">
                <a16:creationId xmlns:a16="http://schemas.microsoft.com/office/drawing/2014/main" id="{898D4B2C-2EB7-4F9E-87E0-13E4CD9E29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98908" y="2249280"/>
            <a:ext cx="2530297" cy="2530297"/>
          </a:xfrm>
          <a:prstGeom prst="rect">
            <a:avLst/>
          </a:prstGeom>
        </p:spPr>
      </p:pic>
      <p:pic>
        <p:nvPicPr>
          <p:cNvPr id="17" name="Graphic 16" descr="Smiling face outline with solid fill">
            <a:extLst>
              <a:ext uri="{FF2B5EF4-FFF2-40B4-BE49-F238E27FC236}">
                <a16:creationId xmlns:a16="http://schemas.microsoft.com/office/drawing/2014/main" id="{FBEAD6D6-D756-42D7-9FB2-5328BCFD9F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98909" y="2249281"/>
            <a:ext cx="2530297" cy="2530297"/>
          </a:xfrm>
          <a:prstGeom prst="rect">
            <a:avLst/>
          </a:prstGeom>
        </p:spPr>
      </p:pic>
      <p:pic>
        <p:nvPicPr>
          <p:cNvPr id="15" name="Graphic 14" descr="Surprised face outline with solid fill">
            <a:extLst>
              <a:ext uri="{FF2B5EF4-FFF2-40B4-BE49-F238E27FC236}">
                <a16:creationId xmlns:a16="http://schemas.microsoft.com/office/drawing/2014/main" id="{D17D68CF-6A4B-45A4-8DE0-FD7D89C0432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98909" y="2249282"/>
            <a:ext cx="2530296" cy="2530297"/>
          </a:xfrm>
          <a:prstGeom prst="rect">
            <a:avLst/>
          </a:prstGeom>
        </p:spPr>
      </p:pic>
      <p:pic>
        <p:nvPicPr>
          <p:cNvPr id="19" name="Graphic 18" descr="Keyboard with solid fill">
            <a:extLst>
              <a:ext uri="{FF2B5EF4-FFF2-40B4-BE49-F238E27FC236}">
                <a16:creationId xmlns:a16="http://schemas.microsoft.com/office/drawing/2014/main" id="{71FC3F4C-E2C8-4C8A-B236-AB2054840A5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564082" y="3449969"/>
            <a:ext cx="2067234" cy="1675127"/>
          </a:xfrm>
          <a:prstGeom prst="rect">
            <a:avLst/>
          </a:prstGeom>
        </p:spPr>
      </p:pic>
      <p:pic>
        <p:nvPicPr>
          <p:cNvPr id="21" name="Graphic 20" descr="Exclamation mark with solid fill">
            <a:extLst>
              <a:ext uri="{FF2B5EF4-FFF2-40B4-BE49-F238E27FC236}">
                <a16:creationId xmlns:a16="http://schemas.microsoft.com/office/drawing/2014/main" id="{DCCBF75D-50A7-4210-9DF3-71155EF97C7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1093981">
            <a:off x="3801473" y="2364281"/>
            <a:ext cx="1017751" cy="1081360"/>
          </a:xfrm>
          <a:prstGeom prst="rect">
            <a:avLst/>
          </a:prstGeom>
        </p:spPr>
      </p:pic>
      <p:pic>
        <p:nvPicPr>
          <p:cNvPr id="22" name="Graphic 21" descr="Exclamation mark with solid fill">
            <a:extLst>
              <a:ext uri="{FF2B5EF4-FFF2-40B4-BE49-F238E27FC236}">
                <a16:creationId xmlns:a16="http://schemas.microsoft.com/office/drawing/2014/main" id="{CEF7A13F-FC8A-4BF0-A3B5-C0752D04CC2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0180827">
            <a:off x="3392589" y="2284593"/>
            <a:ext cx="914400" cy="914400"/>
          </a:xfrm>
          <a:prstGeom prst="rect">
            <a:avLst/>
          </a:prstGeom>
        </p:spPr>
      </p:pic>
      <p:pic>
        <p:nvPicPr>
          <p:cNvPr id="23" name="Graphic 22" descr="Exclamation mark with solid fill">
            <a:extLst>
              <a:ext uri="{FF2B5EF4-FFF2-40B4-BE49-F238E27FC236}">
                <a16:creationId xmlns:a16="http://schemas.microsoft.com/office/drawing/2014/main" id="{A4A298C1-D9E6-4C8D-863C-DF410B92E13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72100">
            <a:off x="4280521" y="1965909"/>
            <a:ext cx="830194" cy="830194"/>
          </a:xfrm>
          <a:prstGeom prst="rect">
            <a:avLst/>
          </a:prstGeom>
        </p:spPr>
      </p:pic>
      <p:pic>
        <p:nvPicPr>
          <p:cNvPr id="24" name="Graphic 23" descr="Exclamation mark with solid fill">
            <a:extLst>
              <a:ext uri="{FF2B5EF4-FFF2-40B4-BE49-F238E27FC236}">
                <a16:creationId xmlns:a16="http://schemas.microsoft.com/office/drawing/2014/main" id="{263BE5C8-784A-420F-A073-D7F9BAEAAA2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771541">
            <a:off x="4589672" y="2393031"/>
            <a:ext cx="914400" cy="914400"/>
          </a:xfrm>
          <a:prstGeom prst="rect">
            <a:avLst/>
          </a:prstGeom>
        </p:spPr>
      </p:pic>
      <p:pic>
        <p:nvPicPr>
          <p:cNvPr id="25" name="Graphic 24" descr="Exclamation mark with solid fill">
            <a:extLst>
              <a:ext uri="{FF2B5EF4-FFF2-40B4-BE49-F238E27FC236}">
                <a16:creationId xmlns:a16="http://schemas.microsoft.com/office/drawing/2014/main" id="{5FBF9A03-FE06-4920-9798-B54EB0962F0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653245">
            <a:off x="4781326" y="2967491"/>
            <a:ext cx="914400" cy="914400"/>
          </a:xfrm>
          <a:prstGeom prst="rect">
            <a:avLst/>
          </a:prstGeom>
        </p:spPr>
      </p:pic>
      <p:pic>
        <p:nvPicPr>
          <p:cNvPr id="26" name="Graphic 25" descr="Exclamation mark with solid fill">
            <a:extLst>
              <a:ext uri="{FF2B5EF4-FFF2-40B4-BE49-F238E27FC236}">
                <a16:creationId xmlns:a16="http://schemas.microsoft.com/office/drawing/2014/main" id="{494CD304-A28B-4680-BB29-3C873FCF59F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9907316">
            <a:off x="3248195" y="2904440"/>
            <a:ext cx="914400" cy="914400"/>
          </a:xfrm>
          <a:prstGeom prst="rect">
            <a:avLst/>
          </a:prstGeom>
        </p:spPr>
      </p:pic>
      <p:pic>
        <p:nvPicPr>
          <p:cNvPr id="43" name="Graphic 42" descr="No sign with solid fill">
            <a:extLst>
              <a:ext uri="{FF2B5EF4-FFF2-40B4-BE49-F238E27FC236}">
                <a16:creationId xmlns:a16="http://schemas.microsoft.com/office/drawing/2014/main" id="{1C815797-6C42-453C-AFBD-88997B9EF66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19141" y="1783385"/>
            <a:ext cx="1805327" cy="1805327"/>
          </a:xfrm>
          <a:prstGeom prst="rect">
            <a:avLst/>
          </a:prstGeom>
        </p:spPr>
      </p:pic>
    </p:spTree>
    <p:extLst>
      <p:ext uri="{BB962C8B-B14F-4D97-AF65-F5344CB8AC3E}">
        <p14:creationId xmlns:p14="http://schemas.microsoft.com/office/powerpoint/2010/main" val="201765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 presetClass="entr" presetSubtype="0" fill="hold" nodeType="afterEffect">
                                  <p:stCondLst>
                                    <p:cond delay="200"/>
                                  </p:stCondLst>
                                  <p:childTnLst>
                                    <p:set>
                                      <p:cBhvr>
                                        <p:cTn id="10" dur="1" fill="hold">
                                          <p:stCondLst>
                                            <p:cond delay="0"/>
                                          </p:stCondLst>
                                        </p:cTn>
                                        <p:tgtEl>
                                          <p:spTgt spid="24"/>
                                        </p:tgtEl>
                                        <p:attrNameLst>
                                          <p:attrName>style.visibility</p:attrName>
                                        </p:attrNameLst>
                                      </p:cBhvr>
                                      <p:to>
                                        <p:strVal val="visible"/>
                                      </p:to>
                                    </p:set>
                                  </p:childTnLst>
                                </p:cTn>
                              </p:par>
                            </p:childTnLst>
                          </p:cTn>
                        </p:par>
                        <p:par>
                          <p:cTn id="11" fill="hold">
                            <p:stCondLst>
                              <p:cond delay="700"/>
                            </p:stCondLst>
                            <p:childTnLst>
                              <p:par>
                                <p:cTn id="12" presetID="1" presetClass="entr" presetSubtype="0" fill="hold" nodeType="afterEffect">
                                  <p:stCondLst>
                                    <p:cond delay="200"/>
                                  </p:stCondLst>
                                  <p:childTnLst>
                                    <p:set>
                                      <p:cBhvr>
                                        <p:cTn id="13" dur="1" fill="hold">
                                          <p:stCondLst>
                                            <p:cond delay="0"/>
                                          </p:stCondLst>
                                        </p:cTn>
                                        <p:tgtEl>
                                          <p:spTgt spid="25"/>
                                        </p:tgtEl>
                                        <p:attrNameLst>
                                          <p:attrName>style.visibility</p:attrName>
                                        </p:attrNameLst>
                                      </p:cBhvr>
                                      <p:to>
                                        <p:strVal val="visible"/>
                                      </p:to>
                                    </p:set>
                                  </p:childTnLst>
                                </p:cTn>
                              </p:par>
                            </p:childTnLst>
                          </p:cTn>
                        </p:par>
                        <p:par>
                          <p:cTn id="14" fill="hold">
                            <p:stCondLst>
                              <p:cond delay="900"/>
                            </p:stCondLst>
                            <p:childTnLst>
                              <p:par>
                                <p:cTn id="15" presetID="1" presetClass="entr" presetSubtype="0" fill="hold" nodeType="afterEffect">
                                  <p:stCondLst>
                                    <p:cond delay="200"/>
                                  </p:stCondLst>
                                  <p:childTnLst>
                                    <p:set>
                                      <p:cBhvr>
                                        <p:cTn id="16" dur="1" fill="hold">
                                          <p:stCondLst>
                                            <p:cond delay="0"/>
                                          </p:stCondLst>
                                        </p:cTn>
                                        <p:tgtEl>
                                          <p:spTgt spid="26"/>
                                        </p:tgtEl>
                                        <p:attrNameLst>
                                          <p:attrName>style.visibility</p:attrName>
                                        </p:attrNameLst>
                                      </p:cBhvr>
                                      <p:to>
                                        <p:strVal val="visible"/>
                                      </p:to>
                                    </p:set>
                                  </p:childTnLst>
                                </p:cTn>
                              </p:par>
                            </p:childTnLst>
                          </p:cTn>
                        </p:par>
                        <p:par>
                          <p:cTn id="17" fill="hold">
                            <p:stCondLst>
                              <p:cond delay="1100"/>
                            </p:stCondLst>
                            <p:childTnLst>
                              <p:par>
                                <p:cTn id="18" presetID="1" presetClass="entr" presetSubtype="0" fill="hold" nodeType="afterEffect">
                                  <p:stCondLst>
                                    <p:cond delay="200"/>
                                  </p:stCondLst>
                                  <p:childTnLst>
                                    <p:set>
                                      <p:cBhvr>
                                        <p:cTn id="19" dur="1" fill="hold">
                                          <p:stCondLst>
                                            <p:cond delay="0"/>
                                          </p:stCondLst>
                                        </p:cTn>
                                        <p:tgtEl>
                                          <p:spTgt spid="22"/>
                                        </p:tgtEl>
                                        <p:attrNameLst>
                                          <p:attrName>style.visibility</p:attrName>
                                        </p:attrNameLst>
                                      </p:cBhvr>
                                      <p:to>
                                        <p:strVal val="visible"/>
                                      </p:to>
                                    </p:set>
                                  </p:childTnLst>
                                </p:cTn>
                              </p:par>
                            </p:childTnLst>
                          </p:cTn>
                        </p:par>
                        <p:par>
                          <p:cTn id="20" fill="hold">
                            <p:stCondLst>
                              <p:cond delay="1300"/>
                            </p:stCondLst>
                            <p:childTnLst>
                              <p:par>
                                <p:cTn id="21" presetID="1" presetClass="entr" presetSubtype="0" fill="hold" nodeType="afterEffect">
                                  <p:stCondLst>
                                    <p:cond delay="20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nodeType="afterEffect">
                                  <p:stCondLst>
                                    <p:cond delay="200"/>
                                  </p:stCondLst>
                                  <p:childTnLst>
                                    <p:set>
                                      <p:cBhvr>
                                        <p:cTn id="25" dur="1" fill="hold">
                                          <p:stCondLst>
                                            <p:cond delay="0"/>
                                          </p:stCondLst>
                                        </p:cTn>
                                        <p:tgtEl>
                                          <p:spTgt spid="21"/>
                                        </p:tgtEl>
                                        <p:attrNameLst>
                                          <p:attrName>style.visibility</p:attrName>
                                        </p:attrNameLst>
                                      </p:cBhvr>
                                      <p:to>
                                        <p:strVal val="visible"/>
                                      </p:to>
                                    </p:set>
                                  </p:childTnLst>
                                </p:cTn>
                              </p:par>
                            </p:childTnLst>
                          </p:cTn>
                        </p:par>
                        <p:par>
                          <p:cTn id="26" fill="hold">
                            <p:stCondLst>
                              <p:cond delay="1700"/>
                            </p:stCondLst>
                            <p:childTnLst>
                              <p:par>
                                <p:cTn id="27" presetID="10" presetClass="exit" presetSubtype="0" fill="hold" nodeType="after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2200"/>
                            </p:stCondLst>
                            <p:childTnLst>
                              <p:par>
                                <p:cTn id="34" presetID="10" presetClass="entr" presetSubtype="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par>
                          <p:cTn id="37" fill="hold">
                            <p:stCondLst>
                              <p:cond delay="2700"/>
                            </p:stCondLst>
                            <p:childTnLst>
                              <p:par>
                                <p:cTn id="38" presetID="32" presetClass="emph" presetSubtype="0" fill="hold" nodeType="after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cTn>
                              </p:par>
                            </p:childTnLst>
                          </p:cTn>
                        </p:par>
                        <p:par>
                          <p:cTn id="44" fill="hold">
                            <p:stCondLst>
                              <p:cond delay="3700"/>
                            </p:stCondLst>
                            <p:childTnLst>
                              <p:par>
                                <p:cTn id="45" presetID="10" presetClass="exit" presetSubtype="0" fill="hold" nodeType="after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par>
                          <p:cTn id="48" fill="hold">
                            <p:stCondLst>
                              <p:cond delay="4200"/>
                            </p:stCondLst>
                            <p:childTnLst>
                              <p:par>
                                <p:cTn id="49" presetID="1" presetClass="entr" presetSubtype="0" fill="hold" nodeType="after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par>
                          <p:cTn id="51" fill="hold">
                            <p:stCondLst>
                              <p:cond delay="4200"/>
                            </p:stCondLst>
                            <p:childTnLst>
                              <p:par>
                                <p:cTn id="52" presetID="10" presetClass="exit" presetSubtype="0" fill="hold" nodeType="after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788A1-DCD8-49B4-8E5B-7AC33C32448B}"/>
              </a:ext>
            </a:extLst>
          </p:cNvPr>
          <p:cNvSpPr>
            <a:spLocks noGrp="1"/>
          </p:cNvSpPr>
          <p:nvPr>
            <p:ph type="title"/>
          </p:nvPr>
        </p:nvSpPr>
        <p:spPr>
          <a:xfrm>
            <a:off x="457200" y="571501"/>
            <a:ext cx="8229600" cy="800298"/>
          </a:xfrm>
        </p:spPr>
        <p:txBody>
          <a:bodyPr wrap="square" numCol="1" anchor="b">
            <a:normAutofit/>
          </a:bodyPr>
          <a:lstStyle/>
          <a:p>
            <a:r>
              <a:rPr lang="en-US"/>
              <a:t>Stories made it stick (3)</a:t>
            </a:r>
            <a:endParaRPr lang="en-GB" altLang="en-GB" dirty="0"/>
          </a:p>
        </p:txBody>
      </p:sp>
      <p:pic>
        <p:nvPicPr>
          <p:cNvPr id="5" name="Content Placeholder 4" descr="Zen-like waterfall in autumn forest">
            <a:extLst>
              <a:ext uri="{FF2B5EF4-FFF2-40B4-BE49-F238E27FC236}">
                <a16:creationId xmlns:a16="http://schemas.microsoft.com/office/drawing/2014/main" id="{2496636B-8907-4C1E-905E-2D1A20458625}"/>
              </a:ext>
            </a:extLst>
          </p:cNvPr>
          <p:cNvPicPr>
            <a:picLocks noGrp="1" noChangeAspect="1"/>
          </p:cNvPicPr>
          <p:nvPr>
            <p:ph idx="1"/>
          </p:nvPr>
        </p:nvPicPr>
        <p:blipFill rotWithShape="1">
          <a:blip r:embed="rId3"/>
          <a:srcRect t="12378" b="33805"/>
          <a:stretch/>
        </p:blipFill>
        <p:spPr>
          <a:xfrm>
            <a:off x="457200" y="1638300"/>
            <a:ext cx="8229600" cy="2956322"/>
          </a:xfrm>
          <a:noFill/>
        </p:spPr>
      </p:pic>
    </p:spTree>
    <p:extLst>
      <p:ext uri="{BB962C8B-B14F-4D97-AF65-F5344CB8AC3E}">
        <p14:creationId xmlns:p14="http://schemas.microsoft.com/office/powerpoint/2010/main" val="2897826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788A1-DCD8-49B4-8E5B-7AC33C32448B}"/>
              </a:ext>
            </a:extLst>
          </p:cNvPr>
          <p:cNvSpPr>
            <a:spLocks noGrp="1"/>
          </p:cNvSpPr>
          <p:nvPr>
            <p:ph type="title"/>
          </p:nvPr>
        </p:nvSpPr>
        <p:spPr>
          <a:xfrm>
            <a:off x="457200" y="569686"/>
            <a:ext cx="8229600" cy="802310"/>
          </a:xfrm>
        </p:spPr>
        <p:txBody>
          <a:bodyPr wrap="square" numCol="1" anchor="b">
            <a:normAutofit/>
          </a:bodyPr>
          <a:lstStyle/>
          <a:p>
            <a:r>
              <a:rPr lang="en-US" altLang="en-GB"/>
              <a:t>This is only the beginning</a:t>
            </a:r>
            <a:endParaRPr lang="en-GB" altLang="en-GB"/>
          </a:p>
        </p:txBody>
      </p:sp>
      <p:pic>
        <p:nvPicPr>
          <p:cNvPr id="5" name="Content Placeholder 4" descr="Path winding through a grassy field">
            <a:extLst>
              <a:ext uri="{FF2B5EF4-FFF2-40B4-BE49-F238E27FC236}">
                <a16:creationId xmlns:a16="http://schemas.microsoft.com/office/drawing/2014/main" id="{AF55C659-F4CC-4CCC-926A-29D097445256}"/>
              </a:ext>
            </a:extLst>
          </p:cNvPr>
          <p:cNvPicPr>
            <a:picLocks noGrp="1" noChangeAspect="1"/>
          </p:cNvPicPr>
          <p:nvPr>
            <p:ph idx="1"/>
          </p:nvPr>
        </p:nvPicPr>
        <p:blipFill rotWithShape="1">
          <a:blip r:embed="rId3"/>
          <a:srcRect t="18891" b="27292"/>
          <a:stretch/>
        </p:blipFill>
        <p:spPr>
          <a:xfrm>
            <a:off x="457200" y="1638300"/>
            <a:ext cx="8229600" cy="2956322"/>
          </a:xfrm>
          <a:noFill/>
        </p:spPr>
      </p:pic>
    </p:spTree>
    <p:extLst>
      <p:ext uri="{BB962C8B-B14F-4D97-AF65-F5344CB8AC3E}">
        <p14:creationId xmlns:p14="http://schemas.microsoft.com/office/powerpoint/2010/main" val="3388922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788A1-DCD8-49B4-8E5B-7AC33C32448B}"/>
              </a:ext>
            </a:extLst>
          </p:cNvPr>
          <p:cNvSpPr>
            <a:spLocks noGrp="1"/>
          </p:cNvSpPr>
          <p:nvPr>
            <p:ph type="title"/>
          </p:nvPr>
        </p:nvSpPr>
        <p:spPr/>
        <p:txBody>
          <a:bodyPr numCol="1"/>
          <a:lstStyle/>
          <a:p>
            <a:r>
              <a:rPr lang="en-US" sz="2800"/>
              <a:t>How we can help</a:t>
            </a:r>
            <a:endParaRPr lang="en-GB" altLang="en-GB"/>
          </a:p>
        </p:txBody>
      </p:sp>
      <p:sp>
        <p:nvSpPr>
          <p:cNvPr id="6" name="Content Placeholder 5">
            <a:extLst>
              <a:ext uri="{FF2B5EF4-FFF2-40B4-BE49-F238E27FC236}">
                <a16:creationId xmlns:a16="http://schemas.microsoft.com/office/drawing/2014/main" id="{9A94A9AB-C5C4-4FD4-B113-26FB52645E83}"/>
              </a:ext>
            </a:extLst>
          </p:cNvPr>
          <p:cNvSpPr>
            <a:spLocks noGrp="1"/>
          </p:cNvSpPr>
          <p:nvPr>
            <p:ph idx="1"/>
          </p:nvPr>
        </p:nvSpPr>
        <p:spPr/>
        <p:txBody>
          <a:bodyPr/>
          <a:lstStyle/>
          <a:p>
            <a:pPr marL="342900" indent="-342900" algn="l">
              <a:buFont typeface="Arial" panose="020B0604020202020204" pitchFamily="34" charset="0"/>
              <a:buChar char="•"/>
            </a:pPr>
            <a:r>
              <a:rPr lang="en-GB" sz="2400" b="0" i="0" dirty="0">
                <a:solidFill>
                  <a:srgbClr val="005C6E"/>
                </a:solidFill>
                <a:effectLst/>
                <a:latin typeface="Arial" panose="020B0604020202020204" pitchFamily="34" charset="0"/>
                <a:cs typeface="Arial" panose="020B0604020202020204" pitchFamily="34" charset="0"/>
              </a:rPr>
              <a:t>Maturity model guided sessions – institutional and module level</a:t>
            </a:r>
          </a:p>
          <a:p>
            <a:pPr marL="342900" indent="-342900" algn="l">
              <a:buFont typeface="Arial" panose="020B0604020202020204" pitchFamily="34" charset="0"/>
              <a:buChar char="•"/>
            </a:pPr>
            <a:r>
              <a:rPr lang="en-GB" sz="2400" b="0" i="0" dirty="0">
                <a:solidFill>
                  <a:srgbClr val="005C6E"/>
                </a:solidFill>
                <a:effectLst/>
                <a:latin typeface="Arial" panose="020B0604020202020204" pitchFamily="34" charset="0"/>
                <a:cs typeface="Arial" panose="020B0604020202020204" pitchFamily="34" charset="0"/>
              </a:rPr>
              <a:t>Digital Accessibility Bundle</a:t>
            </a:r>
          </a:p>
          <a:p>
            <a:pPr marL="342900" indent="-342900" algn="l">
              <a:buFont typeface="Arial" panose="020B0604020202020204" pitchFamily="34" charset="0"/>
              <a:buChar char="•"/>
            </a:pPr>
            <a:r>
              <a:rPr lang="en-GB" sz="2400" b="0" i="0" dirty="0">
                <a:solidFill>
                  <a:srgbClr val="005C6E"/>
                </a:solidFill>
                <a:effectLst/>
                <a:latin typeface="Arial" panose="020B0604020202020204" pitchFamily="34" charset="0"/>
                <a:cs typeface="Arial" panose="020B0604020202020204" pitchFamily="34" charset="0"/>
              </a:rPr>
              <a:t>Accessibility &amp; Me eLearning module</a:t>
            </a:r>
          </a:p>
          <a:p>
            <a:pPr marL="342900" indent="-342900" algn="l">
              <a:buFont typeface="Arial" panose="020B0604020202020204" pitchFamily="34" charset="0"/>
              <a:buChar char="•"/>
            </a:pPr>
            <a:r>
              <a:rPr lang="en-GB" sz="2400" b="0" i="0" dirty="0">
                <a:solidFill>
                  <a:srgbClr val="005C6E"/>
                </a:solidFill>
                <a:effectLst/>
                <a:latin typeface="Arial" panose="020B0604020202020204" pitchFamily="34" charset="0"/>
                <a:cs typeface="Arial" panose="020B0604020202020204" pitchFamily="34" charset="0"/>
              </a:rPr>
              <a:t>Accessibility auditing and training</a:t>
            </a:r>
          </a:p>
          <a:p>
            <a:pPr marL="342900" indent="-342900" algn="l">
              <a:buFont typeface="Arial" panose="020B0604020202020204" pitchFamily="34" charset="0"/>
              <a:buChar char="•"/>
            </a:pPr>
            <a:r>
              <a:rPr lang="en-GB" sz="2400" b="0" i="0" dirty="0">
                <a:solidFill>
                  <a:srgbClr val="005C6E"/>
                </a:solidFill>
                <a:effectLst/>
                <a:latin typeface="Arial" panose="020B0604020202020204" pitchFamily="34" charset="0"/>
                <a:cs typeface="Arial" panose="020B0604020202020204" pitchFamily="34" charset="0"/>
              </a:rPr>
              <a:t>User centred services – focus groups, user testing, persona creation and more</a:t>
            </a:r>
          </a:p>
        </p:txBody>
      </p:sp>
    </p:spTree>
    <p:extLst>
      <p:ext uri="{BB962C8B-B14F-4D97-AF65-F5344CB8AC3E}">
        <p14:creationId xmlns:p14="http://schemas.microsoft.com/office/powerpoint/2010/main" val="3890747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a:extLst>
              <a:ext uri="{FF2B5EF4-FFF2-40B4-BE49-F238E27FC236}">
                <a16:creationId xmlns:a16="http://schemas.microsoft.com/office/drawing/2014/main" id="{52844D0B-35A4-854A-89DC-1BF83C9A2131}"/>
              </a:ext>
            </a:extLst>
          </p:cNvPr>
          <p:cNvSpPr>
            <a:spLocks noGrp="1"/>
          </p:cNvSpPr>
          <p:nvPr>
            <p:ph idx="1"/>
          </p:nvPr>
        </p:nvSpPr>
        <p:spPr>
          <a:xfrm>
            <a:off x="457200" y="1638300"/>
            <a:ext cx="8229600" cy="2955925"/>
          </a:xfrm>
        </p:spPr>
        <p:txBody>
          <a:bodyPr numCol="1"/>
          <a:lstStyle/>
          <a:p>
            <a:pPr eaLnBrk="1" hangingPunct="1"/>
            <a:r>
              <a:rPr lang="en-US">
                <a:latin typeface="Arial" panose="020B0604020202020204" pitchFamily="34" charset="0"/>
                <a:cs typeface="Arial" panose="020B0604020202020204" pitchFamily="34" charset="0"/>
              </a:rPr>
              <a:t>@Mark</a:t>
            </a:r>
          </a:p>
        </p:txBody>
      </p:sp>
      <p:sp>
        <p:nvSpPr>
          <p:cNvPr id="5" name="Rectangle 4">
            <a:extLst>
              <a:ext uri="{FF2B5EF4-FFF2-40B4-BE49-F238E27FC236}">
                <a16:creationId xmlns:a16="http://schemas.microsoft.com/office/drawing/2014/main" id="{8537E376-2002-0641-AB32-F71E4D4420A8}"/>
              </a:ext>
              <a:ext uri="{C183D7F6-B498-43B3-948B-1728B52AA6E4}">
                <adec:decorative xmlns:adec="http://schemas.microsoft.com/office/drawing/2017/decorative" val="1"/>
              </a:ext>
            </a:extLst>
          </p:cNvPr>
          <p:cNvSpPr/>
          <p:nvPr/>
        </p:nvSpPr>
        <p:spPr>
          <a:xfrm>
            <a:off x="0" y="1507188"/>
            <a:ext cx="9144000" cy="2955925"/>
          </a:xfrm>
          <a:prstGeom prst="rect">
            <a:avLst/>
          </a:prstGeom>
          <a:solidFill>
            <a:srgbClr val="F3F3F2"/>
          </a:solidFill>
          <a:ln>
            <a:noFill/>
          </a:ln>
          <a:effectLst/>
        </p:spPr>
        <p:style>
          <a:lnRef idx="1">
            <a:schemeClr val="accent1"/>
          </a:lnRef>
          <a:fillRef idx="3">
            <a:schemeClr val="accent1"/>
          </a:fillRef>
          <a:effectRef idx="2">
            <a:schemeClr val="accent1"/>
          </a:effectRef>
          <a:fontRef idx="minor">
            <a:schemeClr val="lt1"/>
          </a:fontRef>
        </p:style>
        <p:txBody>
          <a:bodyPr numCol="1" anchor="ctr"/>
          <a:lstStyle/>
          <a:p>
            <a:pPr algn="ctr" eaLnBrk="1" hangingPunct="1">
              <a:spcBef>
                <a:spcPts val="0"/>
              </a:spcBef>
              <a:spcAft>
                <a:spcPts val="0"/>
              </a:spcAft>
              <a:defRPr/>
            </a:pPr>
            <a:endParaRPr lang="en-US">
              <a:solidFill>
                <a:prstClr val="white"/>
              </a:solidFill>
            </a:endParaRPr>
          </a:p>
        </p:txBody>
      </p:sp>
      <p:sp>
        <p:nvSpPr>
          <p:cNvPr id="10241" name="Title 1">
            <a:extLst>
              <a:ext uri="{FF2B5EF4-FFF2-40B4-BE49-F238E27FC236}">
                <a16:creationId xmlns:a16="http://schemas.microsoft.com/office/drawing/2014/main" id="{8B2954F8-7730-D047-B055-3EFE2EAA8ABE}"/>
              </a:ext>
            </a:extLst>
          </p:cNvPr>
          <p:cNvSpPr>
            <a:spLocks noGrp="1"/>
          </p:cNvSpPr>
          <p:nvPr>
            <p:ph type="title"/>
          </p:nvPr>
        </p:nvSpPr>
        <p:spPr>
          <a:xfrm>
            <a:off x="457200" y="2096601"/>
            <a:ext cx="8116957" cy="800100"/>
          </a:xfrm>
        </p:spPr>
        <p:txBody>
          <a:bodyPr numCol="1" anchor="ctr"/>
          <a:lstStyle/>
          <a:p>
            <a:pPr algn="ctr"/>
            <a:r>
              <a:rPr lang="en-GB" altLang="en-GB" sz="2400" dirty="0"/>
              <a:t>Any questions?</a:t>
            </a:r>
            <a:endParaRPr lang="en-US" sz="4000" dirty="0">
              <a:latin typeface="Arial" panose="020B0604020202020204" pitchFamily="34" charset="0"/>
              <a:cs typeface="Arial" panose="020B0604020202020204" pitchFamily="34" charset="0"/>
            </a:endParaRPr>
          </a:p>
        </p:txBody>
      </p:sp>
      <p:pic>
        <p:nvPicPr>
          <p:cNvPr id="12" name="Content Placeholder 5" descr="Man in a suite holding up a sign saying &quot;Questions?&quot;">
            <a:extLst>
              <a:ext uri="{FF2B5EF4-FFF2-40B4-BE49-F238E27FC236}">
                <a16:creationId xmlns:a16="http://schemas.microsoft.com/office/drawing/2014/main" id="{C791A73A-967F-1346-A3F8-2D6A70E901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6539" y="1592467"/>
            <a:ext cx="4950921" cy="278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5257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CC64DD-7F5D-4C0B-A523-AD7F885B6C03}"/>
              </a:ext>
            </a:extLst>
          </p:cNvPr>
          <p:cNvSpPr>
            <a:spLocks noGrp="1"/>
          </p:cNvSpPr>
          <p:nvPr>
            <p:ph type="title"/>
          </p:nvPr>
        </p:nvSpPr>
        <p:spPr>
          <a:xfrm>
            <a:off x="457200" y="571501"/>
            <a:ext cx="8229600" cy="800298"/>
          </a:xfrm>
        </p:spPr>
        <p:txBody>
          <a:bodyPr wrap="square" numCol="1" anchor="b">
            <a:normAutofit/>
          </a:bodyPr>
          <a:lstStyle/>
          <a:p>
            <a:r>
              <a:rPr lang="en-GB" altLang="en-GB"/>
              <a:t>Can I tell you a secret?</a:t>
            </a:r>
          </a:p>
        </p:txBody>
      </p:sp>
      <p:pic>
        <p:nvPicPr>
          <p:cNvPr id="5" name="Content Placeholder 4" descr="A close up of a person pressing their finger to their lips">
            <a:extLst>
              <a:ext uri="{FF2B5EF4-FFF2-40B4-BE49-F238E27FC236}">
                <a16:creationId xmlns:a16="http://schemas.microsoft.com/office/drawing/2014/main" id="{BAF722BC-7170-4F55-A2E5-3AD484B94BC1}"/>
              </a:ext>
            </a:extLst>
          </p:cNvPr>
          <p:cNvPicPr>
            <a:picLocks noGrp="1" noChangeAspect="1"/>
          </p:cNvPicPr>
          <p:nvPr>
            <p:ph idx="1"/>
          </p:nvPr>
        </p:nvPicPr>
        <p:blipFill rotWithShape="1">
          <a:blip r:embed="rId3"/>
          <a:srcRect t="20722" b="23148"/>
          <a:stretch/>
        </p:blipFill>
        <p:spPr>
          <a:xfrm>
            <a:off x="457200" y="1638300"/>
            <a:ext cx="8229600" cy="2956322"/>
          </a:xfrm>
          <a:noFill/>
        </p:spPr>
      </p:pic>
      <p:sp>
        <p:nvSpPr>
          <p:cNvPr id="9" name="TextBox 8">
            <a:extLst>
              <a:ext uri="{FF2B5EF4-FFF2-40B4-BE49-F238E27FC236}">
                <a16:creationId xmlns:a16="http://schemas.microsoft.com/office/drawing/2014/main" id="{7E867412-6C8E-4C3B-97BF-A286AFC9E906}"/>
              </a:ext>
            </a:extLst>
          </p:cNvPr>
          <p:cNvSpPr txBox="1"/>
          <p:nvPr/>
        </p:nvSpPr>
        <p:spPr>
          <a:xfrm>
            <a:off x="7758545" y="4333012"/>
            <a:ext cx="928255" cy="261610"/>
          </a:xfrm>
          <a:prstGeom prst="rect">
            <a:avLst/>
          </a:prstGeom>
          <a:noFill/>
        </p:spPr>
        <p:txBody>
          <a:bodyPr wrap="square">
            <a:spAutoFit/>
          </a:bodyPr>
          <a:lstStyle/>
          <a:p>
            <a:pPr algn="r"/>
            <a:r>
              <a:rPr lang="en-GB" sz="1050" dirty="0">
                <a:solidFill>
                  <a:schemeClr val="bg1"/>
                </a:solidFill>
                <a:hlinkClick r:id="rId4">
                  <a:extLst>
                    <a:ext uri="{A12FA001-AC4F-418D-AE19-62706E023703}">
                      <ahyp:hlinkClr xmlns:ahyp="http://schemas.microsoft.com/office/drawing/2018/hyperlinkcolor" val="tx"/>
                    </a:ext>
                  </a:extLst>
                </a:hlinkClick>
              </a:rPr>
              <a:t>Kristina Flour</a:t>
            </a:r>
            <a:r>
              <a:rPr lang="en-GB" sz="1050" dirty="0">
                <a:solidFill>
                  <a:schemeClr val="bg1"/>
                </a:solidFill>
              </a:rPr>
              <a:t> </a:t>
            </a:r>
          </a:p>
        </p:txBody>
      </p:sp>
    </p:spTree>
    <p:extLst>
      <p:ext uri="{BB962C8B-B14F-4D97-AF65-F5344CB8AC3E}">
        <p14:creationId xmlns:p14="http://schemas.microsoft.com/office/powerpoint/2010/main" val="1667468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788A1-DCD8-49B4-8E5B-7AC33C32448B}"/>
              </a:ext>
            </a:extLst>
          </p:cNvPr>
          <p:cNvSpPr>
            <a:spLocks noGrp="1"/>
          </p:cNvSpPr>
          <p:nvPr>
            <p:ph type="title"/>
          </p:nvPr>
        </p:nvSpPr>
        <p:spPr/>
        <p:txBody>
          <a:bodyPr numCol="1"/>
          <a:lstStyle/>
          <a:p>
            <a:r>
              <a:rPr lang="en-US" sz="2800" dirty="0"/>
              <a:t>What does it all mean? (1)</a:t>
            </a:r>
            <a:endParaRPr lang="en-GB" altLang="en-GB" dirty="0"/>
          </a:p>
        </p:txBody>
      </p:sp>
      <p:pic>
        <p:nvPicPr>
          <p:cNvPr id="5" name="Picture 4" descr="An address bar in a browser">
            <a:extLst>
              <a:ext uri="{FF2B5EF4-FFF2-40B4-BE49-F238E27FC236}">
                <a16:creationId xmlns:a16="http://schemas.microsoft.com/office/drawing/2014/main" id="{D6184AA5-EDD1-48EF-92CA-5AE0CDA069F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20850269">
            <a:off x="477982" y="1809481"/>
            <a:ext cx="1735282" cy="1396902"/>
          </a:xfrm>
          <a:prstGeom prst="rect">
            <a:avLst/>
          </a:prstGeom>
          <a:ln>
            <a:noFill/>
          </a:ln>
          <a:effectLst>
            <a:outerShdw blurRad="292100" dist="139700" dir="2700000" algn="tl" rotWithShape="0">
              <a:srgbClr val="333333">
                <a:alpha val="65000"/>
              </a:srgbClr>
            </a:outerShdw>
          </a:effectLst>
        </p:spPr>
      </p:pic>
      <p:pic>
        <p:nvPicPr>
          <p:cNvPr id="8" name="Picture 7" descr="A person holding a phone">
            <a:extLst>
              <a:ext uri="{FF2B5EF4-FFF2-40B4-BE49-F238E27FC236}">
                <a16:creationId xmlns:a16="http://schemas.microsoft.com/office/drawing/2014/main" id="{0CC87BD3-BCB4-4771-99D5-E906EDA30073}"/>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33673" t="9651" r="25119" b="15710"/>
          <a:stretch/>
        </p:blipFill>
        <p:spPr>
          <a:xfrm rot="854041">
            <a:off x="2361335" y="2482008"/>
            <a:ext cx="1685339" cy="2035061"/>
          </a:xfrm>
          <a:prstGeom prst="rect">
            <a:avLst/>
          </a:prstGeom>
          <a:ln>
            <a:noFill/>
          </a:ln>
          <a:effectLst>
            <a:outerShdw blurRad="292100" dist="139700" dir="2700000" algn="tl" rotWithShape="0">
              <a:srgbClr val="333333">
                <a:alpha val="65000"/>
              </a:srgbClr>
            </a:outerShdw>
          </a:effectLst>
        </p:spPr>
      </p:pic>
      <p:pic>
        <p:nvPicPr>
          <p:cNvPr id="20" name="Picture 19" descr="XBox adaptive controller">
            <a:extLst>
              <a:ext uri="{FF2B5EF4-FFF2-40B4-BE49-F238E27FC236}">
                <a16:creationId xmlns:a16="http://schemas.microsoft.com/office/drawing/2014/main" id="{7B9D809B-6BCB-493D-941D-73C68A4DAFEA}"/>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rot="20798093">
            <a:off x="5449598" y="3056296"/>
            <a:ext cx="3393066" cy="1659775"/>
          </a:xfrm>
          <a:prstGeom prst="rect">
            <a:avLst/>
          </a:prstGeom>
        </p:spPr>
      </p:pic>
      <p:pic>
        <p:nvPicPr>
          <p:cNvPr id="14" name="Picture 13" descr="A person using eye tracking glasses in front of a screen">
            <a:extLst>
              <a:ext uri="{FF2B5EF4-FFF2-40B4-BE49-F238E27FC236}">
                <a16:creationId xmlns:a16="http://schemas.microsoft.com/office/drawing/2014/main" id="{4D962D00-AEBD-4D2D-94DE-D23A62CC5E13}"/>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l="7281" t="5802" r="16806" b="20321"/>
          <a:stretch/>
        </p:blipFill>
        <p:spPr>
          <a:xfrm rot="20462875">
            <a:off x="4617455" y="1867940"/>
            <a:ext cx="1998674" cy="14669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641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500"/>
                                        <p:tgtEl>
                                          <p:spTgt spid="8"/>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500"/>
                                        <p:tgtEl>
                                          <p:spTgt spid="14"/>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788A1-DCD8-49B4-8E5B-7AC33C32448B}"/>
              </a:ext>
            </a:extLst>
          </p:cNvPr>
          <p:cNvSpPr>
            <a:spLocks noGrp="1"/>
          </p:cNvSpPr>
          <p:nvPr>
            <p:ph type="title"/>
          </p:nvPr>
        </p:nvSpPr>
        <p:spPr/>
        <p:txBody>
          <a:bodyPr numCol="1"/>
          <a:lstStyle/>
          <a:p>
            <a:r>
              <a:rPr lang="en-US" sz="2800" dirty="0"/>
              <a:t>What does it all mean? (2)</a:t>
            </a:r>
            <a:endParaRPr lang="en-GB" altLang="en-GB" dirty="0"/>
          </a:p>
        </p:txBody>
      </p:sp>
      <p:sp>
        <p:nvSpPr>
          <p:cNvPr id="4" name="Rectangle 3" descr="Medical">
            <a:extLst>
              <a:ext uri="{FF2B5EF4-FFF2-40B4-BE49-F238E27FC236}">
                <a16:creationId xmlns:a16="http://schemas.microsoft.com/office/drawing/2014/main" id="{EF676283-E40D-47F2-8581-D523096C0600}"/>
              </a:ext>
            </a:extLst>
          </p:cNvPr>
          <p:cNvSpPr/>
          <p:nvPr/>
        </p:nvSpPr>
        <p:spPr>
          <a:xfrm rot="20711116">
            <a:off x="378606" y="1804542"/>
            <a:ext cx="242149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Medical</a:t>
            </a:r>
          </a:p>
        </p:txBody>
      </p:sp>
      <p:sp>
        <p:nvSpPr>
          <p:cNvPr id="9" name="Rectangle 8" descr="Social">
            <a:extLst>
              <a:ext uri="{FF2B5EF4-FFF2-40B4-BE49-F238E27FC236}">
                <a16:creationId xmlns:a16="http://schemas.microsoft.com/office/drawing/2014/main" id="{3B7919AD-A07F-454F-8B32-3DAE0BCE9848}"/>
              </a:ext>
            </a:extLst>
          </p:cNvPr>
          <p:cNvSpPr/>
          <p:nvPr/>
        </p:nvSpPr>
        <p:spPr>
          <a:xfrm rot="928626">
            <a:off x="5477057" y="1893770"/>
            <a:ext cx="181011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Social</a:t>
            </a:r>
          </a:p>
        </p:txBody>
      </p:sp>
      <p:sp>
        <p:nvSpPr>
          <p:cNvPr id="11" name="Rectangle 10" descr="Identity">
            <a:extLst>
              <a:ext uri="{FF2B5EF4-FFF2-40B4-BE49-F238E27FC236}">
                <a16:creationId xmlns:a16="http://schemas.microsoft.com/office/drawing/2014/main" id="{0C2B20EF-FB95-46B9-8D2D-C4B4CA588C54}"/>
              </a:ext>
            </a:extLst>
          </p:cNvPr>
          <p:cNvSpPr/>
          <p:nvPr/>
        </p:nvSpPr>
        <p:spPr>
          <a:xfrm rot="771168">
            <a:off x="2950441" y="3719562"/>
            <a:ext cx="236314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Identity</a:t>
            </a:r>
          </a:p>
        </p:txBody>
      </p:sp>
      <p:sp>
        <p:nvSpPr>
          <p:cNvPr id="12" name="Rectangle 11" descr="Minority">
            <a:extLst>
              <a:ext uri="{FF2B5EF4-FFF2-40B4-BE49-F238E27FC236}">
                <a16:creationId xmlns:a16="http://schemas.microsoft.com/office/drawing/2014/main" id="{DC9E515B-082F-4040-80FD-07F19142E941}"/>
              </a:ext>
            </a:extLst>
          </p:cNvPr>
          <p:cNvSpPr/>
          <p:nvPr/>
        </p:nvSpPr>
        <p:spPr>
          <a:xfrm rot="20619677">
            <a:off x="5998049" y="3531401"/>
            <a:ext cx="2611612"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Minority</a:t>
            </a:r>
          </a:p>
        </p:txBody>
      </p:sp>
      <p:sp>
        <p:nvSpPr>
          <p:cNvPr id="15" name="Rectangle 14" descr="Economic">
            <a:extLst>
              <a:ext uri="{FF2B5EF4-FFF2-40B4-BE49-F238E27FC236}">
                <a16:creationId xmlns:a16="http://schemas.microsoft.com/office/drawing/2014/main" id="{E4F10D16-7FEB-4DD0-B2A1-BF5C2CD2D736}"/>
              </a:ext>
            </a:extLst>
          </p:cNvPr>
          <p:cNvSpPr/>
          <p:nvPr/>
        </p:nvSpPr>
        <p:spPr>
          <a:xfrm rot="19527760">
            <a:off x="287235" y="3096400"/>
            <a:ext cx="29009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Economic</a:t>
            </a:r>
          </a:p>
        </p:txBody>
      </p:sp>
      <p:sp>
        <p:nvSpPr>
          <p:cNvPr id="13" name="Rectangle 12" descr="Charity">
            <a:extLst>
              <a:ext uri="{FF2B5EF4-FFF2-40B4-BE49-F238E27FC236}">
                <a16:creationId xmlns:a16="http://schemas.microsoft.com/office/drawing/2014/main" id="{6E197569-1EDA-457E-9AC2-42D0817F4750}"/>
              </a:ext>
            </a:extLst>
          </p:cNvPr>
          <p:cNvSpPr/>
          <p:nvPr/>
        </p:nvSpPr>
        <p:spPr>
          <a:xfrm rot="1554082">
            <a:off x="3602524" y="2398129"/>
            <a:ext cx="219643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Charity</a:t>
            </a:r>
          </a:p>
        </p:txBody>
      </p:sp>
    </p:spTree>
    <p:extLst>
      <p:ext uri="{BB962C8B-B14F-4D97-AF65-F5344CB8AC3E}">
        <p14:creationId xmlns:p14="http://schemas.microsoft.com/office/powerpoint/2010/main" val="90946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2" grpId="0"/>
      <p:bldP spid="15"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What does it all mean? (3)</a:t>
            </a:r>
          </a:p>
        </p:txBody>
      </p:sp>
      <p:pic>
        <p:nvPicPr>
          <p:cNvPr id="3" name="Picture 2" descr="A ramp to an outwardly opening door that blocks the ramp when open">
            <a:extLst>
              <a:ext uri="{FF2B5EF4-FFF2-40B4-BE49-F238E27FC236}">
                <a16:creationId xmlns:a16="http://schemas.microsoft.com/office/drawing/2014/main" id="{E4CB52D2-80A1-4603-BAE5-4C705BA76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4434" y="1608202"/>
            <a:ext cx="2495132" cy="2963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1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What does it all mean? (4)</a:t>
            </a:r>
          </a:p>
        </p:txBody>
      </p:sp>
      <p:pic>
        <p:nvPicPr>
          <p:cNvPr id="5" name="Graphic 4" descr="Monitor outline">
            <a:extLst>
              <a:ext uri="{FF2B5EF4-FFF2-40B4-BE49-F238E27FC236}">
                <a16:creationId xmlns:a16="http://schemas.microsoft.com/office/drawing/2014/main" id="{C442FF07-27E2-4FF2-BEB4-103062F93D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3500" y="1657347"/>
            <a:ext cx="2545773" cy="2545773"/>
          </a:xfrm>
          <a:prstGeom prst="rect">
            <a:avLst/>
          </a:prstGeom>
        </p:spPr>
      </p:pic>
      <p:pic>
        <p:nvPicPr>
          <p:cNvPr id="8" name="Graphic 7" descr="Monitor outline">
            <a:extLst>
              <a:ext uri="{FF2B5EF4-FFF2-40B4-BE49-F238E27FC236}">
                <a16:creationId xmlns:a16="http://schemas.microsoft.com/office/drawing/2014/main" id="{709BC8E7-28C5-4435-A6DD-FC2B1C9FBB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4727" y="1657348"/>
            <a:ext cx="2545773" cy="2545773"/>
          </a:xfrm>
          <a:prstGeom prst="rect">
            <a:avLst/>
          </a:prstGeom>
        </p:spPr>
      </p:pic>
      <p:pic>
        <p:nvPicPr>
          <p:cNvPr id="10" name="Graphic 9" descr="Checkmark with solid fill">
            <a:extLst>
              <a:ext uri="{FF2B5EF4-FFF2-40B4-BE49-F238E27FC236}">
                <a16:creationId xmlns:a16="http://schemas.microsoft.com/office/drawing/2014/main" id="{AB427929-5051-45FC-8F38-57E52E6720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59550" y="2483426"/>
            <a:ext cx="628650" cy="628650"/>
          </a:xfrm>
          <a:prstGeom prst="rect">
            <a:avLst/>
          </a:prstGeom>
        </p:spPr>
      </p:pic>
      <p:pic>
        <p:nvPicPr>
          <p:cNvPr id="12" name="Graphic 11" descr="Close with solid fill">
            <a:extLst>
              <a:ext uri="{FF2B5EF4-FFF2-40B4-BE49-F238E27FC236}">
                <a16:creationId xmlns:a16="http://schemas.microsoft.com/office/drawing/2014/main" id="{FC6D1E9E-9A9F-40D3-8476-491DB91070B5}"/>
              </a:ext>
              <a:ext uri="{C183D7F6-B498-43B3-948B-1728B52AA6E4}">
                <adec:decorative xmlns:adec="http://schemas.microsoft.com/office/drawing/2017/decorative" val="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7473" y="2475632"/>
            <a:ext cx="623454" cy="623454"/>
          </a:xfrm>
          <a:prstGeom prst="rect">
            <a:avLst/>
          </a:prstGeom>
        </p:spPr>
      </p:pic>
      <p:pic>
        <p:nvPicPr>
          <p:cNvPr id="13" name="Graphic 12" descr="Checkmark with solid fill">
            <a:extLst>
              <a:ext uri="{FF2B5EF4-FFF2-40B4-BE49-F238E27FC236}">
                <a16:creationId xmlns:a16="http://schemas.microsoft.com/office/drawing/2014/main" id="{CB8883B6-B9A0-4567-94F0-55BAB3F1BB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2953" y="2447056"/>
            <a:ext cx="628650" cy="628650"/>
          </a:xfrm>
          <a:prstGeom prst="rect">
            <a:avLst/>
          </a:prstGeom>
        </p:spPr>
      </p:pic>
      <p:pic>
        <p:nvPicPr>
          <p:cNvPr id="14" name="Graphic 13" descr="Close with solid fill">
            <a:extLst>
              <a:ext uri="{FF2B5EF4-FFF2-40B4-BE49-F238E27FC236}">
                <a16:creationId xmlns:a16="http://schemas.microsoft.com/office/drawing/2014/main" id="{36365C62-7D6B-4F0D-90DE-F4568F1F0D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54846" y="2465241"/>
            <a:ext cx="623454" cy="623454"/>
          </a:xfrm>
          <a:prstGeom prst="rect">
            <a:avLst/>
          </a:prstGeom>
        </p:spPr>
      </p:pic>
      <p:pic>
        <p:nvPicPr>
          <p:cNvPr id="18" name="Graphic 17" descr="Question mark with solid fill">
            <a:extLst>
              <a:ext uri="{FF2B5EF4-FFF2-40B4-BE49-F238E27FC236}">
                <a16:creationId xmlns:a16="http://schemas.microsoft.com/office/drawing/2014/main" id="{0AAC71F1-8A1F-47A7-9EBB-CC8D49FFB0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45237" y="2714427"/>
            <a:ext cx="2114549" cy="2114549"/>
          </a:xfrm>
          <a:prstGeom prst="rect">
            <a:avLst/>
          </a:prstGeom>
        </p:spPr>
      </p:pic>
      <p:pic>
        <p:nvPicPr>
          <p:cNvPr id="16" name="Graphic 15" descr="Transfer arrows with solid fill">
            <a:extLst>
              <a:ext uri="{FF2B5EF4-FFF2-40B4-BE49-F238E27FC236}">
                <a16:creationId xmlns:a16="http://schemas.microsoft.com/office/drawing/2014/main" id="{04E3B6FF-3552-40B6-B3EE-11FF316134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14367" y="1862568"/>
            <a:ext cx="914400" cy="914400"/>
          </a:xfrm>
          <a:prstGeom prst="rect">
            <a:avLst/>
          </a:prstGeom>
        </p:spPr>
      </p:pic>
    </p:spTree>
    <p:extLst>
      <p:ext uri="{BB962C8B-B14F-4D97-AF65-F5344CB8AC3E}">
        <p14:creationId xmlns:p14="http://schemas.microsoft.com/office/powerpoint/2010/main" val="410829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2500"/>
                            </p:stCondLst>
                            <p:childTnLst>
                              <p:par>
                                <p:cTn id="9" presetID="10" presetClass="entr" presetSubtype="0" fill="hold"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3500"/>
                            </p:stCondLst>
                            <p:childTnLst>
                              <p:par>
                                <p:cTn id="13" presetID="10" presetClass="entr" presetSubtype="0" fill="hold" nodeType="afterEffect">
                                  <p:stCondLst>
                                    <p:cond delay="1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5500"/>
                            </p:stCondLst>
                            <p:childTnLst>
                              <p:par>
                                <p:cTn id="17" presetID="10" presetClass="entr"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6500"/>
                            </p:stCondLst>
                            <p:childTnLst>
                              <p:par>
                                <p:cTn id="21" presetID="10" presetClass="entr" presetSubtype="0" fill="hold" nodeType="afterEffect">
                                  <p:stCondLst>
                                    <p:cond delay="4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1000"/>
                            </p:stCondLst>
                            <p:childTnLst>
                              <p:par>
                                <p:cTn id="25" presetID="10" presetClass="entr" presetSubtype="0" fill="hold" nodeType="afterEffect">
                                  <p:stCondLst>
                                    <p:cond delay="1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788A1-DCD8-49B4-8E5B-7AC33C32448B}"/>
              </a:ext>
            </a:extLst>
          </p:cNvPr>
          <p:cNvSpPr>
            <a:spLocks noGrp="1"/>
          </p:cNvSpPr>
          <p:nvPr>
            <p:ph type="title"/>
          </p:nvPr>
        </p:nvSpPr>
        <p:spPr/>
        <p:txBody>
          <a:bodyPr numCol="1"/>
          <a:lstStyle/>
          <a:p>
            <a:r>
              <a:rPr lang="en-US" sz="2800"/>
              <a:t>Wading through the jargon</a:t>
            </a:r>
            <a:endParaRPr lang="en-GB" altLang="en-GB"/>
          </a:p>
        </p:txBody>
      </p:sp>
      <p:pic>
        <p:nvPicPr>
          <p:cNvPr id="5" name="Picture 4" descr="Screenshot of HTML code">
            <a:extLst>
              <a:ext uri="{FF2B5EF4-FFF2-40B4-BE49-F238E27FC236}">
                <a16:creationId xmlns:a16="http://schemas.microsoft.com/office/drawing/2014/main" id="{9994EE28-D7D0-4A66-8812-9E98197210E2}"/>
              </a:ext>
            </a:extLst>
          </p:cNvPr>
          <p:cNvPicPr>
            <a:picLocks noChangeAspect="1"/>
          </p:cNvPicPr>
          <p:nvPr/>
        </p:nvPicPr>
        <p:blipFill>
          <a:blip r:embed="rId3"/>
          <a:stretch>
            <a:fillRect/>
          </a:stretch>
        </p:blipFill>
        <p:spPr>
          <a:xfrm>
            <a:off x="564931" y="1638300"/>
            <a:ext cx="8014138" cy="3154569"/>
          </a:xfrm>
          <a:prstGeom prst="rect">
            <a:avLst/>
          </a:prstGeom>
        </p:spPr>
      </p:pic>
    </p:spTree>
    <p:extLst>
      <p:ext uri="{BB962C8B-B14F-4D97-AF65-F5344CB8AC3E}">
        <p14:creationId xmlns:p14="http://schemas.microsoft.com/office/powerpoint/2010/main" val="2389732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788A1-DCD8-49B4-8E5B-7AC33C32448B}"/>
              </a:ext>
            </a:extLst>
          </p:cNvPr>
          <p:cNvSpPr>
            <a:spLocks noGrp="1"/>
          </p:cNvSpPr>
          <p:nvPr>
            <p:ph type="title"/>
          </p:nvPr>
        </p:nvSpPr>
        <p:spPr>
          <a:xfrm>
            <a:off x="457200" y="571501"/>
            <a:ext cx="8229600" cy="800298"/>
          </a:xfrm>
        </p:spPr>
        <p:txBody>
          <a:bodyPr wrap="square" numCol="1" anchor="b">
            <a:normAutofit/>
          </a:bodyPr>
          <a:lstStyle/>
          <a:p>
            <a:r>
              <a:rPr lang="en-US" altLang="en-GB"/>
              <a:t>Is it me?</a:t>
            </a:r>
            <a:endParaRPr lang="en-GB" altLang="en-GB"/>
          </a:p>
        </p:txBody>
      </p:sp>
      <p:pic>
        <p:nvPicPr>
          <p:cNvPr id="5" name="Content Placeholder 4" descr="A microphone silhouetted by bright spotlights ">
            <a:extLst>
              <a:ext uri="{FF2B5EF4-FFF2-40B4-BE49-F238E27FC236}">
                <a16:creationId xmlns:a16="http://schemas.microsoft.com/office/drawing/2014/main" id="{D927CCCD-A77E-4AA3-9805-84D1606CBDFE}"/>
              </a:ext>
            </a:extLst>
          </p:cNvPr>
          <p:cNvPicPr>
            <a:picLocks noGrp="1" noChangeAspect="1"/>
          </p:cNvPicPr>
          <p:nvPr>
            <p:ph idx="1"/>
          </p:nvPr>
        </p:nvPicPr>
        <p:blipFill rotWithShape="1">
          <a:blip r:embed="rId3"/>
          <a:srcRect t="25086" r="-2" b="50935"/>
          <a:stretch/>
        </p:blipFill>
        <p:spPr>
          <a:xfrm>
            <a:off x="457200" y="1615677"/>
            <a:ext cx="8229600" cy="2956322"/>
          </a:xfrm>
          <a:noFill/>
        </p:spPr>
      </p:pic>
      <p:sp>
        <p:nvSpPr>
          <p:cNvPr id="7" name="TextBox 6">
            <a:extLst>
              <a:ext uri="{FF2B5EF4-FFF2-40B4-BE49-F238E27FC236}">
                <a16:creationId xmlns:a16="http://schemas.microsoft.com/office/drawing/2014/main" id="{BB7C4D57-04E2-4CFA-A7D5-23CD71381EDE}"/>
              </a:ext>
            </a:extLst>
          </p:cNvPr>
          <p:cNvSpPr txBox="1"/>
          <p:nvPr/>
        </p:nvSpPr>
        <p:spPr>
          <a:xfrm>
            <a:off x="7387937" y="4318083"/>
            <a:ext cx="1298864" cy="253916"/>
          </a:xfrm>
          <a:prstGeom prst="rect">
            <a:avLst/>
          </a:prstGeom>
          <a:noFill/>
        </p:spPr>
        <p:txBody>
          <a:bodyPr wrap="square">
            <a:spAutoFit/>
          </a:bodyPr>
          <a:lstStyle/>
          <a:p>
            <a:pPr algn="r"/>
            <a:r>
              <a:rPr lang="en-GB" sz="1050" dirty="0">
                <a:solidFill>
                  <a:schemeClr val="bg1"/>
                </a:solidFill>
                <a:hlinkClick r:id="rId4">
                  <a:extLst>
                    <a:ext uri="{A12FA001-AC4F-418D-AE19-62706E023703}">
                      <ahyp:hlinkClr xmlns:ahyp="http://schemas.microsoft.com/office/drawing/2018/hyperlinkcolor" val="tx"/>
                    </a:ext>
                  </a:extLst>
                </a:hlinkClick>
              </a:rPr>
              <a:t>Photo: </a:t>
            </a:r>
            <a:r>
              <a:rPr lang="en-GB" sz="1050" dirty="0" err="1">
                <a:solidFill>
                  <a:schemeClr val="bg1"/>
                </a:solidFill>
                <a:hlinkClick r:id="rId4">
                  <a:extLst>
                    <a:ext uri="{A12FA001-AC4F-418D-AE19-62706E023703}">
                      <ahyp:hlinkClr xmlns:ahyp="http://schemas.microsoft.com/office/drawing/2018/hyperlinkcolor" val="tx"/>
                    </a:ext>
                  </a:extLst>
                </a:hlinkClick>
              </a:rPr>
              <a:t>bantersnaps</a:t>
            </a:r>
            <a:endParaRPr lang="en-GB" sz="1050" dirty="0">
              <a:solidFill>
                <a:schemeClr val="bg1"/>
              </a:solidFill>
            </a:endParaRPr>
          </a:p>
        </p:txBody>
      </p:sp>
    </p:spTree>
    <p:extLst>
      <p:ext uri="{BB962C8B-B14F-4D97-AF65-F5344CB8AC3E}">
        <p14:creationId xmlns:p14="http://schemas.microsoft.com/office/powerpoint/2010/main" val="34289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788A1-DCD8-49B4-8E5B-7AC33C32448B}"/>
              </a:ext>
            </a:extLst>
          </p:cNvPr>
          <p:cNvSpPr>
            <a:spLocks noGrp="1"/>
          </p:cNvSpPr>
          <p:nvPr>
            <p:ph type="title"/>
          </p:nvPr>
        </p:nvSpPr>
        <p:spPr>
          <a:xfrm>
            <a:off x="457200" y="571501"/>
            <a:ext cx="8229600" cy="800298"/>
          </a:xfrm>
        </p:spPr>
        <p:txBody>
          <a:bodyPr wrap="square" numCol="1" anchor="b">
            <a:normAutofit/>
          </a:bodyPr>
          <a:lstStyle/>
          <a:p>
            <a:r>
              <a:rPr lang="en-US" altLang="en-GB" dirty="0"/>
              <a:t>Tell me a story</a:t>
            </a:r>
            <a:endParaRPr lang="en-GB" altLang="en-GB" dirty="0"/>
          </a:p>
        </p:txBody>
      </p:sp>
      <p:pic>
        <p:nvPicPr>
          <p:cNvPr id="6" name="Content Placeholder 5" descr="A child reading a storybook">
            <a:extLst>
              <a:ext uri="{FF2B5EF4-FFF2-40B4-BE49-F238E27FC236}">
                <a16:creationId xmlns:a16="http://schemas.microsoft.com/office/drawing/2014/main" id="{6517B65F-005C-4FE7-81CB-47FFB19D55BC}"/>
              </a:ext>
            </a:extLst>
          </p:cNvPr>
          <p:cNvPicPr>
            <a:picLocks noGrp="1" noChangeAspect="1"/>
          </p:cNvPicPr>
          <p:nvPr>
            <p:ph idx="1"/>
          </p:nvPr>
        </p:nvPicPr>
        <p:blipFill rotWithShape="1">
          <a:blip r:embed="rId3"/>
          <a:srcRect t="28625" b="17152"/>
          <a:stretch/>
        </p:blipFill>
        <p:spPr>
          <a:xfrm>
            <a:off x="457200" y="1638300"/>
            <a:ext cx="8229600" cy="2956322"/>
          </a:xfrm>
          <a:noFill/>
        </p:spPr>
      </p:pic>
    </p:spTree>
    <p:extLst>
      <p:ext uri="{BB962C8B-B14F-4D97-AF65-F5344CB8AC3E}">
        <p14:creationId xmlns:p14="http://schemas.microsoft.com/office/powerpoint/2010/main" val="2332539166"/>
      </p:ext>
    </p:extLst>
  </p:cSld>
  <p:clrMapOvr>
    <a:masterClrMapping/>
  </p:clrMapOvr>
</p:sld>
</file>

<file path=ppt/theme/theme1.xml><?xml version="1.0" encoding="utf-8"?>
<a:theme xmlns:a="http://schemas.openxmlformats.org/drawingml/2006/main" name="AbilityNet Theme June 2014">
  <a:themeElements>
    <a:clrScheme name="Custom 2">
      <a:dk1>
        <a:srgbClr val="0E3C20"/>
      </a:dk1>
      <a:lt1>
        <a:sysClr val="window" lastClr="FFFFFF"/>
      </a:lt1>
      <a:dk2>
        <a:srgbClr val="1F497D"/>
      </a:dk2>
      <a:lt2>
        <a:srgbClr val="E5EA8B"/>
      </a:lt2>
      <a:accent1>
        <a:srgbClr val="0E3C20"/>
      </a:accent1>
      <a:accent2>
        <a:srgbClr val="153566"/>
      </a:accent2>
      <a:accent3>
        <a:srgbClr val="461C68"/>
      </a:accent3>
      <a:accent4>
        <a:srgbClr val="7F1229"/>
      </a:accent4>
      <a:accent5>
        <a:srgbClr val="DDE6EE"/>
      </a:accent5>
      <a:accent6>
        <a:srgbClr val="F9E8ED"/>
      </a:accent6>
      <a:hlink>
        <a:srgbClr val="6666FF"/>
      </a:hlink>
      <a:folHlink>
        <a:srgbClr val="1535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numCol="1"/>
      <a:lstStyle/>
      <a:style>
        <a:lnRef idx="1">
          <a:schemeClr val="accent1"/>
        </a:lnRef>
        <a:fillRef idx="3">
          <a:schemeClr val="accent1"/>
        </a:fillRef>
        <a:effectRef idx="2">
          <a:schemeClr val="accent1"/>
        </a:effectRef>
        <a:fontRef idx="minor">
          <a:schemeClr val="lt1"/>
        </a:fontRef>
      </a:style>
    </a:spDef>
    <a:lnDef>
      <a:spPr/>
      <a:bodyPr numCol="1"/>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bilityNet powerpoint template 4x3 V1 March 2018" id="{5B7310ED-77BD-E247-AB20-7C6FDFC2F53B}" vid="{39FC8AD2-E002-1842-9762-04B77B64AEF7}"/>
    </a:ext>
  </a:extLst>
</a:theme>
</file>

<file path=ppt/theme/theme2.xml><?xml version="1.0" encoding="utf-8"?>
<a:theme xmlns:a="http://schemas.openxmlformats.org/drawingml/2006/main" name="AbilityNet Theme June 2014">
  <a:themeElements>
    <a:clrScheme name="Custom 2">
      <a:dk1>
        <a:srgbClr val="0E3C20"/>
      </a:dk1>
      <a:lt1>
        <a:sysClr val="window" lastClr="FFFFFF"/>
      </a:lt1>
      <a:dk2>
        <a:srgbClr val="1F497D"/>
      </a:dk2>
      <a:lt2>
        <a:srgbClr val="E5EA8B"/>
      </a:lt2>
      <a:accent1>
        <a:srgbClr val="0E3C20"/>
      </a:accent1>
      <a:accent2>
        <a:srgbClr val="153566"/>
      </a:accent2>
      <a:accent3>
        <a:srgbClr val="461C68"/>
      </a:accent3>
      <a:accent4>
        <a:srgbClr val="7F1229"/>
      </a:accent4>
      <a:accent5>
        <a:srgbClr val="DDE6EE"/>
      </a:accent5>
      <a:accent6>
        <a:srgbClr val="F9E8ED"/>
      </a:accent6>
      <a:hlink>
        <a:srgbClr val="2C67B1"/>
      </a:hlink>
      <a:folHlink>
        <a:srgbClr val="1535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bilityNet powerpoint template 4x3 V1 March 2018" id="{5B7310ED-77BD-E247-AB20-7C6FDFC2F53B}" vid="{39FC8AD2-E002-1842-9762-04B77B64AEF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numCol="1"/>
      <a:lstStyle/>
      <a:style>
        <a:lnRef idx="1">
          <a:schemeClr val="accent1"/>
        </a:lnRef>
        <a:fillRef idx="3">
          <a:schemeClr val="accent1"/>
        </a:fillRef>
        <a:effectRef idx="2">
          <a:schemeClr val="accent1"/>
        </a:effectRef>
        <a:fontRef idx="minor">
          <a:schemeClr val="lt1"/>
        </a:fontRef>
      </a:style>
    </a:spDef>
    <a:lnDef>
      <a:spPr/>
      <a:bodyPr numCol="1"/>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929451F28BF59418889FEE743DE0F2B" ma:contentTypeVersion="12" ma:contentTypeDescription="Create a new document." ma:contentTypeScope="" ma:versionID="5926a6f1601bdc03b2e9145b2908afaf">
  <xsd:schema xmlns:xsd="http://www.w3.org/2001/XMLSchema" xmlns:xs="http://www.w3.org/2001/XMLSchema" xmlns:p="http://schemas.microsoft.com/office/2006/metadata/properties" xmlns:ns2="9e30cebf-aa4e-4774-b989-27dec9e324ec" xmlns:ns3="c58fede1-7a4f-4fd3-a088-5fda97608fd7" targetNamespace="http://schemas.microsoft.com/office/2006/metadata/properties" ma:root="true" ma:fieldsID="da0e26fe37c23ac09a7c2790401fe0f8" ns2:_="" ns3:_="">
    <xsd:import namespace="9e30cebf-aa4e-4774-b989-27dec9e324ec"/>
    <xsd:import namespace="c58fede1-7a4f-4fd3-a088-5fda97608fd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AutoTags" minOccurs="0"/>
                <xsd:element ref="ns2:MediaServiceGenerationTime" minOccurs="0"/>
                <xsd:element ref="ns2:MediaServiceEventHashCode" minOccurs="0"/>
                <xsd:element ref="ns2:MediaServiceDateTaken" minOccurs="0"/>
                <xsd:element ref="ns2:MediaServiceKeyPoints"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30cebf-aa4e-4774-b989-27dec9e324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58fede1-7a4f-4fd3-a088-5fda97608fd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3CDA1F-E962-465A-AA72-F3644410FADB}">
  <ds:schemaRefs>
    <ds:schemaRef ds:uri="http://schemas.microsoft.com/office/2006/documentManagement/types"/>
    <ds:schemaRef ds:uri="5d0e500b-da6b-4646-969d-9981c872a878"/>
    <ds:schemaRef ds:uri="http://purl.org/dc/terms/"/>
    <ds:schemaRef ds:uri="http://purl.org/dc/dcmitype/"/>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bca4ddff-6317-49c3-91e9-bad649d37b63"/>
    <ds:schemaRef ds:uri="http://www.w3.org/XML/1998/namespace"/>
  </ds:schemaRefs>
</ds:datastoreItem>
</file>

<file path=customXml/itemProps2.xml><?xml version="1.0" encoding="utf-8"?>
<ds:datastoreItem xmlns:ds="http://schemas.openxmlformats.org/officeDocument/2006/customXml" ds:itemID="{3C8B2EC8-8C3E-4BB9-B702-21A86494049A}"/>
</file>

<file path=customXml/itemProps3.xml><?xml version="1.0" encoding="utf-8"?>
<ds:datastoreItem xmlns:ds="http://schemas.openxmlformats.org/officeDocument/2006/customXml" ds:itemID="{E79455C6-1A17-4F71-9BE5-54246C6DCB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AbilityNet Theme June 2014</Template>
  <TotalTime>76</TotalTime>
  <Words>1321</Words>
  <Application>Microsoft Office PowerPoint</Application>
  <PresentationFormat>On-screen Show (16:9)</PresentationFormat>
  <Paragraphs>91</Paragraphs>
  <Slides>15</Slides>
  <Notes>15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15</vt:i4>
      </vt:variant>
    </vt:vector>
  </HeadingPairs>
  <TitlesOfParts>
    <vt:vector size="20" baseType="lpstr">
      <vt:lpstr>Arial</vt:lpstr>
      <vt:lpstr>Calibri</vt:lpstr>
      <vt:lpstr>Times New Roman</vt:lpstr>
      <vt:lpstr>AbilityNet Theme June 2014</vt:lpstr>
      <vt:lpstr>AbilityNet Theme June 2014</vt:lpstr>
      <vt:lpstr>The Power Of Storytelling</vt:lpstr>
      <vt:lpstr>Can I tell you a secret?</vt:lpstr>
      <vt:lpstr>What does it all mean? (1)</vt:lpstr>
      <vt:lpstr>What does it all mean? (2)</vt:lpstr>
      <vt:lpstr>What does it all mean? (3)</vt:lpstr>
      <vt:lpstr>What does it all mean? (4)</vt:lpstr>
      <vt:lpstr>Wading through the jargon</vt:lpstr>
      <vt:lpstr>Is it me?</vt:lpstr>
      <vt:lpstr>Tell me a story</vt:lpstr>
      <vt:lpstr>Stories made it stick (1)</vt:lpstr>
      <vt:lpstr>Stories made it stick (2)</vt:lpstr>
      <vt:lpstr>Stories made it stick (3)</vt:lpstr>
      <vt:lpstr>This is only the beginning</vt:lpstr>
      <vt:lpstr>How we can help</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Life - Buddy Scheme</dc:title>
  <dc:creator>James Robson</dc:creator>
  <cp:lastModifiedBy>Adam Tweed</cp:lastModifiedBy>
  <cp:revision>1</cp:revision>
  <dcterms:created xsi:type="dcterms:W3CDTF">2019-02-20T13:25:36Z</dcterms:created>
  <dcterms:modified xsi:type="dcterms:W3CDTF">2021-06-02T11:52:27Z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0x0101005929451F28BF59418889FEE743DE0F2B</vt:lpwstr>
  </property>
</Properties>
</file>