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24"/>
  </p:notesMasterIdLst>
  <p:sldIdLst>
    <p:sldId id="256" r:id="rId2"/>
    <p:sldId id="274" r:id="rId3"/>
    <p:sldId id="258" r:id="rId4"/>
    <p:sldId id="259" r:id="rId5"/>
    <p:sldId id="260" r:id="rId6"/>
    <p:sldId id="262" r:id="rId7"/>
    <p:sldId id="265" r:id="rId8"/>
    <p:sldId id="267" r:id="rId9"/>
    <p:sldId id="275" r:id="rId10"/>
    <p:sldId id="276" r:id="rId11"/>
    <p:sldId id="270" r:id="rId12"/>
    <p:sldId id="271" r:id="rId13"/>
    <p:sldId id="272" r:id="rId14"/>
    <p:sldId id="273" r:id="rId15"/>
    <p:sldId id="261" r:id="rId16"/>
    <p:sldId id="277" r:id="rId17"/>
    <p:sldId id="278" r:id="rId18"/>
    <p:sldId id="281" r:id="rId19"/>
    <p:sldId id="282" r:id="rId20"/>
    <p:sldId id="283" r:id="rId21"/>
    <p:sldId id="284" r:id="rId22"/>
    <p:sldId id="2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8"/>
    <p:restoredTop sz="72603"/>
  </p:normalViewPr>
  <p:slideViewPr>
    <p:cSldViewPr snapToGrid="0">
      <p:cViewPr varScale="1">
        <p:scale>
          <a:sx n="110" d="100"/>
          <a:sy n="110" d="100"/>
        </p:scale>
        <p:origin x="22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Column2</c:v>
                </c:pt>
              </c:strCache>
            </c:strRef>
          </c:tx>
          <c:dPt>
            <c:idx val="0"/>
            <c:bubble3D val="0"/>
            <c:spPr>
              <a:solidFill>
                <a:schemeClr val="accent1"/>
              </a:solidFill>
              <a:ln w="19050">
                <a:solidFill>
                  <a:schemeClr val="lt1"/>
                </a:solidFill>
              </a:ln>
              <a:effectLst/>
              <a:sp3d contourW="19050">
                <a:contourClr>
                  <a:schemeClr val="lt1"/>
                </a:contourClr>
              </a:sp3d>
            </c:spPr>
            <c:extLst>
              <c:ext xmlns:c16="http://schemas.microsoft.com/office/drawing/2014/chart" uri="{C3380CC4-5D6E-409C-BE32-E72D297353CC}">
                <c16:uniqueId val="{00000001-DC80-420A-9F49-69526487CE23}"/>
              </c:ext>
            </c:extLst>
          </c:dPt>
          <c:dPt>
            <c:idx val="1"/>
            <c:bubble3D val="0"/>
            <c:spPr>
              <a:solidFill>
                <a:schemeClr val="accent1">
                  <a:lumMod val="40000"/>
                  <a:lumOff val="60000"/>
                </a:schemeClr>
              </a:solidFill>
              <a:ln w="19050">
                <a:solidFill>
                  <a:schemeClr val="lt1"/>
                </a:solidFill>
              </a:ln>
              <a:effectLst/>
              <a:sp3d contourW="19050">
                <a:contourClr>
                  <a:schemeClr val="lt1"/>
                </a:contourClr>
              </a:sp3d>
            </c:spPr>
            <c:extLst>
              <c:ext xmlns:c16="http://schemas.microsoft.com/office/drawing/2014/chart" uri="{C3380CC4-5D6E-409C-BE32-E72D297353CC}">
                <c16:uniqueId val="{00000003-DC80-420A-9F49-69526487CE2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highlight>
                      <a:srgbClr val="000000"/>
                    </a:highlight>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74</c:v>
                </c:pt>
                <c:pt idx="1">
                  <c:v>28</c:v>
                </c:pt>
              </c:numCache>
            </c:numRef>
          </c:val>
          <c:extLst>
            <c:ext xmlns:c16="http://schemas.microsoft.com/office/drawing/2014/chart" uri="{C3380CC4-5D6E-409C-BE32-E72D297353CC}">
              <c16:uniqueId val="{00000000-21AB-5D43-90B7-BD6E245251AC}"/>
            </c:ext>
          </c:extLst>
        </c:ser>
        <c:dLbls>
          <c:showLegendKey val="0"/>
          <c:showVal val="0"/>
          <c:showCatName val="1"/>
          <c:showSerName val="0"/>
          <c:showPercent val="1"/>
          <c:showBubbleSize val="0"/>
          <c:showLeaderLines val="1"/>
        </c:dLbls>
      </c:pie3DChart>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tint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2FF2-EB40-8392-057DB1333FB9}"/>
              </c:ext>
            </c:extLst>
          </c:dPt>
          <c:dPt>
            <c:idx val="1"/>
            <c:bubble3D val="0"/>
            <c:spPr>
              <a:solidFill>
                <a:schemeClr val="accent1">
                  <a:tint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6-2FF2-EB40-8392-057DB1333FB9}"/>
              </c:ext>
            </c:extLst>
          </c:dPt>
          <c:dPt>
            <c:idx val="2"/>
            <c:bubble3D val="0"/>
            <c:spPr>
              <a:solidFill>
                <a:schemeClr val="accent1">
                  <a:tint val="9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2FF2-EB40-8392-057DB1333FB9}"/>
              </c:ext>
            </c:extLst>
          </c:dPt>
          <c:dPt>
            <c:idx val="3"/>
            <c:bubble3D val="0"/>
            <c:spPr>
              <a:solidFill>
                <a:schemeClr val="accent1">
                  <a:shade val="9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2FF2-EB40-8392-057DB1333FB9}"/>
              </c:ext>
            </c:extLst>
          </c:dPt>
          <c:dPt>
            <c:idx val="4"/>
            <c:bubble3D val="0"/>
            <c:spPr>
              <a:solidFill>
                <a:schemeClr val="accent1">
                  <a:shade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4-2FF2-EB40-8392-057DB1333FB9}"/>
              </c:ext>
            </c:extLst>
          </c:dPt>
          <c:dPt>
            <c:idx val="5"/>
            <c:bubble3D val="0"/>
            <c:spPr>
              <a:solidFill>
                <a:schemeClr val="accent1">
                  <a:shade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2FF2-EB40-8392-057DB1333FB9}"/>
              </c:ext>
            </c:extLst>
          </c:dPt>
          <c:dLbls>
            <c:dLbl>
              <c:idx val="0"/>
              <c:layout>
                <c:manualLayout>
                  <c:x val="-2.3406184538019206E-2"/>
                  <c:y val="-3.964499629853961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FF2-EB40-8392-057DB1333FB9}"/>
                </c:ext>
              </c:extLst>
            </c:dLbl>
            <c:dLbl>
              <c:idx val="1"/>
              <c:layout>
                <c:manualLayout>
                  <c:x val="-3.9544795465530121E-4"/>
                  <c:y val="0.2659565342230598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2FF2-EB40-8392-057DB1333FB9}"/>
                </c:ext>
              </c:extLst>
            </c:dLbl>
            <c:dLbl>
              <c:idx val="2"/>
              <c:layout>
                <c:manualLayout>
                  <c:x val="7.4423334754412568E-2"/>
                  <c:y val="0.1888958558378912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FF2-EB40-8392-057DB1333FB9}"/>
                </c:ext>
              </c:extLst>
            </c:dLbl>
            <c:dLbl>
              <c:idx val="3"/>
              <c:layout>
                <c:manualLayout>
                  <c:x val="1.3076501960020567E-2"/>
                  <c:y val="-0.1946302087700040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FF2-EB40-8392-057DB1333FB9}"/>
                </c:ext>
              </c:extLst>
            </c:dLbl>
            <c:dLbl>
              <c:idx val="4"/>
              <c:layout>
                <c:manualLayout>
                  <c:x val="0.18929020357850707"/>
                  <c:y val="-9.6539900925453254E-2"/>
                </c:manualLayout>
              </c:layout>
              <c:showLegendKey val="0"/>
              <c:showVal val="0"/>
              <c:showCatName val="1"/>
              <c:showSerName val="0"/>
              <c:showPercent val="1"/>
              <c:showBubbleSize val="0"/>
              <c:extLst>
                <c:ext xmlns:c15="http://schemas.microsoft.com/office/drawing/2012/chart" uri="{CE6537A1-D6FC-4f65-9D91-7224C49458BB}">
                  <c15:layout>
                    <c:manualLayout>
                      <c:w val="0.23188984933789183"/>
                      <c:h val="0.21558667986970043"/>
                    </c:manualLayout>
                  </c15:layout>
                </c:ext>
                <c:ext xmlns:c16="http://schemas.microsoft.com/office/drawing/2014/chart" uri="{C3380CC4-5D6E-409C-BE32-E72D297353CC}">
                  <c16:uniqueId val="{00000004-2FF2-EB40-8392-057DB1333FB9}"/>
                </c:ext>
              </c:extLst>
            </c:dLbl>
            <c:dLbl>
              <c:idx val="5"/>
              <c:layout>
                <c:manualLayout>
                  <c:x val="0.147572596763027"/>
                  <c:y val="-0.1035553344259609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FF2-EB40-8392-057DB1333FB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Provided enhanced training</c:v>
                </c:pt>
                <c:pt idx="1">
                  <c:v>Provided enhanced guidance and resources</c:v>
                </c:pt>
                <c:pt idx="2">
                  <c:v>Purchased format-shifting software</c:v>
                </c:pt>
                <c:pt idx="3">
                  <c:v>Appointed additional staff to support digital accessibility</c:v>
                </c:pt>
                <c:pt idx="4">
                  <c:v>Sent out specific communications on digital accessibility</c:v>
                </c:pt>
                <c:pt idx="5">
                  <c:v>Other</c:v>
                </c:pt>
              </c:strCache>
            </c:strRef>
          </c:cat>
          <c:val>
            <c:numRef>
              <c:f>Sheet1!$B$2:$B$7</c:f>
              <c:numCache>
                <c:formatCode>General</c:formatCode>
                <c:ptCount val="6"/>
                <c:pt idx="0">
                  <c:v>15</c:v>
                </c:pt>
                <c:pt idx="1">
                  <c:v>22</c:v>
                </c:pt>
                <c:pt idx="2">
                  <c:v>23</c:v>
                </c:pt>
                <c:pt idx="3">
                  <c:v>3</c:v>
                </c:pt>
                <c:pt idx="4">
                  <c:v>11</c:v>
                </c:pt>
                <c:pt idx="5">
                  <c:v>4</c:v>
                </c:pt>
              </c:numCache>
            </c:numRef>
          </c:val>
          <c:extLst>
            <c:ext xmlns:c16="http://schemas.microsoft.com/office/drawing/2014/chart" uri="{C3380CC4-5D6E-409C-BE32-E72D297353CC}">
              <c16:uniqueId val="{00000000-2FF2-EB40-8392-057DB1333FB9}"/>
            </c:ext>
          </c:extLst>
        </c:ser>
        <c:dLbls>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Column2</c:v>
                </c:pt>
              </c:strCache>
            </c:strRef>
          </c:tx>
          <c:dPt>
            <c:idx val="0"/>
            <c:bubble3D val="0"/>
            <c:spPr>
              <a:solidFill>
                <a:schemeClr val="accent1"/>
              </a:solidFill>
              <a:ln w="19050">
                <a:solidFill>
                  <a:schemeClr val="lt1"/>
                </a:solidFill>
              </a:ln>
              <a:effectLst/>
              <a:sp3d contourW="19050">
                <a:contourClr>
                  <a:schemeClr val="lt1"/>
                </a:contourClr>
              </a:sp3d>
            </c:spPr>
            <c:extLst>
              <c:ext xmlns:c16="http://schemas.microsoft.com/office/drawing/2014/chart" uri="{C3380CC4-5D6E-409C-BE32-E72D297353CC}">
                <c16:uniqueId val="{00000001-DC80-420A-9F49-69526487CE23}"/>
              </c:ext>
            </c:extLst>
          </c:dPt>
          <c:dPt>
            <c:idx val="1"/>
            <c:bubble3D val="0"/>
            <c:spPr>
              <a:solidFill>
                <a:schemeClr val="accent1">
                  <a:lumMod val="40000"/>
                  <a:lumOff val="60000"/>
                </a:schemeClr>
              </a:solidFill>
              <a:ln w="19050">
                <a:solidFill>
                  <a:schemeClr val="lt1"/>
                </a:solidFill>
              </a:ln>
              <a:effectLst/>
              <a:sp3d contourW="19050">
                <a:contourClr>
                  <a:schemeClr val="lt1"/>
                </a:contourClr>
              </a:sp3d>
            </c:spPr>
            <c:extLst>
              <c:ext xmlns:c16="http://schemas.microsoft.com/office/drawing/2014/chart" uri="{C3380CC4-5D6E-409C-BE32-E72D297353CC}">
                <c16:uniqueId val="{00000003-DC80-420A-9F49-69526487CE23}"/>
              </c:ext>
            </c:extLst>
          </c:dPt>
          <c:dPt>
            <c:idx val="2"/>
            <c:bubble3D val="0"/>
            <c:spPr>
              <a:solidFill>
                <a:schemeClr val="accent1">
                  <a:lumMod val="50000"/>
                </a:schemeClr>
              </a:solidFill>
              <a:ln w="19050">
                <a:solidFill>
                  <a:schemeClr val="lt1"/>
                </a:solidFill>
              </a:ln>
              <a:effectLst/>
              <a:sp3d contourW="19050">
                <a:contourClr>
                  <a:schemeClr val="lt1"/>
                </a:contourClr>
              </a:sp3d>
            </c:spPr>
            <c:extLst>
              <c:ext xmlns:c16="http://schemas.microsoft.com/office/drawing/2014/chart" uri="{C3380CC4-5D6E-409C-BE32-E72D297353CC}">
                <c16:uniqueId val="{00000005-5C49-6B44-8171-276CEFFF059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highlight>
                      <a:srgbClr val="000000"/>
                    </a:highlight>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General</c:formatCode>
                <c:ptCount val="3"/>
                <c:pt idx="0">
                  <c:v>74</c:v>
                </c:pt>
                <c:pt idx="1">
                  <c:v>10</c:v>
                </c:pt>
                <c:pt idx="2">
                  <c:v>18</c:v>
                </c:pt>
              </c:numCache>
            </c:numRef>
          </c:val>
          <c:extLst>
            <c:ext xmlns:c16="http://schemas.microsoft.com/office/drawing/2014/chart" uri="{C3380CC4-5D6E-409C-BE32-E72D297353CC}">
              <c16:uniqueId val="{00000000-21AB-5D43-90B7-BD6E245251AC}"/>
            </c:ext>
          </c:extLst>
        </c:ser>
        <c:dLbls>
          <c:showLegendKey val="0"/>
          <c:showVal val="0"/>
          <c:showCatName val="1"/>
          <c:showSerName val="0"/>
          <c:showPercent val="1"/>
          <c:showBubbleSize val="0"/>
          <c:showLeaderLines val="1"/>
        </c:dLbls>
      </c:pie3DChart>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2839806171125648"/>
          <c:y val="9.7444345425288001E-2"/>
          <c:w val="0.75057654649244776"/>
          <c:h val="0.74755575006903108"/>
        </c:manualLayout>
      </c:layout>
      <c:pie3DChart>
        <c:varyColors val="1"/>
        <c:ser>
          <c:idx val="0"/>
          <c:order val="0"/>
          <c:tx>
            <c:strRef>
              <c:f>Sheet1!$B$1</c:f>
              <c:strCache>
                <c:ptCount val="1"/>
                <c:pt idx="0">
                  <c:v>Sales</c:v>
                </c:pt>
              </c:strCache>
            </c:strRef>
          </c:tx>
          <c:dPt>
            <c:idx val="0"/>
            <c:bubble3D val="0"/>
            <c:spPr>
              <a:solidFill>
                <a:schemeClr val="accent1">
                  <a:tint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2FF2-EB40-8392-057DB1333FB9}"/>
              </c:ext>
            </c:extLst>
          </c:dPt>
          <c:dPt>
            <c:idx val="1"/>
            <c:bubble3D val="0"/>
            <c:spPr>
              <a:solidFill>
                <a:schemeClr val="accent1">
                  <a:tint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6-2FF2-EB40-8392-057DB1333FB9}"/>
              </c:ext>
            </c:extLst>
          </c:dPt>
          <c:dPt>
            <c:idx val="2"/>
            <c:bubble3D val="0"/>
            <c:spPr>
              <a:solidFill>
                <a:schemeClr val="accent1">
                  <a:tint val="9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2FF2-EB40-8392-057DB1333FB9}"/>
              </c:ext>
            </c:extLst>
          </c:dPt>
          <c:dPt>
            <c:idx val="3"/>
            <c:bubble3D val="0"/>
            <c:spPr>
              <a:solidFill>
                <a:schemeClr val="accent1">
                  <a:shade val="9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2FF2-EB40-8392-057DB1333FB9}"/>
              </c:ext>
            </c:extLst>
          </c:dPt>
          <c:dPt>
            <c:idx val="4"/>
            <c:bubble3D val="0"/>
            <c:spPr>
              <a:solidFill>
                <a:schemeClr val="accent1">
                  <a:shade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4-2FF2-EB40-8392-057DB1333FB9}"/>
              </c:ext>
            </c:extLst>
          </c:dPt>
          <c:dPt>
            <c:idx val="5"/>
            <c:bubble3D val="0"/>
            <c:spPr>
              <a:solidFill>
                <a:schemeClr val="accent1">
                  <a:shade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2FF2-EB40-8392-057DB1333FB9}"/>
              </c:ext>
            </c:extLst>
          </c:dPt>
          <c:dPt>
            <c:idx val="6"/>
            <c:bubble3D val="0"/>
            <c:spPr>
              <a:solidFill>
                <a:schemeClr val="accent1">
                  <a:shade val="72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EC0F-7043-8606-56F19981895F}"/>
              </c:ext>
            </c:extLst>
          </c:dPt>
          <c:dPt>
            <c:idx val="7"/>
            <c:bubble3D val="0"/>
            <c:spPr>
              <a:solidFill>
                <a:schemeClr val="accent1">
                  <a:shade val="58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0F53-0D46-AE91-F9E2E5DD5EAB}"/>
              </c:ext>
            </c:extLst>
          </c:dPt>
          <c:dPt>
            <c:idx val="8"/>
            <c:bubble3D val="0"/>
            <c:spPr>
              <a:solidFill>
                <a:schemeClr val="accent1">
                  <a:shade val="44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E-0F53-0D46-AE91-F9E2E5DD5EAB}"/>
              </c:ext>
            </c:extLst>
          </c:dPt>
          <c:dLbls>
            <c:dLbl>
              <c:idx val="0"/>
              <c:layout>
                <c:manualLayout>
                  <c:x val="3.5035144991645714E-2"/>
                  <c:y val="-0.1013117034924052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FF2-EB40-8392-057DB1333FB9}"/>
                </c:ext>
              </c:extLst>
            </c:dLbl>
            <c:dLbl>
              <c:idx val="1"/>
              <c:layout>
                <c:manualLayout>
                  <c:x val="-3.9544795465530121E-4"/>
                  <c:y val="0.2022343080983389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2FF2-EB40-8392-057DB1333FB9}"/>
                </c:ext>
              </c:extLst>
            </c:dLbl>
            <c:dLbl>
              <c:idx val="2"/>
              <c:layout>
                <c:manualLayout>
                  <c:x val="0.20073214279352511"/>
                  <c:y val="6.357898464613204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FF2-EB40-8392-057DB1333FB9}"/>
                </c:ext>
              </c:extLst>
            </c:dLbl>
            <c:dLbl>
              <c:idx val="3"/>
              <c:layout>
                <c:manualLayout>
                  <c:x val="0"/>
                  <c:y val="0.2555364854659263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FF2-EB40-8392-057DB1333FB9}"/>
                </c:ext>
              </c:extLst>
            </c:dLbl>
            <c:dLbl>
              <c:idx val="4"/>
              <c:layout>
                <c:manualLayout>
                  <c:x val="2.2493519678840924E-2"/>
                  <c:y val="8.293438828119613E-3"/>
                </c:manualLayout>
              </c:layout>
              <c:showLegendKey val="0"/>
              <c:showVal val="0"/>
              <c:showCatName val="1"/>
              <c:showSerName val="0"/>
              <c:showPercent val="1"/>
              <c:showBubbleSize val="0"/>
              <c:extLst>
                <c:ext xmlns:c15="http://schemas.microsoft.com/office/drawing/2012/chart" uri="{CE6537A1-D6FC-4f65-9D91-7224C49458BB}">
                  <c15:layout>
                    <c:manualLayout>
                      <c:w val="0.23188984933789183"/>
                      <c:h val="0.21558667986970043"/>
                    </c:manualLayout>
                  </c15:layout>
                </c:ext>
                <c:ext xmlns:c16="http://schemas.microsoft.com/office/drawing/2014/chart" uri="{C3380CC4-5D6E-409C-BE32-E72D297353CC}">
                  <c16:uniqueId val="{00000004-2FF2-EB40-8392-057DB1333FB9}"/>
                </c:ext>
              </c:extLst>
            </c:dLbl>
            <c:dLbl>
              <c:idx val="5"/>
              <c:layout>
                <c:manualLayout>
                  <c:x val="1.7493376543642351E-2"/>
                  <c:y val="-5.422199807133846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FF2-EB40-8392-057DB1333FB9}"/>
                </c:ext>
              </c:extLst>
            </c:dLbl>
            <c:dLbl>
              <c:idx val="7"/>
              <c:layout>
                <c:manualLayout>
                  <c:x val="7.7574746194852523E-2"/>
                  <c:y val="-3.85269402422448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0F53-0D46-AE91-F9E2E5DD5EAB}"/>
                </c:ext>
              </c:extLst>
            </c:dLbl>
            <c:dLbl>
              <c:idx val="8"/>
              <c:layout>
                <c:manualLayout>
                  <c:x val="0.10119805218426264"/>
                  <c:y val="-5.83617577299414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0F53-0D46-AE91-F9E2E5DD5EA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Editing or correcting automated captions</c:v>
                </c:pt>
                <c:pt idx="1">
                  <c:v>Using format-shifting software</c:v>
                </c:pt>
                <c:pt idx="2">
                  <c:v>General good practice in digital accessibility</c:v>
                </c:pt>
                <c:pt idx="3">
                  <c:v>Making accessible documents in STEM subjects</c:v>
                </c:pt>
                <c:pt idx="4">
                  <c:v>Automatically allocating extra time for assessments</c:v>
                </c:pt>
                <c:pt idx="5">
                  <c:v>Specific queries related to individual students</c:v>
                </c:pt>
                <c:pt idx="6">
                  <c:v>Supporting students in sychronous online sessions</c:v>
                </c:pt>
                <c:pt idx="7">
                  <c:v>Support for staff with accessibility requirements</c:v>
                </c:pt>
                <c:pt idx="8">
                  <c:v>Other</c:v>
                </c:pt>
              </c:strCache>
            </c:strRef>
          </c:cat>
          <c:val>
            <c:numRef>
              <c:f>Sheet1!$B$2:$B$10</c:f>
              <c:numCache>
                <c:formatCode>General</c:formatCode>
                <c:ptCount val="9"/>
                <c:pt idx="0">
                  <c:v>21</c:v>
                </c:pt>
                <c:pt idx="1">
                  <c:v>18</c:v>
                </c:pt>
                <c:pt idx="2">
                  <c:v>20</c:v>
                </c:pt>
                <c:pt idx="3">
                  <c:v>6</c:v>
                </c:pt>
                <c:pt idx="4">
                  <c:v>3</c:v>
                </c:pt>
                <c:pt idx="5">
                  <c:v>4</c:v>
                </c:pt>
                <c:pt idx="6">
                  <c:v>13</c:v>
                </c:pt>
                <c:pt idx="7">
                  <c:v>2</c:v>
                </c:pt>
                <c:pt idx="8">
                  <c:v>2</c:v>
                </c:pt>
              </c:numCache>
            </c:numRef>
          </c:val>
          <c:extLst>
            <c:ext xmlns:c16="http://schemas.microsoft.com/office/drawing/2014/chart" uri="{C3380CC4-5D6E-409C-BE32-E72D297353CC}">
              <c16:uniqueId val="{00000000-2FF2-EB40-8392-057DB1333FB9}"/>
            </c:ext>
          </c:extLst>
        </c:ser>
        <c:dLbls>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0F0009-A0A1-4C40-B172-6360F9BC5E9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78B60C9-6853-414E-AC51-D56B878EB332}">
      <dgm:prSet/>
      <dgm:spPr/>
      <dgm:t>
        <a:bodyPr/>
        <a:lstStyle/>
        <a:p>
          <a:pPr>
            <a:lnSpc>
              <a:spcPct val="100000"/>
            </a:lnSpc>
          </a:pPr>
          <a:r>
            <a:rPr lang="en-US"/>
            <a:t>FOI</a:t>
          </a:r>
        </a:p>
      </dgm:t>
    </dgm:pt>
    <dgm:pt modelId="{9437FB01-F7BF-498F-888A-620C5E4F9386}" type="parTrans" cxnId="{57987FCA-6268-41BD-A914-9B31F57AD8F1}">
      <dgm:prSet/>
      <dgm:spPr/>
      <dgm:t>
        <a:bodyPr/>
        <a:lstStyle/>
        <a:p>
          <a:endParaRPr lang="en-US"/>
        </a:p>
      </dgm:t>
    </dgm:pt>
    <dgm:pt modelId="{488D2EAF-6903-4B27-BB18-5A4F15DDBC69}" type="sibTrans" cxnId="{57987FCA-6268-41BD-A914-9B31F57AD8F1}">
      <dgm:prSet/>
      <dgm:spPr/>
      <dgm:t>
        <a:bodyPr/>
        <a:lstStyle/>
        <a:p>
          <a:endParaRPr lang="en-US"/>
        </a:p>
      </dgm:t>
    </dgm:pt>
    <dgm:pt modelId="{780BB1BD-2DE4-4728-87C3-5A42ED226F80}">
      <dgm:prSet/>
      <dgm:spPr/>
      <dgm:t>
        <a:bodyPr/>
        <a:lstStyle/>
        <a:p>
          <a:pPr>
            <a:lnSpc>
              <a:spcPct val="100000"/>
            </a:lnSpc>
          </a:pPr>
          <a:r>
            <a:rPr lang="en-US"/>
            <a:t>Discussions</a:t>
          </a:r>
        </a:p>
      </dgm:t>
    </dgm:pt>
    <dgm:pt modelId="{50DCB453-A6BF-4033-A607-24FBE9A862E8}" type="parTrans" cxnId="{8A2B98E1-F35A-4D21-8A2C-36B5221C2481}">
      <dgm:prSet/>
      <dgm:spPr/>
      <dgm:t>
        <a:bodyPr/>
        <a:lstStyle/>
        <a:p>
          <a:endParaRPr lang="en-US"/>
        </a:p>
      </dgm:t>
    </dgm:pt>
    <dgm:pt modelId="{836EBC7B-53D6-4268-8AE0-051FB8BFE851}" type="sibTrans" cxnId="{8A2B98E1-F35A-4D21-8A2C-36B5221C2481}">
      <dgm:prSet/>
      <dgm:spPr/>
      <dgm:t>
        <a:bodyPr/>
        <a:lstStyle/>
        <a:p>
          <a:endParaRPr lang="en-US"/>
        </a:p>
      </dgm:t>
    </dgm:pt>
    <dgm:pt modelId="{B7231866-D2D3-418D-A60B-446518134D38}">
      <dgm:prSet/>
      <dgm:spPr/>
      <dgm:t>
        <a:bodyPr/>
        <a:lstStyle/>
        <a:p>
          <a:pPr>
            <a:lnSpc>
              <a:spcPct val="100000"/>
            </a:lnSpc>
          </a:pPr>
          <a:r>
            <a:rPr lang="en-US"/>
            <a:t>Information in the public domain</a:t>
          </a:r>
        </a:p>
      </dgm:t>
    </dgm:pt>
    <dgm:pt modelId="{D643BBF6-FCFB-40F7-9CF7-1098D1509B46}" type="parTrans" cxnId="{7E51BA41-B4C3-4A7B-B7E8-0F60493D2D86}">
      <dgm:prSet/>
      <dgm:spPr/>
      <dgm:t>
        <a:bodyPr/>
        <a:lstStyle/>
        <a:p>
          <a:endParaRPr lang="en-US"/>
        </a:p>
      </dgm:t>
    </dgm:pt>
    <dgm:pt modelId="{089D514A-2C5D-4DED-A051-02ECB5C28E99}" type="sibTrans" cxnId="{7E51BA41-B4C3-4A7B-B7E8-0F60493D2D86}">
      <dgm:prSet/>
      <dgm:spPr/>
      <dgm:t>
        <a:bodyPr/>
        <a:lstStyle/>
        <a:p>
          <a:endParaRPr lang="en-US"/>
        </a:p>
      </dgm:t>
    </dgm:pt>
    <dgm:pt modelId="{A744FB8F-7D6A-440F-AE49-303213079738}" type="pres">
      <dgm:prSet presAssocID="{420F0009-A0A1-4C40-B172-6360F9BC5E95}" presName="root" presStyleCnt="0">
        <dgm:presLayoutVars>
          <dgm:dir/>
          <dgm:resizeHandles val="exact"/>
        </dgm:presLayoutVars>
      </dgm:prSet>
      <dgm:spPr/>
    </dgm:pt>
    <dgm:pt modelId="{2F019FF1-B0FB-433E-9141-A85855AF4DA6}" type="pres">
      <dgm:prSet presAssocID="{878B60C9-6853-414E-AC51-D56B878EB332}" presName="compNode" presStyleCnt="0"/>
      <dgm:spPr/>
    </dgm:pt>
    <dgm:pt modelId="{3F005BDE-F204-4987-AF75-74D370B780A0}" type="pres">
      <dgm:prSet presAssocID="{878B60C9-6853-414E-AC51-D56B878EB332}" presName="bgRect" presStyleLbl="bgShp" presStyleIdx="0" presStyleCnt="3"/>
      <dgm:spPr/>
    </dgm:pt>
    <dgm:pt modelId="{43A83899-7EB6-4BB2-8F6A-F35A5CC92B9C}" type="pres">
      <dgm:prSet presAssocID="{878B60C9-6853-414E-AC51-D56B878EB332}" presName="iconRect" presStyleLbl="node1" presStyleIdx="0" presStyleCnt="3"/>
      <dgm:spPr>
        <a:prstGeom prst="rect">
          <a:avLst/>
        </a:prstGeom>
        <a:ln>
          <a:noFill/>
        </a:ln>
      </dgm:spPr>
    </dgm:pt>
    <dgm:pt modelId="{D0D75DDD-2DC8-4A89-BED2-DC96AABD20DD}" type="pres">
      <dgm:prSet presAssocID="{878B60C9-6853-414E-AC51-D56B878EB332}" presName="spaceRect" presStyleCnt="0"/>
      <dgm:spPr/>
    </dgm:pt>
    <dgm:pt modelId="{D5B91DBD-3E24-4491-B800-97FFF07D32EE}" type="pres">
      <dgm:prSet presAssocID="{878B60C9-6853-414E-AC51-D56B878EB332}" presName="parTx" presStyleLbl="revTx" presStyleIdx="0" presStyleCnt="3">
        <dgm:presLayoutVars>
          <dgm:chMax val="0"/>
          <dgm:chPref val="0"/>
        </dgm:presLayoutVars>
      </dgm:prSet>
      <dgm:spPr/>
    </dgm:pt>
    <dgm:pt modelId="{4C3AD3B4-4F1A-4E6D-9EF3-1B884E3F5AFA}" type="pres">
      <dgm:prSet presAssocID="{488D2EAF-6903-4B27-BB18-5A4F15DDBC69}" presName="sibTrans" presStyleCnt="0"/>
      <dgm:spPr/>
    </dgm:pt>
    <dgm:pt modelId="{43C824EF-FC39-4447-B3A9-73B47A260401}" type="pres">
      <dgm:prSet presAssocID="{780BB1BD-2DE4-4728-87C3-5A42ED226F80}" presName="compNode" presStyleCnt="0"/>
      <dgm:spPr/>
    </dgm:pt>
    <dgm:pt modelId="{68B00C67-5EEC-4711-A5CD-6843426CB2ED}" type="pres">
      <dgm:prSet presAssocID="{780BB1BD-2DE4-4728-87C3-5A42ED226F80}" presName="bgRect" presStyleLbl="bgShp" presStyleIdx="1" presStyleCnt="3"/>
      <dgm:spPr/>
    </dgm:pt>
    <dgm:pt modelId="{DB7A6CA5-13D6-4059-8814-0A10B84B89F3}" type="pres">
      <dgm:prSet presAssocID="{780BB1BD-2DE4-4728-87C3-5A42ED226F80}" presName="iconRect" presStyleLbl="nod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64B956B6-F2EF-4E41-8FEC-D471E25770B7}" type="pres">
      <dgm:prSet presAssocID="{780BB1BD-2DE4-4728-87C3-5A42ED226F80}" presName="spaceRect" presStyleCnt="0"/>
      <dgm:spPr/>
    </dgm:pt>
    <dgm:pt modelId="{2E0F3C7F-D102-4CD4-8316-114FC7453103}" type="pres">
      <dgm:prSet presAssocID="{780BB1BD-2DE4-4728-87C3-5A42ED226F80}" presName="parTx" presStyleLbl="revTx" presStyleIdx="1" presStyleCnt="3">
        <dgm:presLayoutVars>
          <dgm:chMax val="0"/>
          <dgm:chPref val="0"/>
        </dgm:presLayoutVars>
      </dgm:prSet>
      <dgm:spPr/>
    </dgm:pt>
    <dgm:pt modelId="{99059D5E-C878-4AEF-983E-F728E2F65F6D}" type="pres">
      <dgm:prSet presAssocID="{836EBC7B-53D6-4268-8AE0-051FB8BFE851}" presName="sibTrans" presStyleCnt="0"/>
      <dgm:spPr/>
    </dgm:pt>
    <dgm:pt modelId="{90CF0095-42B3-4A85-9200-B58261B78602}" type="pres">
      <dgm:prSet presAssocID="{B7231866-D2D3-418D-A60B-446518134D38}" presName="compNode" presStyleCnt="0"/>
      <dgm:spPr/>
    </dgm:pt>
    <dgm:pt modelId="{506B9A45-6AE0-4D83-8F2B-F496B7D9BEFB}" type="pres">
      <dgm:prSet presAssocID="{B7231866-D2D3-418D-A60B-446518134D38}" presName="bgRect" presStyleLbl="bgShp" presStyleIdx="2" presStyleCnt="3" custLinFactNeighborX="-12620"/>
      <dgm:spPr/>
    </dgm:pt>
    <dgm:pt modelId="{C3302E08-4BF0-40B6-9F76-C26C56D88C9D}" type="pres">
      <dgm:prSet presAssocID="{B7231866-D2D3-418D-A60B-446518134D38}"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nternet"/>
        </a:ext>
      </dgm:extLst>
    </dgm:pt>
    <dgm:pt modelId="{5F9F6EA2-B443-4709-9B83-7C2F4D90F1CE}" type="pres">
      <dgm:prSet presAssocID="{B7231866-D2D3-418D-A60B-446518134D38}" presName="spaceRect" presStyleCnt="0"/>
      <dgm:spPr/>
    </dgm:pt>
    <dgm:pt modelId="{29033691-6333-4B9E-8C11-7B6B76B87233}" type="pres">
      <dgm:prSet presAssocID="{B7231866-D2D3-418D-A60B-446518134D38}" presName="parTx" presStyleLbl="revTx" presStyleIdx="2" presStyleCnt="3">
        <dgm:presLayoutVars>
          <dgm:chMax val="0"/>
          <dgm:chPref val="0"/>
        </dgm:presLayoutVars>
      </dgm:prSet>
      <dgm:spPr/>
    </dgm:pt>
  </dgm:ptLst>
  <dgm:cxnLst>
    <dgm:cxn modelId="{C2E20136-4794-9341-B4DC-EE74AD5AB0E0}" type="presOf" srcId="{B7231866-D2D3-418D-A60B-446518134D38}" destId="{29033691-6333-4B9E-8C11-7B6B76B87233}" srcOrd="0" destOrd="0" presId="urn:microsoft.com/office/officeart/2018/2/layout/IconVerticalSolidList"/>
    <dgm:cxn modelId="{7E51BA41-B4C3-4A7B-B7E8-0F60493D2D86}" srcId="{420F0009-A0A1-4C40-B172-6360F9BC5E95}" destId="{B7231866-D2D3-418D-A60B-446518134D38}" srcOrd="2" destOrd="0" parTransId="{D643BBF6-FCFB-40F7-9CF7-1098D1509B46}" sibTransId="{089D514A-2C5D-4DED-A051-02ECB5C28E99}"/>
    <dgm:cxn modelId="{4A8A7976-CE21-D642-863D-A74CBFAF3EEB}" type="presOf" srcId="{780BB1BD-2DE4-4728-87C3-5A42ED226F80}" destId="{2E0F3C7F-D102-4CD4-8316-114FC7453103}" srcOrd="0" destOrd="0" presId="urn:microsoft.com/office/officeart/2018/2/layout/IconVerticalSolidList"/>
    <dgm:cxn modelId="{3A0E427A-B21B-AA43-B9BB-642C0B24A02B}" type="presOf" srcId="{420F0009-A0A1-4C40-B172-6360F9BC5E95}" destId="{A744FB8F-7D6A-440F-AE49-303213079738}" srcOrd="0" destOrd="0" presId="urn:microsoft.com/office/officeart/2018/2/layout/IconVerticalSolidList"/>
    <dgm:cxn modelId="{AFD3E0C9-E5B4-FE49-9E79-98BAE937058E}" type="presOf" srcId="{878B60C9-6853-414E-AC51-D56B878EB332}" destId="{D5B91DBD-3E24-4491-B800-97FFF07D32EE}" srcOrd="0" destOrd="0" presId="urn:microsoft.com/office/officeart/2018/2/layout/IconVerticalSolidList"/>
    <dgm:cxn modelId="{57987FCA-6268-41BD-A914-9B31F57AD8F1}" srcId="{420F0009-A0A1-4C40-B172-6360F9BC5E95}" destId="{878B60C9-6853-414E-AC51-D56B878EB332}" srcOrd="0" destOrd="0" parTransId="{9437FB01-F7BF-498F-888A-620C5E4F9386}" sibTransId="{488D2EAF-6903-4B27-BB18-5A4F15DDBC69}"/>
    <dgm:cxn modelId="{8A2B98E1-F35A-4D21-8A2C-36B5221C2481}" srcId="{420F0009-A0A1-4C40-B172-6360F9BC5E95}" destId="{780BB1BD-2DE4-4728-87C3-5A42ED226F80}" srcOrd="1" destOrd="0" parTransId="{50DCB453-A6BF-4033-A607-24FBE9A862E8}" sibTransId="{836EBC7B-53D6-4268-8AE0-051FB8BFE851}"/>
    <dgm:cxn modelId="{445C902E-AB72-F84D-A9E7-7221501DBFC9}" type="presParOf" srcId="{A744FB8F-7D6A-440F-AE49-303213079738}" destId="{2F019FF1-B0FB-433E-9141-A85855AF4DA6}" srcOrd="0" destOrd="0" presId="urn:microsoft.com/office/officeart/2018/2/layout/IconVerticalSolidList"/>
    <dgm:cxn modelId="{08B1B73B-CA21-FF4B-BC7F-017E662DE377}" type="presParOf" srcId="{2F019FF1-B0FB-433E-9141-A85855AF4DA6}" destId="{3F005BDE-F204-4987-AF75-74D370B780A0}" srcOrd="0" destOrd="0" presId="urn:microsoft.com/office/officeart/2018/2/layout/IconVerticalSolidList"/>
    <dgm:cxn modelId="{86CF4231-3D19-AD43-AD59-59C109BBECEB}" type="presParOf" srcId="{2F019FF1-B0FB-433E-9141-A85855AF4DA6}" destId="{43A83899-7EB6-4BB2-8F6A-F35A5CC92B9C}" srcOrd="1" destOrd="0" presId="urn:microsoft.com/office/officeart/2018/2/layout/IconVerticalSolidList"/>
    <dgm:cxn modelId="{3BBEDEF3-0E61-AE4F-84D3-A322427F4FBF}" type="presParOf" srcId="{2F019FF1-B0FB-433E-9141-A85855AF4DA6}" destId="{D0D75DDD-2DC8-4A89-BED2-DC96AABD20DD}" srcOrd="2" destOrd="0" presId="urn:microsoft.com/office/officeart/2018/2/layout/IconVerticalSolidList"/>
    <dgm:cxn modelId="{90BE7F6B-0287-7840-A19E-327890979896}" type="presParOf" srcId="{2F019FF1-B0FB-433E-9141-A85855AF4DA6}" destId="{D5B91DBD-3E24-4491-B800-97FFF07D32EE}" srcOrd="3" destOrd="0" presId="urn:microsoft.com/office/officeart/2018/2/layout/IconVerticalSolidList"/>
    <dgm:cxn modelId="{57B65CCB-0582-4145-8B26-0282B73807EF}" type="presParOf" srcId="{A744FB8F-7D6A-440F-AE49-303213079738}" destId="{4C3AD3B4-4F1A-4E6D-9EF3-1B884E3F5AFA}" srcOrd="1" destOrd="0" presId="urn:microsoft.com/office/officeart/2018/2/layout/IconVerticalSolidList"/>
    <dgm:cxn modelId="{BFD271D7-FF97-2543-BDB5-8C424A6F54FC}" type="presParOf" srcId="{A744FB8F-7D6A-440F-AE49-303213079738}" destId="{43C824EF-FC39-4447-B3A9-73B47A260401}" srcOrd="2" destOrd="0" presId="urn:microsoft.com/office/officeart/2018/2/layout/IconVerticalSolidList"/>
    <dgm:cxn modelId="{B9926241-97D0-5547-A575-DDFBEA84DB20}" type="presParOf" srcId="{43C824EF-FC39-4447-B3A9-73B47A260401}" destId="{68B00C67-5EEC-4711-A5CD-6843426CB2ED}" srcOrd="0" destOrd="0" presId="urn:microsoft.com/office/officeart/2018/2/layout/IconVerticalSolidList"/>
    <dgm:cxn modelId="{752AAB81-247D-C242-AF7D-B6E41403954C}" type="presParOf" srcId="{43C824EF-FC39-4447-B3A9-73B47A260401}" destId="{DB7A6CA5-13D6-4059-8814-0A10B84B89F3}" srcOrd="1" destOrd="0" presId="urn:microsoft.com/office/officeart/2018/2/layout/IconVerticalSolidList"/>
    <dgm:cxn modelId="{F5C2CB50-2729-9A47-8F79-D112198E24F0}" type="presParOf" srcId="{43C824EF-FC39-4447-B3A9-73B47A260401}" destId="{64B956B6-F2EF-4E41-8FEC-D471E25770B7}" srcOrd="2" destOrd="0" presId="urn:microsoft.com/office/officeart/2018/2/layout/IconVerticalSolidList"/>
    <dgm:cxn modelId="{4565A806-4F40-FD4E-9ACB-5C917F14BA3A}" type="presParOf" srcId="{43C824EF-FC39-4447-B3A9-73B47A260401}" destId="{2E0F3C7F-D102-4CD4-8316-114FC7453103}" srcOrd="3" destOrd="0" presId="urn:microsoft.com/office/officeart/2018/2/layout/IconVerticalSolidList"/>
    <dgm:cxn modelId="{64E3AD6B-F136-A64F-8D9D-325C1A51C6E8}" type="presParOf" srcId="{A744FB8F-7D6A-440F-AE49-303213079738}" destId="{99059D5E-C878-4AEF-983E-F728E2F65F6D}" srcOrd="3" destOrd="0" presId="urn:microsoft.com/office/officeart/2018/2/layout/IconVerticalSolidList"/>
    <dgm:cxn modelId="{EACECE70-923C-A349-9245-BFD05BD80040}" type="presParOf" srcId="{A744FB8F-7D6A-440F-AE49-303213079738}" destId="{90CF0095-42B3-4A85-9200-B58261B78602}" srcOrd="4" destOrd="0" presId="urn:microsoft.com/office/officeart/2018/2/layout/IconVerticalSolidList"/>
    <dgm:cxn modelId="{4EA093E7-8280-5C4E-9541-28E3C0AB5761}" type="presParOf" srcId="{90CF0095-42B3-4A85-9200-B58261B78602}" destId="{506B9A45-6AE0-4D83-8F2B-F496B7D9BEFB}" srcOrd="0" destOrd="0" presId="urn:microsoft.com/office/officeart/2018/2/layout/IconVerticalSolidList"/>
    <dgm:cxn modelId="{C782FA7F-630E-6743-94F3-9A26AADD3042}" type="presParOf" srcId="{90CF0095-42B3-4A85-9200-B58261B78602}" destId="{C3302E08-4BF0-40B6-9F76-C26C56D88C9D}" srcOrd="1" destOrd="0" presId="urn:microsoft.com/office/officeart/2018/2/layout/IconVerticalSolidList"/>
    <dgm:cxn modelId="{A9169304-659C-894F-8455-EEE8D896A548}" type="presParOf" srcId="{90CF0095-42B3-4A85-9200-B58261B78602}" destId="{5F9F6EA2-B443-4709-9B83-7C2F4D90F1CE}" srcOrd="2" destOrd="0" presId="urn:microsoft.com/office/officeart/2018/2/layout/IconVerticalSolidList"/>
    <dgm:cxn modelId="{3E88FDE7-44E9-D74A-B496-33D6DE053B46}" type="presParOf" srcId="{90CF0095-42B3-4A85-9200-B58261B78602}" destId="{29033691-6333-4B9E-8C11-7B6B76B8723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0EF2F2-8572-4703-A5D7-85289AFB0F7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FBB6C9B-C988-4119-9401-74797CF01133}">
      <dgm:prSet/>
      <dgm:spPr/>
      <dgm:t>
        <a:bodyPr/>
        <a:lstStyle/>
        <a:p>
          <a:pPr>
            <a:lnSpc>
              <a:spcPct val="100000"/>
            </a:lnSpc>
          </a:pPr>
          <a:r>
            <a:rPr lang="en-US"/>
            <a:t>Guidance</a:t>
          </a:r>
        </a:p>
      </dgm:t>
    </dgm:pt>
    <dgm:pt modelId="{7B8DD222-172A-4C8F-9095-406CC70948CB}" type="parTrans" cxnId="{C4A4F786-9F12-4F00-9922-FAB792D2C68F}">
      <dgm:prSet/>
      <dgm:spPr/>
      <dgm:t>
        <a:bodyPr/>
        <a:lstStyle/>
        <a:p>
          <a:endParaRPr lang="en-US"/>
        </a:p>
      </dgm:t>
    </dgm:pt>
    <dgm:pt modelId="{86142ABC-1FD7-4A84-9F80-F047757DF05E}" type="sibTrans" cxnId="{C4A4F786-9F12-4F00-9922-FAB792D2C68F}">
      <dgm:prSet/>
      <dgm:spPr/>
      <dgm:t>
        <a:bodyPr/>
        <a:lstStyle/>
        <a:p>
          <a:endParaRPr lang="en-US"/>
        </a:p>
      </dgm:t>
    </dgm:pt>
    <dgm:pt modelId="{E3930746-96E2-4D6D-BE3B-102BA8BC466A}">
      <dgm:prSet/>
      <dgm:spPr/>
      <dgm:t>
        <a:bodyPr/>
        <a:lstStyle/>
        <a:p>
          <a:pPr>
            <a:lnSpc>
              <a:spcPct val="100000"/>
            </a:lnSpc>
          </a:pPr>
          <a:r>
            <a:rPr lang="en-US"/>
            <a:t>Training</a:t>
          </a:r>
        </a:p>
      </dgm:t>
    </dgm:pt>
    <dgm:pt modelId="{E24B1ADC-E1F0-4F5A-B7B9-924D9045F599}" type="parTrans" cxnId="{1736F4C3-DAC0-416F-8D61-23675D89FD60}">
      <dgm:prSet/>
      <dgm:spPr/>
      <dgm:t>
        <a:bodyPr/>
        <a:lstStyle/>
        <a:p>
          <a:endParaRPr lang="en-US"/>
        </a:p>
      </dgm:t>
    </dgm:pt>
    <dgm:pt modelId="{9DAD6F3A-35F7-46D6-BB75-969CEB8D7FB9}" type="sibTrans" cxnId="{1736F4C3-DAC0-416F-8D61-23675D89FD60}">
      <dgm:prSet/>
      <dgm:spPr/>
      <dgm:t>
        <a:bodyPr/>
        <a:lstStyle/>
        <a:p>
          <a:endParaRPr lang="en-US"/>
        </a:p>
      </dgm:t>
    </dgm:pt>
    <dgm:pt modelId="{E1DE5E86-389E-4971-9F6C-9C8DA6F5F252}">
      <dgm:prSet/>
      <dgm:spPr/>
      <dgm:t>
        <a:bodyPr/>
        <a:lstStyle/>
        <a:p>
          <a:pPr>
            <a:lnSpc>
              <a:spcPct val="100000"/>
            </a:lnSpc>
          </a:pPr>
          <a:r>
            <a:rPr lang="en-US"/>
            <a:t>Communications</a:t>
          </a:r>
        </a:p>
      </dgm:t>
    </dgm:pt>
    <dgm:pt modelId="{2C415229-CCBB-45E4-992A-D416F73A6A4C}" type="parTrans" cxnId="{1E459E3E-79DE-4B72-9E28-1D2791E31346}">
      <dgm:prSet/>
      <dgm:spPr/>
      <dgm:t>
        <a:bodyPr/>
        <a:lstStyle/>
        <a:p>
          <a:endParaRPr lang="en-US"/>
        </a:p>
      </dgm:t>
    </dgm:pt>
    <dgm:pt modelId="{691D58FC-2777-4CD7-BF2D-816EEE270825}" type="sibTrans" cxnId="{1E459E3E-79DE-4B72-9E28-1D2791E31346}">
      <dgm:prSet/>
      <dgm:spPr/>
      <dgm:t>
        <a:bodyPr/>
        <a:lstStyle/>
        <a:p>
          <a:endParaRPr lang="en-US"/>
        </a:p>
      </dgm:t>
    </dgm:pt>
    <dgm:pt modelId="{A8BC1A9B-0D27-40A9-BB6D-59E9F9758BD9}">
      <dgm:prSet/>
      <dgm:spPr/>
      <dgm:t>
        <a:bodyPr/>
        <a:lstStyle/>
        <a:p>
          <a:pPr>
            <a:lnSpc>
              <a:spcPct val="100000"/>
            </a:lnSpc>
          </a:pPr>
          <a:r>
            <a:rPr lang="en-US"/>
            <a:t>Blackboard Ally</a:t>
          </a:r>
        </a:p>
      </dgm:t>
    </dgm:pt>
    <dgm:pt modelId="{411F1951-D72B-4CB7-A93F-7F906765F1BF}" type="parTrans" cxnId="{FED268C3-EB3F-4CDB-9056-C39D2E36F1FB}">
      <dgm:prSet/>
      <dgm:spPr/>
      <dgm:t>
        <a:bodyPr/>
        <a:lstStyle/>
        <a:p>
          <a:endParaRPr lang="en-US"/>
        </a:p>
      </dgm:t>
    </dgm:pt>
    <dgm:pt modelId="{653F0E33-7CE2-4F3B-9F37-D0592F45D3D2}" type="sibTrans" cxnId="{FED268C3-EB3F-4CDB-9056-C39D2E36F1FB}">
      <dgm:prSet/>
      <dgm:spPr/>
      <dgm:t>
        <a:bodyPr/>
        <a:lstStyle/>
        <a:p>
          <a:endParaRPr lang="en-US"/>
        </a:p>
      </dgm:t>
    </dgm:pt>
    <dgm:pt modelId="{60FDCD0A-B2F7-45B9-9E6F-25E4BD36D62B}">
      <dgm:prSet/>
      <dgm:spPr/>
      <dgm:t>
        <a:bodyPr/>
        <a:lstStyle/>
        <a:p>
          <a:pPr>
            <a:lnSpc>
              <a:spcPct val="100000"/>
            </a:lnSpc>
          </a:pPr>
          <a:r>
            <a:rPr lang="en-US"/>
            <a:t>Automated Captions</a:t>
          </a:r>
        </a:p>
      </dgm:t>
    </dgm:pt>
    <dgm:pt modelId="{79FED9E3-2327-47C0-906B-3333B87E2072}" type="parTrans" cxnId="{33021A7B-6414-493D-8455-3C95D3B13B6F}">
      <dgm:prSet/>
      <dgm:spPr/>
      <dgm:t>
        <a:bodyPr/>
        <a:lstStyle/>
        <a:p>
          <a:endParaRPr lang="en-US"/>
        </a:p>
      </dgm:t>
    </dgm:pt>
    <dgm:pt modelId="{1A4D1480-37BA-4FDE-92A8-BC5EA873FF77}" type="sibTrans" cxnId="{33021A7B-6414-493D-8455-3C95D3B13B6F}">
      <dgm:prSet/>
      <dgm:spPr/>
      <dgm:t>
        <a:bodyPr/>
        <a:lstStyle/>
        <a:p>
          <a:endParaRPr lang="en-US"/>
        </a:p>
      </dgm:t>
    </dgm:pt>
    <dgm:pt modelId="{FD941DC7-CB56-47F0-8017-DF6C2F198E98}" type="pres">
      <dgm:prSet presAssocID="{4D0EF2F2-8572-4703-A5D7-85289AFB0F7E}" presName="root" presStyleCnt="0">
        <dgm:presLayoutVars>
          <dgm:dir/>
          <dgm:resizeHandles val="exact"/>
        </dgm:presLayoutVars>
      </dgm:prSet>
      <dgm:spPr/>
    </dgm:pt>
    <dgm:pt modelId="{E738AFFD-3290-4753-92EC-BE78FE75C939}" type="pres">
      <dgm:prSet presAssocID="{E1DE5E86-389E-4971-9F6C-9C8DA6F5F252}" presName="compNode" presStyleCnt="0"/>
      <dgm:spPr/>
    </dgm:pt>
    <dgm:pt modelId="{633E6AB7-D873-4BF2-9CD4-10A9BCB6EC0D}" type="pres">
      <dgm:prSet presAssocID="{E1DE5E86-389E-4971-9F6C-9C8DA6F5F25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260CA596-6BE5-47AD-BAA2-7AD8632A2D50}" type="pres">
      <dgm:prSet presAssocID="{E1DE5E86-389E-4971-9F6C-9C8DA6F5F252}" presName="spaceRect" presStyleCnt="0"/>
      <dgm:spPr/>
    </dgm:pt>
    <dgm:pt modelId="{7620491E-6442-4EFB-AC90-5A4AA64844B9}" type="pres">
      <dgm:prSet presAssocID="{E1DE5E86-389E-4971-9F6C-9C8DA6F5F252}" presName="textRect" presStyleLbl="revTx" presStyleIdx="0" presStyleCnt="5">
        <dgm:presLayoutVars>
          <dgm:chMax val="1"/>
          <dgm:chPref val="1"/>
        </dgm:presLayoutVars>
      </dgm:prSet>
      <dgm:spPr/>
    </dgm:pt>
    <dgm:pt modelId="{E5FFD0E4-AAA6-48ED-B4E5-C5AA1544EEB5}" type="pres">
      <dgm:prSet presAssocID="{691D58FC-2777-4CD7-BF2D-816EEE270825}" presName="sibTrans" presStyleCnt="0"/>
      <dgm:spPr/>
    </dgm:pt>
    <dgm:pt modelId="{1905A426-A852-4659-8788-FCCE0B168491}" type="pres">
      <dgm:prSet presAssocID="{5FBB6C9B-C988-4119-9401-74797CF01133}" presName="compNode" presStyleCnt="0"/>
      <dgm:spPr/>
    </dgm:pt>
    <dgm:pt modelId="{43E3955A-12E3-4BB2-A2CE-2CB97C6E4EDC}" type="pres">
      <dgm:prSet presAssocID="{5FBB6C9B-C988-4119-9401-74797CF0113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BB50B8CF-0D69-4135-860E-135E9D798943}" type="pres">
      <dgm:prSet presAssocID="{5FBB6C9B-C988-4119-9401-74797CF01133}" presName="spaceRect" presStyleCnt="0"/>
      <dgm:spPr/>
    </dgm:pt>
    <dgm:pt modelId="{66772839-7648-440C-A02F-F87990D37414}" type="pres">
      <dgm:prSet presAssocID="{5FBB6C9B-C988-4119-9401-74797CF01133}" presName="textRect" presStyleLbl="revTx" presStyleIdx="1" presStyleCnt="5">
        <dgm:presLayoutVars>
          <dgm:chMax val="1"/>
          <dgm:chPref val="1"/>
        </dgm:presLayoutVars>
      </dgm:prSet>
      <dgm:spPr/>
    </dgm:pt>
    <dgm:pt modelId="{1C8083E5-DF18-40F8-8B81-B6E3AD84130D}" type="pres">
      <dgm:prSet presAssocID="{86142ABC-1FD7-4A84-9F80-F047757DF05E}" presName="sibTrans" presStyleCnt="0"/>
      <dgm:spPr/>
    </dgm:pt>
    <dgm:pt modelId="{AE8C7958-F27E-4004-9E12-7927C7BE4387}" type="pres">
      <dgm:prSet presAssocID="{E3930746-96E2-4D6D-BE3B-102BA8BC466A}" presName="compNode" presStyleCnt="0"/>
      <dgm:spPr/>
    </dgm:pt>
    <dgm:pt modelId="{D3C5EFFA-A81C-4496-9CEA-8D20F0C4941F}" type="pres">
      <dgm:prSet presAssocID="{E3930746-96E2-4D6D-BE3B-102BA8BC466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20985215-1F55-45F6-B678-4A9144B33284}" type="pres">
      <dgm:prSet presAssocID="{E3930746-96E2-4D6D-BE3B-102BA8BC466A}" presName="spaceRect" presStyleCnt="0"/>
      <dgm:spPr/>
    </dgm:pt>
    <dgm:pt modelId="{0D83175D-6CED-4683-9094-B27FACF33EF5}" type="pres">
      <dgm:prSet presAssocID="{E3930746-96E2-4D6D-BE3B-102BA8BC466A}" presName="textRect" presStyleLbl="revTx" presStyleIdx="2" presStyleCnt="5">
        <dgm:presLayoutVars>
          <dgm:chMax val="1"/>
          <dgm:chPref val="1"/>
        </dgm:presLayoutVars>
      </dgm:prSet>
      <dgm:spPr/>
    </dgm:pt>
    <dgm:pt modelId="{325106D6-633F-44F5-A99E-BCCB9442CECF}" type="pres">
      <dgm:prSet presAssocID="{9DAD6F3A-35F7-46D6-BB75-969CEB8D7FB9}" presName="sibTrans" presStyleCnt="0"/>
      <dgm:spPr/>
    </dgm:pt>
    <dgm:pt modelId="{53F6A28C-5977-4C76-B0A7-FDDA46DFB14D}" type="pres">
      <dgm:prSet presAssocID="{A8BC1A9B-0D27-40A9-BB6D-59E9F9758BD9}" presName="compNode" presStyleCnt="0"/>
      <dgm:spPr/>
    </dgm:pt>
    <dgm:pt modelId="{8D05DBC3-DB5D-4E11-8F21-62ADD31B59D1}" type="pres">
      <dgm:prSet presAssocID="{A8BC1A9B-0D27-40A9-BB6D-59E9F9758BD9}" presName="iconRect" presStyleLbl="node1" presStyleIdx="3" presStyleCnt="5"/>
      <dgm:spPr>
        <a:blipFill>
          <a:blip xmlns:r="http://schemas.openxmlformats.org/officeDocument/2006/relationships" r:embed="rId7"/>
          <a:srcRect/>
          <a:stretch>
            <a:fillRect/>
          </a:stretch>
        </a:blipFill>
        <a:ln>
          <a:noFill/>
        </a:ln>
      </dgm:spPr>
    </dgm:pt>
    <dgm:pt modelId="{D05EBE07-5EE6-49F8-9E1F-79009739C975}" type="pres">
      <dgm:prSet presAssocID="{A8BC1A9B-0D27-40A9-BB6D-59E9F9758BD9}" presName="spaceRect" presStyleCnt="0"/>
      <dgm:spPr/>
    </dgm:pt>
    <dgm:pt modelId="{52B537F4-25F2-433F-8BFF-622796417FAE}" type="pres">
      <dgm:prSet presAssocID="{A8BC1A9B-0D27-40A9-BB6D-59E9F9758BD9}" presName="textRect" presStyleLbl="revTx" presStyleIdx="3" presStyleCnt="5">
        <dgm:presLayoutVars>
          <dgm:chMax val="1"/>
          <dgm:chPref val="1"/>
        </dgm:presLayoutVars>
      </dgm:prSet>
      <dgm:spPr/>
    </dgm:pt>
    <dgm:pt modelId="{4EA6854A-33C0-4DF1-B7A6-2602ABFA0726}" type="pres">
      <dgm:prSet presAssocID="{653F0E33-7CE2-4F3B-9F37-D0592F45D3D2}" presName="sibTrans" presStyleCnt="0"/>
      <dgm:spPr/>
    </dgm:pt>
    <dgm:pt modelId="{4B780C54-A580-4389-9A34-487E66B691AB}" type="pres">
      <dgm:prSet presAssocID="{60FDCD0A-B2F7-45B9-9E6F-25E4BD36D62B}" presName="compNode" presStyleCnt="0"/>
      <dgm:spPr/>
    </dgm:pt>
    <dgm:pt modelId="{14CA7A49-D901-4CF3-BE3A-04EFA0E7A68B}" type="pres">
      <dgm:prSet presAssocID="{60FDCD0A-B2F7-45B9-9E6F-25E4BD36D62B}" presName="iconRect" presStyleLbl="node1" presStyleIdx="4"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Subtitles"/>
        </a:ext>
      </dgm:extLst>
    </dgm:pt>
    <dgm:pt modelId="{72F9545D-42AB-4B3F-8D71-E2074EFFDB62}" type="pres">
      <dgm:prSet presAssocID="{60FDCD0A-B2F7-45B9-9E6F-25E4BD36D62B}" presName="spaceRect" presStyleCnt="0"/>
      <dgm:spPr/>
    </dgm:pt>
    <dgm:pt modelId="{083FE1C0-F4EA-4498-A0EC-F80E954260A7}" type="pres">
      <dgm:prSet presAssocID="{60FDCD0A-B2F7-45B9-9E6F-25E4BD36D62B}" presName="textRect" presStyleLbl="revTx" presStyleIdx="4" presStyleCnt="5">
        <dgm:presLayoutVars>
          <dgm:chMax val="1"/>
          <dgm:chPref val="1"/>
        </dgm:presLayoutVars>
      </dgm:prSet>
      <dgm:spPr/>
    </dgm:pt>
  </dgm:ptLst>
  <dgm:cxnLst>
    <dgm:cxn modelId="{A605DA1A-0824-B448-B1C0-D6C15399E4EF}" type="presOf" srcId="{E1DE5E86-389E-4971-9F6C-9C8DA6F5F252}" destId="{7620491E-6442-4EFB-AC90-5A4AA64844B9}" srcOrd="0" destOrd="0" presId="urn:microsoft.com/office/officeart/2018/2/layout/IconLabelList"/>
    <dgm:cxn modelId="{08EE433A-7FFB-1943-B3E5-601A5E43ABF7}" type="presOf" srcId="{5FBB6C9B-C988-4119-9401-74797CF01133}" destId="{66772839-7648-440C-A02F-F87990D37414}" srcOrd="0" destOrd="0" presId="urn:microsoft.com/office/officeart/2018/2/layout/IconLabelList"/>
    <dgm:cxn modelId="{C315D63B-D334-F641-8C56-A68D9E403719}" type="presOf" srcId="{60FDCD0A-B2F7-45B9-9E6F-25E4BD36D62B}" destId="{083FE1C0-F4EA-4498-A0EC-F80E954260A7}" srcOrd="0" destOrd="0" presId="urn:microsoft.com/office/officeart/2018/2/layout/IconLabelList"/>
    <dgm:cxn modelId="{1E459E3E-79DE-4B72-9E28-1D2791E31346}" srcId="{4D0EF2F2-8572-4703-A5D7-85289AFB0F7E}" destId="{E1DE5E86-389E-4971-9F6C-9C8DA6F5F252}" srcOrd="0" destOrd="0" parTransId="{2C415229-CCBB-45E4-992A-D416F73A6A4C}" sibTransId="{691D58FC-2777-4CD7-BF2D-816EEE270825}"/>
    <dgm:cxn modelId="{8A778150-DA30-884A-A932-27AF6C7985DA}" type="presOf" srcId="{A8BC1A9B-0D27-40A9-BB6D-59E9F9758BD9}" destId="{52B537F4-25F2-433F-8BFF-622796417FAE}" srcOrd="0" destOrd="0" presId="urn:microsoft.com/office/officeart/2018/2/layout/IconLabelList"/>
    <dgm:cxn modelId="{7103E667-28F9-694B-BD8B-FB96FBA8A632}" type="presOf" srcId="{E3930746-96E2-4D6D-BE3B-102BA8BC466A}" destId="{0D83175D-6CED-4683-9094-B27FACF33EF5}" srcOrd="0" destOrd="0" presId="urn:microsoft.com/office/officeart/2018/2/layout/IconLabelList"/>
    <dgm:cxn modelId="{33021A7B-6414-493D-8455-3C95D3B13B6F}" srcId="{4D0EF2F2-8572-4703-A5D7-85289AFB0F7E}" destId="{60FDCD0A-B2F7-45B9-9E6F-25E4BD36D62B}" srcOrd="4" destOrd="0" parTransId="{79FED9E3-2327-47C0-906B-3333B87E2072}" sibTransId="{1A4D1480-37BA-4FDE-92A8-BC5EA873FF77}"/>
    <dgm:cxn modelId="{C4A4F786-9F12-4F00-9922-FAB792D2C68F}" srcId="{4D0EF2F2-8572-4703-A5D7-85289AFB0F7E}" destId="{5FBB6C9B-C988-4119-9401-74797CF01133}" srcOrd="1" destOrd="0" parTransId="{7B8DD222-172A-4C8F-9095-406CC70948CB}" sibTransId="{86142ABC-1FD7-4A84-9F80-F047757DF05E}"/>
    <dgm:cxn modelId="{F6760EAB-5DDF-4F7B-81AB-F3316B1F5BEF}" type="presOf" srcId="{4D0EF2F2-8572-4703-A5D7-85289AFB0F7E}" destId="{FD941DC7-CB56-47F0-8017-DF6C2F198E98}" srcOrd="0" destOrd="0" presId="urn:microsoft.com/office/officeart/2018/2/layout/IconLabelList"/>
    <dgm:cxn modelId="{FED268C3-EB3F-4CDB-9056-C39D2E36F1FB}" srcId="{4D0EF2F2-8572-4703-A5D7-85289AFB0F7E}" destId="{A8BC1A9B-0D27-40A9-BB6D-59E9F9758BD9}" srcOrd="3" destOrd="0" parTransId="{411F1951-D72B-4CB7-A93F-7F906765F1BF}" sibTransId="{653F0E33-7CE2-4F3B-9F37-D0592F45D3D2}"/>
    <dgm:cxn modelId="{1736F4C3-DAC0-416F-8D61-23675D89FD60}" srcId="{4D0EF2F2-8572-4703-A5D7-85289AFB0F7E}" destId="{E3930746-96E2-4D6D-BE3B-102BA8BC466A}" srcOrd="2" destOrd="0" parTransId="{E24B1ADC-E1F0-4F5A-B7B9-924D9045F599}" sibTransId="{9DAD6F3A-35F7-46D6-BB75-969CEB8D7FB9}"/>
    <dgm:cxn modelId="{C301D518-CE1A-3A46-9579-07A7BFE9DC16}" type="presParOf" srcId="{FD941DC7-CB56-47F0-8017-DF6C2F198E98}" destId="{E738AFFD-3290-4753-92EC-BE78FE75C939}" srcOrd="0" destOrd="0" presId="urn:microsoft.com/office/officeart/2018/2/layout/IconLabelList"/>
    <dgm:cxn modelId="{CCBE944B-BB39-DF47-8318-2C3A263D5420}" type="presParOf" srcId="{E738AFFD-3290-4753-92EC-BE78FE75C939}" destId="{633E6AB7-D873-4BF2-9CD4-10A9BCB6EC0D}" srcOrd="0" destOrd="0" presId="urn:microsoft.com/office/officeart/2018/2/layout/IconLabelList"/>
    <dgm:cxn modelId="{7F24F24F-EB96-D548-A47A-600879676169}" type="presParOf" srcId="{E738AFFD-3290-4753-92EC-BE78FE75C939}" destId="{260CA596-6BE5-47AD-BAA2-7AD8632A2D50}" srcOrd="1" destOrd="0" presId="urn:microsoft.com/office/officeart/2018/2/layout/IconLabelList"/>
    <dgm:cxn modelId="{B888801D-88D8-1C45-99EA-0DBD22CB9C7A}" type="presParOf" srcId="{E738AFFD-3290-4753-92EC-BE78FE75C939}" destId="{7620491E-6442-4EFB-AC90-5A4AA64844B9}" srcOrd="2" destOrd="0" presId="urn:microsoft.com/office/officeart/2018/2/layout/IconLabelList"/>
    <dgm:cxn modelId="{8DC856E8-232A-B14D-8A72-F1F6866FA85F}" type="presParOf" srcId="{FD941DC7-CB56-47F0-8017-DF6C2F198E98}" destId="{E5FFD0E4-AAA6-48ED-B4E5-C5AA1544EEB5}" srcOrd="1" destOrd="0" presId="urn:microsoft.com/office/officeart/2018/2/layout/IconLabelList"/>
    <dgm:cxn modelId="{AB0CD0CC-DEB9-0B49-B84E-C12089C1DF34}" type="presParOf" srcId="{FD941DC7-CB56-47F0-8017-DF6C2F198E98}" destId="{1905A426-A852-4659-8788-FCCE0B168491}" srcOrd="2" destOrd="0" presId="urn:microsoft.com/office/officeart/2018/2/layout/IconLabelList"/>
    <dgm:cxn modelId="{6FCF7D05-D032-844B-8992-EB4E808D1D7C}" type="presParOf" srcId="{1905A426-A852-4659-8788-FCCE0B168491}" destId="{43E3955A-12E3-4BB2-A2CE-2CB97C6E4EDC}" srcOrd="0" destOrd="0" presId="urn:microsoft.com/office/officeart/2018/2/layout/IconLabelList"/>
    <dgm:cxn modelId="{059202B0-E035-424E-B414-DEF8BC6501F5}" type="presParOf" srcId="{1905A426-A852-4659-8788-FCCE0B168491}" destId="{BB50B8CF-0D69-4135-860E-135E9D798943}" srcOrd="1" destOrd="0" presId="urn:microsoft.com/office/officeart/2018/2/layout/IconLabelList"/>
    <dgm:cxn modelId="{41BD7983-CDDD-EB49-9B13-D9620D1BCC21}" type="presParOf" srcId="{1905A426-A852-4659-8788-FCCE0B168491}" destId="{66772839-7648-440C-A02F-F87990D37414}" srcOrd="2" destOrd="0" presId="urn:microsoft.com/office/officeart/2018/2/layout/IconLabelList"/>
    <dgm:cxn modelId="{5FC46FC1-7573-CA49-A1AC-B6F259D5034B}" type="presParOf" srcId="{FD941DC7-CB56-47F0-8017-DF6C2F198E98}" destId="{1C8083E5-DF18-40F8-8B81-B6E3AD84130D}" srcOrd="3" destOrd="0" presId="urn:microsoft.com/office/officeart/2018/2/layout/IconLabelList"/>
    <dgm:cxn modelId="{4060A0B6-EA13-114A-BD76-D7A21E86FA47}" type="presParOf" srcId="{FD941DC7-CB56-47F0-8017-DF6C2F198E98}" destId="{AE8C7958-F27E-4004-9E12-7927C7BE4387}" srcOrd="4" destOrd="0" presId="urn:microsoft.com/office/officeart/2018/2/layout/IconLabelList"/>
    <dgm:cxn modelId="{73216B3E-A83C-BF47-A2EA-3D573C8B5E5E}" type="presParOf" srcId="{AE8C7958-F27E-4004-9E12-7927C7BE4387}" destId="{D3C5EFFA-A81C-4496-9CEA-8D20F0C4941F}" srcOrd="0" destOrd="0" presId="urn:microsoft.com/office/officeart/2018/2/layout/IconLabelList"/>
    <dgm:cxn modelId="{ADB9997E-3232-874B-B65C-5B496F1A804F}" type="presParOf" srcId="{AE8C7958-F27E-4004-9E12-7927C7BE4387}" destId="{20985215-1F55-45F6-B678-4A9144B33284}" srcOrd="1" destOrd="0" presId="urn:microsoft.com/office/officeart/2018/2/layout/IconLabelList"/>
    <dgm:cxn modelId="{93545281-1762-474D-B4F5-5E70B47F843F}" type="presParOf" srcId="{AE8C7958-F27E-4004-9E12-7927C7BE4387}" destId="{0D83175D-6CED-4683-9094-B27FACF33EF5}" srcOrd="2" destOrd="0" presId="urn:microsoft.com/office/officeart/2018/2/layout/IconLabelList"/>
    <dgm:cxn modelId="{D4AA9A04-A087-9847-AFC5-5922227B36D2}" type="presParOf" srcId="{FD941DC7-CB56-47F0-8017-DF6C2F198E98}" destId="{325106D6-633F-44F5-A99E-BCCB9442CECF}" srcOrd="5" destOrd="0" presId="urn:microsoft.com/office/officeart/2018/2/layout/IconLabelList"/>
    <dgm:cxn modelId="{F64DF2C1-D82F-F245-B595-57548AB6B150}" type="presParOf" srcId="{FD941DC7-CB56-47F0-8017-DF6C2F198E98}" destId="{53F6A28C-5977-4C76-B0A7-FDDA46DFB14D}" srcOrd="6" destOrd="0" presId="urn:microsoft.com/office/officeart/2018/2/layout/IconLabelList"/>
    <dgm:cxn modelId="{95A15D0F-E628-5B40-86E7-888689E0760B}" type="presParOf" srcId="{53F6A28C-5977-4C76-B0A7-FDDA46DFB14D}" destId="{8D05DBC3-DB5D-4E11-8F21-62ADD31B59D1}" srcOrd="0" destOrd="0" presId="urn:microsoft.com/office/officeart/2018/2/layout/IconLabelList"/>
    <dgm:cxn modelId="{C882B2E1-9B1D-724C-856C-724B5AEAA6F4}" type="presParOf" srcId="{53F6A28C-5977-4C76-B0A7-FDDA46DFB14D}" destId="{D05EBE07-5EE6-49F8-9E1F-79009739C975}" srcOrd="1" destOrd="0" presId="urn:microsoft.com/office/officeart/2018/2/layout/IconLabelList"/>
    <dgm:cxn modelId="{B8FD7BDC-C6FD-1849-A843-55A7D91C4A1C}" type="presParOf" srcId="{53F6A28C-5977-4C76-B0A7-FDDA46DFB14D}" destId="{52B537F4-25F2-433F-8BFF-622796417FAE}" srcOrd="2" destOrd="0" presId="urn:microsoft.com/office/officeart/2018/2/layout/IconLabelList"/>
    <dgm:cxn modelId="{8A026531-5145-FC4B-A0A6-55791D4CB1D7}" type="presParOf" srcId="{FD941DC7-CB56-47F0-8017-DF6C2F198E98}" destId="{4EA6854A-33C0-4DF1-B7A6-2602ABFA0726}" srcOrd="7" destOrd="0" presId="urn:microsoft.com/office/officeart/2018/2/layout/IconLabelList"/>
    <dgm:cxn modelId="{7D5E7FC2-0BE0-F148-A92B-2CFD21214D4A}" type="presParOf" srcId="{FD941DC7-CB56-47F0-8017-DF6C2F198E98}" destId="{4B780C54-A580-4389-9A34-487E66B691AB}" srcOrd="8" destOrd="0" presId="urn:microsoft.com/office/officeart/2018/2/layout/IconLabelList"/>
    <dgm:cxn modelId="{FF9CCCA7-D5BC-E846-A438-4BE203558C42}" type="presParOf" srcId="{4B780C54-A580-4389-9A34-487E66B691AB}" destId="{14CA7A49-D901-4CF3-BE3A-04EFA0E7A68B}" srcOrd="0" destOrd="0" presId="urn:microsoft.com/office/officeart/2018/2/layout/IconLabelList"/>
    <dgm:cxn modelId="{C631D893-C075-9041-A2FC-028DBE7029DE}" type="presParOf" srcId="{4B780C54-A580-4389-9A34-487E66B691AB}" destId="{72F9545D-42AB-4B3F-8D71-E2074EFFDB62}" srcOrd="1" destOrd="0" presId="urn:microsoft.com/office/officeart/2018/2/layout/IconLabelList"/>
    <dgm:cxn modelId="{B8E3201E-B67B-E34D-A2D0-16335C126814}" type="presParOf" srcId="{4B780C54-A580-4389-9A34-487E66B691AB}" destId="{083FE1C0-F4EA-4498-A0EC-F80E954260A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05BDE-F204-4987-AF75-74D370B780A0}">
      <dsp:nvSpPr>
        <dsp:cNvPr id="0" name=""/>
        <dsp:cNvSpPr/>
      </dsp:nvSpPr>
      <dsp:spPr>
        <a:xfrm>
          <a:off x="0" y="673"/>
          <a:ext cx="6364224" cy="15749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A83899-7EB6-4BB2-8F6A-F35A5CC92B9C}">
      <dsp:nvSpPr>
        <dsp:cNvPr id="0" name=""/>
        <dsp:cNvSpPr/>
      </dsp:nvSpPr>
      <dsp:spPr>
        <a:xfrm>
          <a:off x="476436" y="355047"/>
          <a:ext cx="866247" cy="866247"/>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B91DBD-3E24-4491-B800-97FFF07D32EE}">
      <dsp:nvSpPr>
        <dsp:cNvPr id="0" name=""/>
        <dsp:cNvSpPr/>
      </dsp:nvSpPr>
      <dsp:spPr>
        <a:xfrm>
          <a:off x="1819120" y="673"/>
          <a:ext cx="4545103"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1111250">
            <a:lnSpc>
              <a:spcPct val="100000"/>
            </a:lnSpc>
            <a:spcBef>
              <a:spcPct val="0"/>
            </a:spcBef>
            <a:spcAft>
              <a:spcPct val="35000"/>
            </a:spcAft>
            <a:buNone/>
          </a:pPr>
          <a:r>
            <a:rPr lang="en-US" sz="2500" kern="1200"/>
            <a:t>FOI</a:t>
          </a:r>
        </a:p>
      </dsp:txBody>
      <dsp:txXfrm>
        <a:off x="1819120" y="673"/>
        <a:ext cx="4545103" cy="1574995"/>
      </dsp:txXfrm>
    </dsp:sp>
    <dsp:sp modelId="{68B00C67-5EEC-4711-A5CD-6843426CB2ED}">
      <dsp:nvSpPr>
        <dsp:cNvPr id="0" name=""/>
        <dsp:cNvSpPr/>
      </dsp:nvSpPr>
      <dsp:spPr>
        <a:xfrm>
          <a:off x="0" y="1969418"/>
          <a:ext cx="6364224" cy="15749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7A6CA5-13D6-4059-8814-0A10B84B89F3}">
      <dsp:nvSpPr>
        <dsp:cNvPr id="0" name=""/>
        <dsp:cNvSpPr/>
      </dsp:nvSpPr>
      <dsp:spPr>
        <a:xfrm>
          <a:off x="476436" y="2323792"/>
          <a:ext cx="866247" cy="8662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0F3C7F-D102-4CD4-8316-114FC7453103}">
      <dsp:nvSpPr>
        <dsp:cNvPr id="0" name=""/>
        <dsp:cNvSpPr/>
      </dsp:nvSpPr>
      <dsp:spPr>
        <a:xfrm>
          <a:off x="1819120" y="1969418"/>
          <a:ext cx="4545103"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1111250">
            <a:lnSpc>
              <a:spcPct val="100000"/>
            </a:lnSpc>
            <a:spcBef>
              <a:spcPct val="0"/>
            </a:spcBef>
            <a:spcAft>
              <a:spcPct val="35000"/>
            </a:spcAft>
            <a:buNone/>
          </a:pPr>
          <a:r>
            <a:rPr lang="en-US" sz="2500" kern="1200"/>
            <a:t>Discussions</a:t>
          </a:r>
        </a:p>
      </dsp:txBody>
      <dsp:txXfrm>
        <a:off x="1819120" y="1969418"/>
        <a:ext cx="4545103" cy="1574995"/>
      </dsp:txXfrm>
    </dsp:sp>
    <dsp:sp modelId="{506B9A45-6AE0-4D83-8F2B-F496B7D9BEFB}">
      <dsp:nvSpPr>
        <dsp:cNvPr id="0" name=""/>
        <dsp:cNvSpPr/>
      </dsp:nvSpPr>
      <dsp:spPr>
        <a:xfrm>
          <a:off x="0" y="3938162"/>
          <a:ext cx="6364224" cy="15749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302E08-4BF0-40B6-9F76-C26C56D88C9D}">
      <dsp:nvSpPr>
        <dsp:cNvPr id="0" name=""/>
        <dsp:cNvSpPr/>
      </dsp:nvSpPr>
      <dsp:spPr>
        <a:xfrm>
          <a:off x="476436" y="4292537"/>
          <a:ext cx="866247" cy="8662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033691-6333-4B9E-8C11-7B6B76B87233}">
      <dsp:nvSpPr>
        <dsp:cNvPr id="0" name=""/>
        <dsp:cNvSpPr/>
      </dsp:nvSpPr>
      <dsp:spPr>
        <a:xfrm>
          <a:off x="1819120" y="3938162"/>
          <a:ext cx="4545103"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1111250">
            <a:lnSpc>
              <a:spcPct val="100000"/>
            </a:lnSpc>
            <a:spcBef>
              <a:spcPct val="0"/>
            </a:spcBef>
            <a:spcAft>
              <a:spcPct val="35000"/>
            </a:spcAft>
            <a:buNone/>
          </a:pPr>
          <a:r>
            <a:rPr lang="en-US" sz="2500" kern="1200"/>
            <a:t>Information in the public domain</a:t>
          </a:r>
        </a:p>
      </dsp:txBody>
      <dsp:txXfrm>
        <a:off x="1819120" y="3938162"/>
        <a:ext cx="4545103" cy="1574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E6AB7-D873-4BF2-9CD4-10A9BCB6EC0D}">
      <dsp:nvSpPr>
        <dsp:cNvPr id="0" name=""/>
        <dsp:cNvSpPr/>
      </dsp:nvSpPr>
      <dsp:spPr>
        <a:xfrm>
          <a:off x="2046415" y="807712"/>
          <a:ext cx="1229462" cy="12294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20491E-6442-4EFB-AC90-5A4AA64844B9}">
      <dsp:nvSpPr>
        <dsp:cNvPr id="0" name=""/>
        <dsp:cNvSpPr/>
      </dsp:nvSpPr>
      <dsp:spPr>
        <a:xfrm>
          <a:off x="1295077" y="2459724"/>
          <a:ext cx="273213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Communications</a:t>
          </a:r>
        </a:p>
      </dsp:txBody>
      <dsp:txXfrm>
        <a:off x="1295077" y="2459724"/>
        <a:ext cx="2732139" cy="720000"/>
      </dsp:txXfrm>
    </dsp:sp>
    <dsp:sp modelId="{43E3955A-12E3-4BB2-A2CE-2CB97C6E4EDC}">
      <dsp:nvSpPr>
        <dsp:cNvPr id="0" name=""/>
        <dsp:cNvSpPr/>
      </dsp:nvSpPr>
      <dsp:spPr>
        <a:xfrm>
          <a:off x="5256679" y="807712"/>
          <a:ext cx="1229462" cy="12294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772839-7648-440C-A02F-F87990D37414}">
      <dsp:nvSpPr>
        <dsp:cNvPr id="0" name=""/>
        <dsp:cNvSpPr/>
      </dsp:nvSpPr>
      <dsp:spPr>
        <a:xfrm>
          <a:off x="4505341" y="2459724"/>
          <a:ext cx="273213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Guidance</a:t>
          </a:r>
        </a:p>
      </dsp:txBody>
      <dsp:txXfrm>
        <a:off x="4505341" y="2459724"/>
        <a:ext cx="2732139" cy="720000"/>
      </dsp:txXfrm>
    </dsp:sp>
    <dsp:sp modelId="{D3C5EFFA-A81C-4496-9CEA-8D20F0C4941F}">
      <dsp:nvSpPr>
        <dsp:cNvPr id="0" name=""/>
        <dsp:cNvSpPr/>
      </dsp:nvSpPr>
      <dsp:spPr>
        <a:xfrm>
          <a:off x="8466943" y="807712"/>
          <a:ext cx="1229462" cy="12294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83175D-6CED-4683-9094-B27FACF33EF5}">
      <dsp:nvSpPr>
        <dsp:cNvPr id="0" name=""/>
        <dsp:cNvSpPr/>
      </dsp:nvSpPr>
      <dsp:spPr>
        <a:xfrm>
          <a:off x="7715605" y="2459724"/>
          <a:ext cx="273213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Training</a:t>
          </a:r>
        </a:p>
      </dsp:txBody>
      <dsp:txXfrm>
        <a:off x="7715605" y="2459724"/>
        <a:ext cx="2732139" cy="720000"/>
      </dsp:txXfrm>
    </dsp:sp>
    <dsp:sp modelId="{8D05DBC3-DB5D-4E11-8F21-62ADD31B59D1}">
      <dsp:nvSpPr>
        <dsp:cNvPr id="0" name=""/>
        <dsp:cNvSpPr/>
      </dsp:nvSpPr>
      <dsp:spPr>
        <a:xfrm>
          <a:off x="3651547" y="3862759"/>
          <a:ext cx="1229462" cy="1229462"/>
        </a:xfrm>
        <a:prstGeom prst="rect">
          <a:avLst/>
        </a:prstGeom>
        <a:blipFill>
          <a:blip xmlns:r="http://schemas.openxmlformats.org/officeDocument/2006/relationships" r:embed="rId7"/>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B537F4-25F2-433F-8BFF-622796417FAE}">
      <dsp:nvSpPr>
        <dsp:cNvPr id="0" name=""/>
        <dsp:cNvSpPr/>
      </dsp:nvSpPr>
      <dsp:spPr>
        <a:xfrm>
          <a:off x="2900209" y="5514771"/>
          <a:ext cx="273213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Blackboard Ally</a:t>
          </a:r>
        </a:p>
      </dsp:txBody>
      <dsp:txXfrm>
        <a:off x="2900209" y="5514771"/>
        <a:ext cx="2732139" cy="720000"/>
      </dsp:txXfrm>
    </dsp:sp>
    <dsp:sp modelId="{14CA7A49-D901-4CF3-BE3A-04EFA0E7A68B}">
      <dsp:nvSpPr>
        <dsp:cNvPr id="0" name=""/>
        <dsp:cNvSpPr/>
      </dsp:nvSpPr>
      <dsp:spPr>
        <a:xfrm>
          <a:off x="6861811" y="3862759"/>
          <a:ext cx="1229462" cy="1229462"/>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3FE1C0-F4EA-4498-A0EC-F80E954260A7}">
      <dsp:nvSpPr>
        <dsp:cNvPr id="0" name=""/>
        <dsp:cNvSpPr/>
      </dsp:nvSpPr>
      <dsp:spPr>
        <a:xfrm>
          <a:off x="6110473" y="5514771"/>
          <a:ext cx="273213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Automated Captions</a:t>
          </a:r>
        </a:p>
      </dsp:txBody>
      <dsp:txXfrm>
        <a:off x="6110473" y="5514771"/>
        <a:ext cx="2732139"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5EA50-5CCE-9A42-A7B7-A1CD26A21071}" type="datetimeFigureOut">
              <a:rPr lang="en-US" smtClean="0"/>
              <a:t>6/16/21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6195D0-AC6F-5147-AC4E-33D030F476F5}" type="slidenum">
              <a:rPr lang="en-US" smtClean="0"/>
              <a:t>‹#›</a:t>
            </a:fld>
            <a:endParaRPr lang="en-US"/>
          </a:p>
        </p:txBody>
      </p:sp>
    </p:spTree>
    <p:extLst>
      <p:ext uri="{BB962C8B-B14F-4D97-AF65-F5344CB8AC3E}">
        <p14:creationId xmlns:p14="http://schemas.microsoft.com/office/powerpoint/2010/main" val="1359151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D6195D0-AC6F-5147-AC4E-33D030F476F5}" type="slidenum">
              <a:rPr lang="en-US" smtClean="0"/>
              <a:t>1</a:t>
            </a:fld>
            <a:endParaRPr lang="en-US"/>
          </a:p>
        </p:txBody>
      </p:sp>
    </p:spTree>
    <p:extLst>
      <p:ext uri="{BB962C8B-B14F-4D97-AF65-F5344CB8AC3E}">
        <p14:creationId xmlns:p14="http://schemas.microsoft.com/office/powerpoint/2010/main" val="564374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195D0-AC6F-5147-AC4E-33D030F476F5}" type="slidenum">
              <a:rPr lang="en-US" smtClean="0"/>
              <a:t>10</a:t>
            </a:fld>
            <a:endParaRPr lang="en-US"/>
          </a:p>
        </p:txBody>
      </p:sp>
    </p:spTree>
    <p:extLst>
      <p:ext uri="{BB962C8B-B14F-4D97-AF65-F5344CB8AC3E}">
        <p14:creationId xmlns:p14="http://schemas.microsoft.com/office/powerpoint/2010/main" val="3003882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195D0-AC6F-5147-AC4E-33D030F476F5}" type="slidenum">
              <a:rPr lang="en-US" smtClean="0"/>
              <a:t>11</a:t>
            </a:fld>
            <a:endParaRPr lang="en-US"/>
          </a:p>
        </p:txBody>
      </p:sp>
    </p:spTree>
    <p:extLst>
      <p:ext uri="{BB962C8B-B14F-4D97-AF65-F5344CB8AC3E}">
        <p14:creationId xmlns:p14="http://schemas.microsoft.com/office/powerpoint/2010/main" val="3532201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195D0-AC6F-5147-AC4E-33D030F476F5}" type="slidenum">
              <a:rPr lang="en-US" smtClean="0"/>
              <a:t>12</a:t>
            </a:fld>
            <a:endParaRPr lang="en-US"/>
          </a:p>
        </p:txBody>
      </p:sp>
    </p:spTree>
    <p:extLst>
      <p:ext uri="{BB962C8B-B14F-4D97-AF65-F5344CB8AC3E}">
        <p14:creationId xmlns:p14="http://schemas.microsoft.com/office/powerpoint/2010/main" val="880819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195D0-AC6F-5147-AC4E-33D030F476F5}" type="slidenum">
              <a:rPr lang="en-US" smtClean="0"/>
              <a:t>13</a:t>
            </a:fld>
            <a:endParaRPr lang="en-US"/>
          </a:p>
        </p:txBody>
      </p:sp>
    </p:spTree>
    <p:extLst>
      <p:ext uri="{BB962C8B-B14F-4D97-AF65-F5344CB8AC3E}">
        <p14:creationId xmlns:p14="http://schemas.microsoft.com/office/powerpoint/2010/main" val="1170731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195D0-AC6F-5147-AC4E-33D030F476F5}" type="slidenum">
              <a:rPr lang="en-US" smtClean="0"/>
              <a:t>14</a:t>
            </a:fld>
            <a:endParaRPr lang="en-US"/>
          </a:p>
        </p:txBody>
      </p:sp>
    </p:spTree>
    <p:extLst>
      <p:ext uri="{BB962C8B-B14F-4D97-AF65-F5344CB8AC3E}">
        <p14:creationId xmlns:p14="http://schemas.microsoft.com/office/powerpoint/2010/main" val="8707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195D0-AC6F-5147-AC4E-33D030F476F5}" type="slidenum">
              <a:rPr lang="en-US" smtClean="0"/>
              <a:t>15</a:t>
            </a:fld>
            <a:endParaRPr lang="en-US"/>
          </a:p>
        </p:txBody>
      </p:sp>
    </p:spTree>
    <p:extLst>
      <p:ext uri="{BB962C8B-B14F-4D97-AF65-F5344CB8AC3E}">
        <p14:creationId xmlns:p14="http://schemas.microsoft.com/office/powerpoint/2010/main" val="61245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195D0-AC6F-5147-AC4E-33D030F476F5}" type="slidenum">
              <a:rPr lang="en-US" smtClean="0"/>
              <a:t>16</a:t>
            </a:fld>
            <a:endParaRPr lang="en-US"/>
          </a:p>
        </p:txBody>
      </p:sp>
    </p:spTree>
    <p:extLst>
      <p:ext uri="{BB962C8B-B14F-4D97-AF65-F5344CB8AC3E}">
        <p14:creationId xmlns:p14="http://schemas.microsoft.com/office/powerpoint/2010/main" val="2378629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195D0-AC6F-5147-AC4E-33D030F476F5}" type="slidenum">
              <a:rPr lang="en-US" smtClean="0"/>
              <a:t>17</a:t>
            </a:fld>
            <a:endParaRPr lang="en-US"/>
          </a:p>
        </p:txBody>
      </p:sp>
    </p:spTree>
    <p:extLst>
      <p:ext uri="{BB962C8B-B14F-4D97-AF65-F5344CB8AC3E}">
        <p14:creationId xmlns:p14="http://schemas.microsoft.com/office/powerpoint/2010/main" val="3165880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195D0-AC6F-5147-AC4E-33D030F476F5}" type="slidenum">
              <a:rPr lang="en-US" smtClean="0"/>
              <a:t>18</a:t>
            </a:fld>
            <a:endParaRPr lang="en-US"/>
          </a:p>
        </p:txBody>
      </p:sp>
    </p:spTree>
    <p:extLst>
      <p:ext uri="{BB962C8B-B14F-4D97-AF65-F5344CB8AC3E}">
        <p14:creationId xmlns:p14="http://schemas.microsoft.com/office/powerpoint/2010/main" val="1055248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195D0-AC6F-5147-AC4E-33D030F476F5}" type="slidenum">
              <a:rPr lang="en-US" smtClean="0"/>
              <a:t>19</a:t>
            </a:fld>
            <a:endParaRPr lang="en-US"/>
          </a:p>
        </p:txBody>
      </p:sp>
    </p:spTree>
    <p:extLst>
      <p:ext uri="{BB962C8B-B14F-4D97-AF65-F5344CB8AC3E}">
        <p14:creationId xmlns:p14="http://schemas.microsoft.com/office/powerpoint/2010/main" val="228645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195D0-AC6F-5147-AC4E-33D030F476F5}" type="slidenum">
              <a:rPr lang="en-US" smtClean="0"/>
              <a:t>2</a:t>
            </a:fld>
            <a:endParaRPr lang="en-US"/>
          </a:p>
        </p:txBody>
      </p:sp>
    </p:spTree>
    <p:extLst>
      <p:ext uri="{BB962C8B-B14F-4D97-AF65-F5344CB8AC3E}">
        <p14:creationId xmlns:p14="http://schemas.microsoft.com/office/powerpoint/2010/main" val="3941394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195D0-AC6F-5147-AC4E-33D030F476F5}" type="slidenum">
              <a:rPr lang="en-US" smtClean="0"/>
              <a:t>20</a:t>
            </a:fld>
            <a:endParaRPr lang="en-US"/>
          </a:p>
        </p:txBody>
      </p:sp>
    </p:spTree>
    <p:extLst>
      <p:ext uri="{BB962C8B-B14F-4D97-AF65-F5344CB8AC3E}">
        <p14:creationId xmlns:p14="http://schemas.microsoft.com/office/powerpoint/2010/main" val="677909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195D0-AC6F-5147-AC4E-33D030F476F5}" type="slidenum">
              <a:rPr lang="en-US" smtClean="0"/>
              <a:t>21</a:t>
            </a:fld>
            <a:endParaRPr lang="en-US"/>
          </a:p>
        </p:txBody>
      </p:sp>
    </p:spTree>
    <p:extLst>
      <p:ext uri="{BB962C8B-B14F-4D97-AF65-F5344CB8AC3E}">
        <p14:creationId xmlns:p14="http://schemas.microsoft.com/office/powerpoint/2010/main" val="1323121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195D0-AC6F-5147-AC4E-33D030F476F5}" type="slidenum">
              <a:rPr lang="en-US" smtClean="0"/>
              <a:t>22</a:t>
            </a:fld>
            <a:endParaRPr lang="en-US"/>
          </a:p>
        </p:txBody>
      </p:sp>
    </p:spTree>
    <p:extLst>
      <p:ext uri="{BB962C8B-B14F-4D97-AF65-F5344CB8AC3E}">
        <p14:creationId xmlns:p14="http://schemas.microsoft.com/office/powerpoint/2010/main" val="2541856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195D0-AC6F-5147-AC4E-33D030F476F5}" type="slidenum">
              <a:rPr lang="en-US" smtClean="0"/>
              <a:t>3</a:t>
            </a:fld>
            <a:endParaRPr lang="en-US"/>
          </a:p>
        </p:txBody>
      </p:sp>
    </p:spTree>
    <p:extLst>
      <p:ext uri="{BB962C8B-B14F-4D97-AF65-F5344CB8AC3E}">
        <p14:creationId xmlns:p14="http://schemas.microsoft.com/office/powerpoint/2010/main" val="1194671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D6195D0-AC6F-5147-AC4E-33D030F476F5}" type="slidenum">
              <a:rPr lang="en-US" smtClean="0"/>
              <a:t>4</a:t>
            </a:fld>
            <a:endParaRPr lang="en-US"/>
          </a:p>
        </p:txBody>
      </p:sp>
    </p:spTree>
    <p:extLst>
      <p:ext uri="{BB962C8B-B14F-4D97-AF65-F5344CB8AC3E}">
        <p14:creationId xmlns:p14="http://schemas.microsoft.com/office/powerpoint/2010/main" val="2577763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D6195D0-AC6F-5147-AC4E-33D030F476F5}" type="slidenum">
              <a:rPr lang="en-US" smtClean="0"/>
              <a:t>5</a:t>
            </a:fld>
            <a:endParaRPr lang="en-US"/>
          </a:p>
        </p:txBody>
      </p:sp>
    </p:spTree>
    <p:extLst>
      <p:ext uri="{BB962C8B-B14F-4D97-AF65-F5344CB8AC3E}">
        <p14:creationId xmlns:p14="http://schemas.microsoft.com/office/powerpoint/2010/main" val="2997992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195D0-AC6F-5147-AC4E-33D030F476F5}" type="slidenum">
              <a:rPr lang="en-US" smtClean="0"/>
              <a:t>6</a:t>
            </a:fld>
            <a:endParaRPr lang="en-US"/>
          </a:p>
        </p:txBody>
      </p:sp>
    </p:spTree>
    <p:extLst>
      <p:ext uri="{BB962C8B-B14F-4D97-AF65-F5344CB8AC3E}">
        <p14:creationId xmlns:p14="http://schemas.microsoft.com/office/powerpoint/2010/main" val="1109766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195D0-AC6F-5147-AC4E-33D030F476F5}" type="slidenum">
              <a:rPr lang="en-US" smtClean="0"/>
              <a:t>7</a:t>
            </a:fld>
            <a:endParaRPr lang="en-US"/>
          </a:p>
        </p:txBody>
      </p:sp>
    </p:spTree>
    <p:extLst>
      <p:ext uri="{BB962C8B-B14F-4D97-AF65-F5344CB8AC3E}">
        <p14:creationId xmlns:p14="http://schemas.microsoft.com/office/powerpoint/2010/main" val="360231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195D0-AC6F-5147-AC4E-33D030F476F5}" type="slidenum">
              <a:rPr lang="en-US" smtClean="0"/>
              <a:t>8</a:t>
            </a:fld>
            <a:endParaRPr lang="en-US"/>
          </a:p>
        </p:txBody>
      </p:sp>
    </p:spTree>
    <p:extLst>
      <p:ext uri="{BB962C8B-B14F-4D97-AF65-F5344CB8AC3E}">
        <p14:creationId xmlns:p14="http://schemas.microsoft.com/office/powerpoint/2010/main" val="4100533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195D0-AC6F-5147-AC4E-33D030F476F5}" type="slidenum">
              <a:rPr lang="en-US" smtClean="0"/>
              <a:t>9</a:t>
            </a:fld>
            <a:endParaRPr lang="en-US"/>
          </a:p>
        </p:txBody>
      </p:sp>
    </p:spTree>
    <p:extLst>
      <p:ext uri="{BB962C8B-B14F-4D97-AF65-F5344CB8AC3E}">
        <p14:creationId xmlns:p14="http://schemas.microsoft.com/office/powerpoint/2010/main" val="3041786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6/16/21</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803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6/16/21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4349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6/16/21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5833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6/16/21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7871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6/16/21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7311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6/16/21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163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6/16/21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2826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6/16/21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7509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6/16/21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8574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6/16/21</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38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6/16/21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8984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6/16/21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97089059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43" r:id="rId6"/>
    <p:sldLayoutId id="2147483738" r:id="rId7"/>
    <p:sldLayoutId id="2147483739" r:id="rId8"/>
    <p:sldLayoutId id="2147483740" r:id="rId9"/>
    <p:sldLayoutId id="2147483742"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svg"/><Relationship Id="rId4" Type="http://schemas.openxmlformats.org/officeDocument/2006/relationships/diagramLayout" Target="../diagrams/layout1.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05D7D3D-9405-4BF5-8942-D9FC1DC5DD19}"/>
              </a:ext>
            </a:extLst>
          </p:cNvPr>
          <p:cNvPicPr>
            <a:picLocks noChangeAspect="1"/>
          </p:cNvPicPr>
          <p:nvPr/>
        </p:nvPicPr>
        <p:blipFill rotWithShape="1">
          <a:blip r:embed="rId3"/>
          <a:srcRect l="21659" r="21659"/>
          <a:stretch/>
        </p:blipFill>
        <p:spPr>
          <a:xfrm>
            <a:off x="3523488" y="10"/>
            <a:ext cx="8668512" cy="6857990"/>
          </a:xfrm>
          <a:prstGeom prst="rect">
            <a:avLst/>
          </a:prstGeom>
        </p:spPr>
      </p:pic>
      <p:sp>
        <p:nvSpPr>
          <p:cNvPr id="69" name="Rectangle 72">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267D50-EDA5-2848-B24C-C83D762DD0B0}"/>
              </a:ext>
            </a:extLst>
          </p:cNvPr>
          <p:cNvSpPr>
            <a:spLocks noGrp="1"/>
          </p:cNvSpPr>
          <p:nvPr>
            <p:ph type="ctrTitle"/>
          </p:nvPr>
        </p:nvSpPr>
        <p:spPr>
          <a:xfrm>
            <a:off x="477981" y="1122363"/>
            <a:ext cx="4023360" cy="3204134"/>
          </a:xfrm>
        </p:spPr>
        <p:txBody>
          <a:bodyPr vert="horz" lIns="91440" tIns="45720" rIns="91440" bIns="45720" rtlCol="0" anchor="b">
            <a:normAutofit/>
          </a:bodyPr>
          <a:lstStyle/>
          <a:p>
            <a:r>
              <a:rPr lang="en-US" sz="3000" b="1"/>
              <a:t>Catalyst or Distraction: </a:t>
            </a:r>
            <a:br>
              <a:rPr lang="en-US" sz="3000"/>
            </a:br>
            <a:r>
              <a:rPr lang="en-US" sz="3000"/>
              <a:t>The Global Pandemic and its Impact on Digital Accessibility in Higher Education</a:t>
            </a:r>
          </a:p>
        </p:txBody>
      </p:sp>
      <p:sp>
        <p:nvSpPr>
          <p:cNvPr id="3" name="Subtitle 2">
            <a:extLst>
              <a:ext uri="{FF2B5EF4-FFF2-40B4-BE49-F238E27FC236}">
                <a16:creationId xmlns:a16="http://schemas.microsoft.com/office/drawing/2014/main" id="{892BE821-57A2-4A40-8EBF-981328C214CF}"/>
              </a:ext>
            </a:extLst>
          </p:cNvPr>
          <p:cNvSpPr>
            <a:spLocks noGrp="1"/>
          </p:cNvSpPr>
          <p:nvPr>
            <p:ph type="subTitle" idx="1"/>
          </p:nvPr>
        </p:nvSpPr>
        <p:spPr>
          <a:xfrm>
            <a:off x="477980" y="4872922"/>
            <a:ext cx="5033134" cy="1577305"/>
          </a:xfrm>
        </p:spPr>
        <p:txBody>
          <a:bodyPr vert="horz" lIns="91440" tIns="45720" rIns="91440" bIns="45720" rtlCol="0">
            <a:normAutofit/>
          </a:bodyPr>
          <a:lstStyle/>
          <a:p>
            <a:pPr>
              <a:lnSpc>
                <a:spcPct val="100000"/>
              </a:lnSpc>
            </a:pPr>
            <a:r>
              <a:rPr lang="en-US" sz="1600" b="1"/>
              <a:t>Daniel Clark</a:t>
            </a:r>
            <a:r>
              <a:rPr lang="en-US" sz="1600"/>
              <a:t> | MA SFHEA SCMALT</a:t>
            </a:r>
            <a:br>
              <a:rPr lang="en-US" sz="1600"/>
            </a:br>
            <a:r>
              <a:rPr lang="en-US" sz="1600" b="1"/>
              <a:t>E-Learning Manager </a:t>
            </a:r>
            <a:r>
              <a:rPr lang="en-US" sz="1600"/>
              <a:t>| University of Kent</a:t>
            </a:r>
          </a:p>
          <a:p>
            <a:pPr>
              <a:lnSpc>
                <a:spcPct val="100000"/>
              </a:lnSpc>
            </a:pPr>
            <a:r>
              <a:rPr lang="en-US" sz="1600" dirty="0"/>
              <a:t>@danielrclark</a:t>
            </a:r>
          </a:p>
        </p:txBody>
      </p:sp>
      <p:sp>
        <p:nvSpPr>
          <p:cNvPr id="70"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60521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1A07-52E6-1149-B09B-197B91BD28A5}"/>
              </a:ext>
            </a:extLst>
          </p:cNvPr>
          <p:cNvSpPr>
            <a:spLocks noGrp="1"/>
          </p:cNvSpPr>
          <p:nvPr>
            <p:ph type="title"/>
          </p:nvPr>
        </p:nvSpPr>
        <p:spPr>
          <a:xfrm>
            <a:off x="1078992" y="1938528"/>
            <a:ext cx="10177272" cy="3251310"/>
          </a:xfrm>
        </p:spPr>
        <p:txBody>
          <a:bodyPr>
            <a:noAutofit/>
          </a:bodyPr>
          <a:lstStyle/>
          <a:p>
            <a:r>
              <a:rPr lang="en-GB" sz="2000"/>
              <a:t>“The subtitles on my recordings are useless. There are loads of errors in them.”</a:t>
            </a:r>
            <a:br>
              <a:rPr lang="en-GB" sz="2000"/>
            </a:br>
            <a:br>
              <a:rPr lang="en-GB" sz="2000"/>
            </a:br>
            <a:br>
              <a:rPr lang="en-GB" sz="2000"/>
            </a:br>
            <a:r>
              <a:rPr lang="en-GB" sz="2000"/>
              <a:t>“I’m a visually-impaired student and my screenreader absolutely HATES the module guide”</a:t>
            </a:r>
            <a:br>
              <a:rPr lang="en-GB" sz="2000"/>
            </a:br>
            <a:br>
              <a:rPr lang="en-GB" sz="2000"/>
            </a:br>
            <a:br>
              <a:rPr lang="en-GB" sz="2000"/>
            </a:br>
            <a:r>
              <a:rPr lang="en-GB" sz="2000"/>
              <a:t>“Whilst it’s really good having captions on my recordings and being able to download my readings as an MP3, the Moodle module is a complete mess; it takes me an age to find things and to navigate through the content. It really doesn’t help that files and resources don’t even have sensible names.”</a:t>
            </a:r>
            <a:br>
              <a:rPr lang="en-GB"/>
            </a:br>
            <a:endParaRPr lang="en-GB" sz="2000"/>
          </a:p>
        </p:txBody>
      </p:sp>
    </p:spTree>
    <p:extLst>
      <p:ext uri="{BB962C8B-B14F-4D97-AF65-F5344CB8AC3E}">
        <p14:creationId xmlns:p14="http://schemas.microsoft.com/office/powerpoint/2010/main" val="1623080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5D682D-7370-2742-AD70-FDAEAB278861}"/>
              </a:ext>
            </a:extLst>
          </p:cNvPr>
          <p:cNvSpPr>
            <a:spLocks noGrp="1"/>
          </p:cNvSpPr>
          <p:nvPr>
            <p:ph type="title"/>
          </p:nvPr>
        </p:nvSpPr>
        <p:spPr>
          <a:xfrm>
            <a:off x="621792" y="1161288"/>
            <a:ext cx="3602736" cy="4526280"/>
          </a:xfrm>
        </p:spPr>
        <p:txBody>
          <a:bodyPr>
            <a:normAutofit/>
          </a:bodyPr>
          <a:lstStyle/>
          <a:p>
            <a:r>
              <a:rPr lang="en-US" sz="3100"/>
              <a:t>Did you undertake any work </a:t>
            </a:r>
            <a:r>
              <a:rPr lang="en-US" sz="3100" i="1"/>
              <a:t>specifically</a:t>
            </a:r>
            <a:r>
              <a:rPr lang="en-US" sz="3100"/>
              <a:t> in the area of digital accessibility because of the pandemic?</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C064EFFC-AF2B-554C-BF7E-1CB48686D920}"/>
              </a:ext>
            </a:extLst>
          </p:cNvPr>
          <p:cNvGraphicFramePr>
            <a:graphicFrameLocks noGrp="1"/>
          </p:cNvGraphicFramePr>
          <p:nvPr>
            <p:ph idx="1"/>
            <p:extLst>
              <p:ext uri="{D42A27DB-BD31-4B8C-83A1-F6EECF244321}">
                <p14:modId xmlns:p14="http://schemas.microsoft.com/office/powerpoint/2010/main" val="3811308310"/>
              </p:ext>
            </p:extLst>
          </p:nvPr>
        </p:nvGraphicFramePr>
        <p:xfrm>
          <a:off x="5303520" y="676656"/>
          <a:ext cx="6364224" cy="55138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7551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5D682D-7370-2742-AD70-FDAEAB278861}"/>
              </a:ext>
            </a:extLst>
          </p:cNvPr>
          <p:cNvSpPr>
            <a:spLocks noGrp="1"/>
          </p:cNvSpPr>
          <p:nvPr>
            <p:ph type="title"/>
          </p:nvPr>
        </p:nvSpPr>
        <p:spPr>
          <a:xfrm>
            <a:off x="621792" y="1161288"/>
            <a:ext cx="3602736" cy="4526280"/>
          </a:xfrm>
        </p:spPr>
        <p:txBody>
          <a:bodyPr>
            <a:normAutofit/>
          </a:bodyPr>
          <a:lstStyle/>
          <a:p>
            <a:r>
              <a:rPr lang="en-US" sz="3100"/>
              <a:t>Provide details of the work you undertook in the area of digital accessibility</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F729278B-1AE7-BA48-B9AA-6DEB33EEDB2F}"/>
              </a:ext>
            </a:extLst>
          </p:cNvPr>
          <p:cNvGraphicFramePr>
            <a:graphicFrameLocks noGrp="1"/>
          </p:cNvGraphicFramePr>
          <p:nvPr>
            <p:ph idx="1"/>
            <p:extLst>
              <p:ext uri="{D42A27DB-BD31-4B8C-83A1-F6EECF244321}">
                <p14:modId xmlns:p14="http://schemas.microsoft.com/office/powerpoint/2010/main" val="2191874955"/>
              </p:ext>
            </p:extLst>
          </p:nvPr>
        </p:nvGraphicFramePr>
        <p:xfrm>
          <a:off x="4547286" y="457200"/>
          <a:ext cx="6736664" cy="6178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633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5D682D-7370-2742-AD70-FDAEAB278861}"/>
              </a:ext>
            </a:extLst>
          </p:cNvPr>
          <p:cNvSpPr>
            <a:spLocks noGrp="1"/>
          </p:cNvSpPr>
          <p:nvPr>
            <p:ph type="title"/>
          </p:nvPr>
        </p:nvSpPr>
        <p:spPr>
          <a:xfrm>
            <a:off x="621792" y="1161288"/>
            <a:ext cx="3602736" cy="4526280"/>
          </a:xfrm>
        </p:spPr>
        <p:txBody>
          <a:bodyPr>
            <a:normAutofit/>
          </a:bodyPr>
          <a:lstStyle/>
          <a:p>
            <a:r>
              <a:rPr lang="en-US" sz="3100"/>
              <a:t>Have you seen an increase in the number of academic-staff queries relating to digital accessibility since March 2020?</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C064EFFC-AF2B-554C-BF7E-1CB48686D920}"/>
              </a:ext>
            </a:extLst>
          </p:cNvPr>
          <p:cNvGraphicFramePr>
            <a:graphicFrameLocks noGrp="1"/>
          </p:cNvGraphicFramePr>
          <p:nvPr>
            <p:ph idx="1"/>
            <p:extLst>
              <p:ext uri="{D42A27DB-BD31-4B8C-83A1-F6EECF244321}">
                <p14:modId xmlns:p14="http://schemas.microsoft.com/office/powerpoint/2010/main" val="897285404"/>
              </p:ext>
            </p:extLst>
          </p:nvPr>
        </p:nvGraphicFramePr>
        <p:xfrm>
          <a:off x="5303520" y="676656"/>
          <a:ext cx="6364224" cy="55138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8126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5D682D-7370-2742-AD70-FDAEAB278861}"/>
              </a:ext>
            </a:extLst>
          </p:cNvPr>
          <p:cNvSpPr>
            <a:spLocks noGrp="1"/>
          </p:cNvSpPr>
          <p:nvPr>
            <p:ph type="title"/>
          </p:nvPr>
        </p:nvSpPr>
        <p:spPr>
          <a:xfrm>
            <a:off x="621792" y="1161288"/>
            <a:ext cx="3602736" cy="4526280"/>
          </a:xfrm>
        </p:spPr>
        <p:txBody>
          <a:bodyPr>
            <a:normAutofit/>
          </a:bodyPr>
          <a:lstStyle/>
          <a:p>
            <a:r>
              <a:rPr lang="en-US" sz="3100"/>
              <a:t>What sort of queries did you receive?</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F729278B-1AE7-BA48-B9AA-6DEB33EEDB2F}"/>
              </a:ext>
            </a:extLst>
          </p:cNvPr>
          <p:cNvGraphicFramePr>
            <a:graphicFrameLocks noGrp="1"/>
          </p:cNvGraphicFramePr>
          <p:nvPr>
            <p:ph idx="1"/>
            <p:extLst>
              <p:ext uri="{D42A27DB-BD31-4B8C-83A1-F6EECF244321}">
                <p14:modId xmlns:p14="http://schemas.microsoft.com/office/powerpoint/2010/main" val="4196745340"/>
              </p:ext>
            </p:extLst>
          </p:nvPr>
        </p:nvGraphicFramePr>
        <p:xfrm>
          <a:off x="4547286" y="457200"/>
          <a:ext cx="7339914" cy="6178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7083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1A07-52E6-1149-B09B-197B91BD28A5}"/>
              </a:ext>
            </a:extLst>
          </p:cNvPr>
          <p:cNvSpPr>
            <a:spLocks noGrp="1"/>
          </p:cNvSpPr>
          <p:nvPr>
            <p:ph type="title"/>
          </p:nvPr>
        </p:nvSpPr>
        <p:spPr/>
        <p:txBody>
          <a:bodyPr>
            <a:noAutofit/>
          </a:bodyPr>
          <a:lstStyle/>
          <a:p>
            <a:r>
              <a:rPr lang="en-US" sz="3200"/>
              <a:t>“It’s definitely a distraction; we don’t have the resources to be fully accessible whilst trying to convert ourselves from a face-to-face institution to one that delivers, for now at least, virtually everything online.”</a:t>
            </a:r>
            <a:br>
              <a:rPr lang="en-US" sz="3200"/>
            </a:br>
            <a:br>
              <a:rPr lang="en-US" sz="3200"/>
            </a:br>
            <a:r>
              <a:rPr lang="en-US" sz="3200"/>
              <a:t>Learning Technologist</a:t>
            </a:r>
          </a:p>
        </p:txBody>
      </p:sp>
    </p:spTree>
    <p:extLst>
      <p:ext uri="{BB962C8B-B14F-4D97-AF65-F5344CB8AC3E}">
        <p14:creationId xmlns:p14="http://schemas.microsoft.com/office/powerpoint/2010/main" val="823506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1A07-52E6-1149-B09B-197B91BD28A5}"/>
              </a:ext>
            </a:extLst>
          </p:cNvPr>
          <p:cNvSpPr>
            <a:spLocks noGrp="1"/>
          </p:cNvSpPr>
          <p:nvPr>
            <p:ph type="title"/>
          </p:nvPr>
        </p:nvSpPr>
        <p:spPr/>
        <p:txBody>
          <a:bodyPr>
            <a:noAutofit/>
          </a:bodyPr>
          <a:lstStyle/>
          <a:p>
            <a:r>
              <a:rPr lang="en-US" sz="3200"/>
              <a:t>“The utopian digitally accessible University will remain nothing but a dream whilst we continue to perpetuate repurposing </a:t>
            </a:r>
            <a:r>
              <a:rPr lang="en-US" sz="3200" i="1"/>
              <a:t>analogue</a:t>
            </a:r>
            <a:r>
              <a:rPr lang="en-US" sz="3200"/>
              <a:t> content into </a:t>
            </a:r>
            <a:r>
              <a:rPr lang="en-US" sz="3200" i="1"/>
              <a:t>digital</a:t>
            </a:r>
            <a:r>
              <a:rPr lang="en-US" sz="3200"/>
              <a:t> systems.”</a:t>
            </a:r>
            <a:br>
              <a:rPr lang="en-US" sz="3200"/>
            </a:br>
            <a:br>
              <a:rPr lang="en-US" sz="3200"/>
            </a:br>
            <a:r>
              <a:rPr lang="en-US" sz="3200"/>
              <a:t>TEL manager</a:t>
            </a:r>
          </a:p>
        </p:txBody>
      </p:sp>
    </p:spTree>
    <p:extLst>
      <p:ext uri="{BB962C8B-B14F-4D97-AF65-F5344CB8AC3E}">
        <p14:creationId xmlns:p14="http://schemas.microsoft.com/office/powerpoint/2010/main" val="2569650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1A07-52E6-1149-B09B-197B91BD28A5}"/>
              </a:ext>
            </a:extLst>
          </p:cNvPr>
          <p:cNvSpPr>
            <a:spLocks noGrp="1"/>
          </p:cNvSpPr>
          <p:nvPr>
            <p:ph type="title"/>
          </p:nvPr>
        </p:nvSpPr>
        <p:spPr/>
        <p:txBody>
          <a:bodyPr>
            <a:noAutofit/>
          </a:bodyPr>
          <a:lstStyle/>
          <a:p>
            <a:r>
              <a:rPr lang="en-US" sz="3200"/>
              <a:t>“What else can we do but see this as an opportunity to make things better and to prove that the world doesn’t end when we make rapid changes?”</a:t>
            </a:r>
            <a:br>
              <a:rPr lang="en-US" sz="3200"/>
            </a:br>
            <a:br>
              <a:rPr lang="en-US" sz="3200"/>
            </a:br>
            <a:r>
              <a:rPr lang="en-US" sz="3200"/>
              <a:t>Digital Learning Designer</a:t>
            </a:r>
          </a:p>
        </p:txBody>
      </p:sp>
    </p:spTree>
    <p:extLst>
      <p:ext uri="{BB962C8B-B14F-4D97-AF65-F5344CB8AC3E}">
        <p14:creationId xmlns:p14="http://schemas.microsoft.com/office/powerpoint/2010/main" val="3241999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0C3A4-E61D-B641-94DD-EC37B8D7BEB6}"/>
              </a:ext>
            </a:extLst>
          </p:cNvPr>
          <p:cNvSpPr>
            <a:spLocks noGrp="1"/>
          </p:cNvSpPr>
          <p:nvPr>
            <p:ph type="title"/>
          </p:nvPr>
        </p:nvSpPr>
        <p:spPr/>
        <p:txBody>
          <a:bodyPr/>
          <a:lstStyle/>
          <a:p>
            <a:r>
              <a:rPr lang="en-US"/>
              <a:t>Catalyst, distraction or both?</a:t>
            </a:r>
          </a:p>
        </p:txBody>
      </p:sp>
    </p:spTree>
    <p:extLst>
      <p:ext uri="{BB962C8B-B14F-4D97-AF65-F5344CB8AC3E}">
        <p14:creationId xmlns:p14="http://schemas.microsoft.com/office/powerpoint/2010/main" val="3239386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286D-2A28-C946-8656-84A3E5E1148B}"/>
              </a:ext>
            </a:extLst>
          </p:cNvPr>
          <p:cNvSpPr>
            <a:spLocks noGrp="1"/>
          </p:cNvSpPr>
          <p:nvPr>
            <p:ph type="title"/>
          </p:nvPr>
        </p:nvSpPr>
        <p:spPr/>
        <p:txBody>
          <a:bodyPr/>
          <a:lstStyle/>
          <a:p>
            <a:r>
              <a:rPr lang="en-US"/>
              <a:t>Catalyst, distraction or both?</a:t>
            </a:r>
          </a:p>
        </p:txBody>
      </p:sp>
      <p:sp>
        <p:nvSpPr>
          <p:cNvPr id="3" name="Content Placeholder 2">
            <a:extLst>
              <a:ext uri="{FF2B5EF4-FFF2-40B4-BE49-F238E27FC236}">
                <a16:creationId xmlns:a16="http://schemas.microsoft.com/office/drawing/2014/main" id="{D93FF251-7EB7-E04F-BF82-94CFCAE2FBB5}"/>
              </a:ext>
            </a:extLst>
          </p:cNvPr>
          <p:cNvSpPr>
            <a:spLocks noGrp="1"/>
          </p:cNvSpPr>
          <p:nvPr>
            <p:ph idx="1"/>
          </p:nvPr>
        </p:nvSpPr>
        <p:spPr/>
        <p:txBody>
          <a:bodyPr>
            <a:normAutofit lnSpcReduction="10000"/>
          </a:bodyPr>
          <a:lstStyle/>
          <a:p>
            <a:r>
              <a:rPr lang="en-US"/>
              <a:t>The PSBAR rightfully focused our attention on digital accessibility.</a:t>
            </a:r>
          </a:p>
          <a:p>
            <a:r>
              <a:rPr lang="en-US"/>
              <a:t>The majority of institutions reacted to accelerate their support for digital accessibility in response to the pandemic.</a:t>
            </a:r>
          </a:p>
          <a:p>
            <a:r>
              <a:rPr lang="en-US"/>
              <a:t>An investment of huge amounts of money for systems and tools.</a:t>
            </a:r>
          </a:p>
          <a:p>
            <a:r>
              <a:rPr lang="en-US"/>
              <a:t>Wider levels of engagement from academic staff.</a:t>
            </a:r>
          </a:p>
          <a:p>
            <a:endParaRPr lang="en-US"/>
          </a:p>
        </p:txBody>
      </p:sp>
    </p:spTree>
    <p:extLst>
      <p:ext uri="{BB962C8B-B14F-4D97-AF65-F5344CB8AC3E}">
        <p14:creationId xmlns:p14="http://schemas.microsoft.com/office/powerpoint/2010/main" val="49772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286D-2A28-C946-8656-84A3E5E1148B}"/>
              </a:ext>
            </a:extLst>
          </p:cNvPr>
          <p:cNvSpPr>
            <a:spLocks noGrp="1"/>
          </p:cNvSpPr>
          <p:nvPr>
            <p:ph type="title"/>
          </p:nvPr>
        </p:nvSpPr>
        <p:spPr/>
        <p:txBody>
          <a:bodyPr/>
          <a:lstStyle/>
          <a:p>
            <a:r>
              <a:rPr lang="en-US"/>
              <a:t>This session</a:t>
            </a:r>
          </a:p>
        </p:txBody>
      </p:sp>
      <p:sp>
        <p:nvSpPr>
          <p:cNvPr id="3" name="Content Placeholder 2">
            <a:extLst>
              <a:ext uri="{FF2B5EF4-FFF2-40B4-BE49-F238E27FC236}">
                <a16:creationId xmlns:a16="http://schemas.microsoft.com/office/drawing/2014/main" id="{D93FF251-7EB7-E04F-BF82-94CFCAE2FBB5}"/>
              </a:ext>
            </a:extLst>
          </p:cNvPr>
          <p:cNvSpPr>
            <a:spLocks noGrp="1"/>
          </p:cNvSpPr>
          <p:nvPr>
            <p:ph idx="1"/>
          </p:nvPr>
        </p:nvSpPr>
        <p:spPr/>
        <p:txBody>
          <a:bodyPr/>
          <a:lstStyle/>
          <a:p>
            <a:r>
              <a:rPr lang="en-US"/>
              <a:t>The pandemic: initial observations</a:t>
            </a:r>
          </a:p>
          <a:p>
            <a:r>
              <a:rPr lang="en-US"/>
              <a:t>How the sector responded</a:t>
            </a:r>
          </a:p>
          <a:p>
            <a:r>
              <a:rPr lang="en-US"/>
              <a:t>Reconceptualising digital accessibility</a:t>
            </a:r>
          </a:p>
        </p:txBody>
      </p:sp>
    </p:spTree>
    <p:extLst>
      <p:ext uri="{BB962C8B-B14F-4D97-AF65-F5344CB8AC3E}">
        <p14:creationId xmlns:p14="http://schemas.microsoft.com/office/powerpoint/2010/main" val="574437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286D-2A28-C946-8656-84A3E5E1148B}"/>
              </a:ext>
            </a:extLst>
          </p:cNvPr>
          <p:cNvSpPr>
            <a:spLocks noGrp="1"/>
          </p:cNvSpPr>
          <p:nvPr>
            <p:ph type="title"/>
          </p:nvPr>
        </p:nvSpPr>
        <p:spPr/>
        <p:txBody>
          <a:bodyPr/>
          <a:lstStyle/>
          <a:p>
            <a:r>
              <a:rPr lang="en-US"/>
              <a:t>Catalyst, distraction or both? (cont.)</a:t>
            </a:r>
          </a:p>
        </p:txBody>
      </p:sp>
      <p:sp>
        <p:nvSpPr>
          <p:cNvPr id="3" name="Content Placeholder 2">
            <a:extLst>
              <a:ext uri="{FF2B5EF4-FFF2-40B4-BE49-F238E27FC236}">
                <a16:creationId xmlns:a16="http://schemas.microsoft.com/office/drawing/2014/main" id="{D93FF251-7EB7-E04F-BF82-94CFCAE2FBB5}"/>
              </a:ext>
            </a:extLst>
          </p:cNvPr>
          <p:cNvSpPr>
            <a:spLocks noGrp="1"/>
          </p:cNvSpPr>
          <p:nvPr>
            <p:ph idx="1"/>
          </p:nvPr>
        </p:nvSpPr>
        <p:spPr/>
        <p:txBody>
          <a:bodyPr>
            <a:normAutofit fontScale="92500"/>
          </a:bodyPr>
          <a:lstStyle/>
          <a:p>
            <a:r>
              <a:rPr lang="en-US"/>
              <a:t>Students continue to report issues.</a:t>
            </a:r>
          </a:p>
          <a:p>
            <a:r>
              <a:rPr lang="en-US"/>
              <a:t>Some academic staff seem unaware of their responsibilities.</a:t>
            </a:r>
          </a:p>
          <a:p>
            <a:r>
              <a:rPr lang="en-US"/>
              <a:t>A reliance on automation of accessibility.</a:t>
            </a:r>
          </a:p>
          <a:p>
            <a:r>
              <a:rPr lang="en-US"/>
              <a:t>There continues to be a lack of clarity around the regulations.</a:t>
            </a:r>
          </a:p>
          <a:p>
            <a:r>
              <a:rPr lang="en-US"/>
              <a:t>Despite PSBAR, ‘this way of working’ is temporary.</a:t>
            </a:r>
          </a:p>
          <a:p>
            <a:r>
              <a:rPr lang="en-US"/>
              <a:t>The perception of digitally accessibility.</a:t>
            </a:r>
          </a:p>
          <a:p>
            <a:endParaRPr lang="en-US"/>
          </a:p>
        </p:txBody>
      </p:sp>
    </p:spTree>
    <p:extLst>
      <p:ext uri="{BB962C8B-B14F-4D97-AF65-F5344CB8AC3E}">
        <p14:creationId xmlns:p14="http://schemas.microsoft.com/office/powerpoint/2010/main" val="1582936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0C3A4-E61D-B641-94DD-EC37B8D7BEB6}"/>
              </a:ext>
            </a:extLst>
          </p:cNvPr>
          <p:cNvSpPr>
            <a:spLocks noGrp="1"/>
          </p:cNvSpPr>
          <p:nvPr>
            <p:ph type="title"/>
          </p:nvPr>
        </p:nvSpPr>
        <p:spPr/>
        <p:txBody>
          <a:bodyPr>
            <a:noAutofit/>
          </a:bodyPr>
          <a:lstStyle/>
          <a:p>
            <a:r>
              <a:rPr lang="en-US" sz="3600"/>
              <a:t>We need to stop thinking of digital accessibility as something we’re </a:t>
            </a:r>
            <a:r>
              <a:rPr lang="en-US" sz="3600" i="1"/>
              <a:t>obliged </a:t>
            </a:r>
            <a:r>
              <a:rPr lang="en-US" sz="3600"/>
              <a:t>to do for reasons of compliance alone. Our systems, resources and processes need to be born accessible and people need to take personal responsibility. </a:t>
            </a:r>
            <a:endParaRPr lang="en-GB" sz="3600"/>
          </a:p>
        </p:txBody>
      </p:sp>
    </p:spTree>
    <p:extLst>
      <p:ext uri="{BB962C8B-B14F-4D97-AF65-F5344CB8AC3E}">
        <p14:creationId xmlns:p14="http://schemas.microsoft.com/office/powerpoint/2010/main" val="3553099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05D7D3D-9405-4BF5-8942-D9FC1DC5DD19}"/>
              </a:ext>
            </a:extLst>
          </p:cNvPr>
          <p:cNvPicPr>
            <a:picLocks noChangeAspect="1"/>
          </p:cNvPicPr>
          <p:nvPr/>
        </p:nvPicPr>
        <p:blipFill rotWithShape="1">
          <a:blip r:embed="rId3"/>
          <a:srcRect l="21659" r="21659"/>
          <a:stretch/>
        </p:blipFill>
        <p:spPr>
          <a:xfrm>
            <a:off x="3523488" y="10"/>
            <a:ext cx="8668512" cy="6857990"/>
          </a:xfrm>
          <a:prstGeom prst="rect">
            <a:avLst/>
          </a:prstGeom>
        </p:spPr>
      </p:pic>
      <p:sp>
        <p:nvSpPr>
          <p:cNvPr id="69" name="Rectangle 72">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267D50-EDA5-2848-B24C-C83D762DD0B0}"/>
              </a:ext>
            </a:extLst>
          </p:cNvPr>
          <p:cNvSpPr>
            <a:spLocks noGrp="1"/>
          </p:cNvSpPr>
          <p:nvPr>
            <p:ph type="ctrTitle"/>
          </p:nvPr>
        </p:nvSpPr>
        <p:spPr>
          <a:xfrm>
            <a:off x="477981" y="1122363"/>
            <a:ext cx="4023360" cy="3204134"/>
          </a:xfrm>
        </p:spPr>
        <p:txBody>
          <a:bodyPr vert="horz" lIns="91440" tIns="45720" rIns="91440" bIns="45720" rtlCol="0" anchor="b">
            <a:normAutofit/>
          </a:bodyPr>
          <a:lstStyle/>
          <a:p>
            <a:r>
              <a:rPr lang="en-US" sz="3000" b="1"/>
              <a:t>Thanks for listening!</a:t>
            </a:r>
            <a:endParaRPr lang="en-US" sz="3000"/>
          </a:p>
        </p:txBody>
      </p:sp>
      <p:sp>
        <p:nvSpPr>
          <p:cNvPr id="3" name="Subtitle 2">
            <a:extLst>
              <a:ext uri="{FF2B5EF4-FFF2-40B4-BE49-F238E27FC236}">
                <a16:creationId xmlns:a16="http://schemas.microsoft.com/office/drawing/2014/main" id="{892BE821-57A2-4A40-8EBF-981328C214CF}"/>
              </a:ext>
            </a:extLst>
          </p:cNvPr>
          <p:cNvSpPr>
            <a:spLocks noGrp="1"/>
          </p:cNvSpPr>
          <p:nvPr>
            <p:ph type="subTitle" idx="1"/>
          </p:nvPr>
        </p:nvSpPr>
        <p:spPr>
          <a:xfrm>
            <a:off x="477980" y="4872922"/>
            <a:ext cx="5033134" cy="1577305"/>
          </a:xfrm>
        </p:spPr>
        <p:txBody>
          <a:bodyPr vert="horz" lIns="91440" tIns="45720" rIns="91440" bIns="45720" rtlCol="0">
            <a:normAutofit/>
          </a:bodyPr>
          <a:lstStyle/>
          <a:p>
            <a:pPr>
              <a:lnSpc>
                <a:spcPct val="100000"/>
              </a:lnSpc>
            </a:pPr>
            <a:r>
              <a:rPr lang="en-US" sz="2000"/>
              <a:t>d.r.clark@kent.ac.uk</a:t>
            </a:r>
          </a:p>
          <a:p>
            <a:pPr>
              <a:lnSpc>
                <a:spcPct val="100000"/>
              </a:lnSpc>
            </a:pPr>
            <a:r>
              <a:rPr lang="en-US" sz="2000"/>
              <a:t>@danielrclark</a:t>
            </a:r>
          </a:p>
        </p:txBody>
      </p:sp>
      <p:sp>
        <p:nvSpPr>
          <p:cNvPr id="70"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58606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76">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5" name="Freeform: Shape 78">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6" name="Freeform: Shape 80">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5E1260-4F2C-304A-B2A7-4834284BA519}"/>
              </a:ext>
            </a:extLst>
          </p:cNvPr>
          <p:cNvSpPr>
            <a:spLocks noGrp="1"/>
          </p:cNvSpPr>
          <p:nvPr>
            <p:ph type="title"/>
          </p:nvPr>
        </p:nvSpPr>
        <p:spPr>
          <a:xfrm>
            <a:off x="621792" y="1161288"/>
            <a:ext cx="3602736" cy="4526280"/>
          </a:xfrm>
        </p:spPr>
        <p:txBody>
          <a:bodyPr>
            <a:normAutofit/>
          </a:bodyPr>
          <a:lstStyle/>
          <a:p>
            <a:r>
              <a:rPr lang="en-US"/>
              <a:t>Methodology</a:t>
            </a:r>
          </a:p>
        </p:txBody>
      </p:sp>
      <p:sp>
        <p:nvSpPr>
          <p:cNvPr id="83" name="Rectangle 8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2255C6E5-5795-4E1E-A947-62DDFCBE0BAF}"/>
              </a:ext>
            </a:extLst>
          </p:cNvPr>
          <p:cNvGraphicFramePr>
            <a:graphicFrameLocks noGrp="1"/>
          </p:cNvGraphicFramePr>
          <p:nvPr>
            <p:ph idx="1"/>
            <p:extLst>
              <p:ext uri="{D42A27DB-BD31-4B8C-83A1-F6EECF244321}">
                <p14:modId xmlns:p14="http://schemas.microsoft.com/office/powerpoint/2010/main" val="3021100389"/>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B63BA895-F532-1041-B475-9B6F7CD8ACE9}"/>
              </a:ext>
            </a:extLst>
          </p:cNvPr>
          <p:cNvPicPr>
            <a:picLocks noChangeAspect="1"/>
          </p:cNvPicPr>
          <p:nvPr/>
        </p:nvPicPr>
        <p:blipFill>
          <a:blip r:embed="rId8"/>
          <a:stretch>
            <a:fillRect/>
          </a:stretch>
        </p:blipFill>
        <p:spPr>
          <a:xfrm>
            <a:off x="5440679" y="878360"/>
            <a:ext cx="1587500" cy="1295400"/>
          </a:xfrm>
          <a:prstGeom prst="rect">
            <a:avLst/>
          </a:prstGeom>
        </p:spPr>
      </p:pic>
      <p:pic>
        <p:nvPicPr>
          <p:cNvPr id="8" name="Graphic 7" descr="Information with solid fill">
            <a:extLst>
              <a:ext uri="{FF2B5EF4-FFF2-40B4-BE49-F238E27FC236}">
                <a16:creationId xmlns:a16="http://schemas.microsoft.com/office/drawing/2014/main" id="{3A2D4266-05D4-5249-AB3F-106F1ACC891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86050" y="1007470"/>
            <a:ext cx="914400" cy="914400"/>
          </a:xfrm>
          <a:prstGeom prst="rect">
            <a:avLst/>
          </a:prstGeom>
        </p:spPr>
      </p:pic>
    </p:spTree>
    <p:extLst>
      <p:ext uri="{BB962C8B-B14F-4D97-AF65-F5344CB8AC3E}">
        <p14:creationId xmlns:p14="http://schemas.microsoft.com/office/powerpoint/2010/main" val="1777762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673F9-7601-754C-B20C-988941F47E21}"/>
              </a:ext>
            </a:extLst>
          </p:cNvPr>
          <p:cNvSpPr>
            <a:spLocks noGrp="1"/>
          </p:cNvSpPr>
          <p:nvPr>
            <p:ph type="title"/>
          </p:nvPr>
        </p:nvSpPr>
        <p:spPr/>
        <p:txBody>
          <a:bodyPr>
            <a:normAutofit fontScale="90000"/>
          </a:bodyPr>
          <a:lstStyle/>
          <a:p>
            <a:r>
              <a:rPr lang="en-GB"/>
              <a:t>Public Sector Bodies (Websites and Mobile Applications) Accessibility Regulations (PSBAR)</a:t>
            </a:r>
            <a:endParaRPr lang="en-US"/>
          </a:p>
        </p:txBody>
      </p:sp>
      <p:sp>
        <p:nvSpPr>
          <p:cNvPr id="3" name="Content Placeholder 2">
            <a:extLst>
              <a:ext uri="{FF2B5EF4-FFF2-40B4-BE49-F238E27FC236}">
                <a16:creationId xmlns:a16="http://schemas.microsoft.com/office/drawing/2014/main" id="{A31A53D3-D778-204A-AA36-D6E9C8D87D8A}"/>
              </a:ext>
            </a:extLst>
          </p:cNvPr>
          <p:cNvSpPr>
            <a:spLocks noGrp="1"/>
          </p:cNvSpPr>
          <p:nvPr>
            <p:ph idx="1"/>
          </p:nvPr>
        </p:nvSpPr>
        <p:spPr>
          <a:xfrm>
            <a:off x="1115568" y="2197768"/>
            <a:ext cx="10168128" cy="3974432"/>
          </a:xfrm>
        </p:spPr>
        <p:txBody>
          <a:bodyPr>
            <a:normAutofit fontScale="77500" lnSpcReduction="20000"/>
          </a:bodyPr>
          <a:lstStyle/>
          <a:p>
            <a:pPr marL="0" indent="0">
              <a:buNone/>
            </a:pPr>
            <a:r>
              <a:rPr lang="en-US" i="1"/>
              <a:t>From September 2019</a:t>
            </a:r>
          </a:p>
          <a:p>
            <a:r>
              <a:rPr lang="en-US"/>
              <a:t>Accessibility statements made available</a:t>
            </a:r>
          </a:p>
          <a:p>
            <a:r>
              <a:rPr lang="en-US"/>
              <a:t>Compliant content within Virtual Learning Environments</a:t>
            </a:r>
          </a:p>
          <a:p>
            <a:pPr marL="0" indent="0">
              <a:buNone/>
            </a:pPr>
            <a:r>
              <a:rPr lang="en-US"/>
              <a:t> </a:t>
            </a:r>
          </a:p>
          <a:p>
            <a:pPr marL="0" indent="0">
              <a:buNone/>
            </a:pPr>
            <a:r>
              <a:rPr lang="en-US" i="1"/>
              <a:t>From September 2020</a:t>
            </a:r>
          </a:p>
          <a:p>
            <a:r>
              <a:rPr lang="en-US"/>
              <a:t>Closed-captions for time-based media (e.g. pre-recorded videos)</a:t>
            </a:r>
          </a:p>
          <a:p>
            <a:endParaRPr lang="en-US"/>
          </a:p>
          <a:p>
            <a:pPr marL="0" indent="0">
              <a:buNone/>
            </a:pPr>
            <a:r>
              <a:rPr lang="en-US" i="1"/>
              <a:t>From June 2021</a:t>
            </a:r>
          </a:p>
          <a:p>
            <a:r>
              <a:rPr lang="en-US"/>
              <a:t>Mobile applications should be compliant</a:t>
            </a:r>
          </a:p>
          <a:p>
            <a:endParaRPr lang="en-US"/>
          </a:p>
        </p:txBody>
      </p:sp>
      <p:sp>
        <p:nvSpPr>
          <p:cNvPr id="4" name="TextBox 3">
            <a:extLst>
              <a:ext uri="{FF2B5EF4-FFF2-40B4-BE49-F238E27FC236}">
                <a16:creationId xmlns:a16="http://schemas.microsoft.com/office/drawing/2014/main" id="{F0F10643-5FCB-4F4F-9910-7763A9F0E792}"/>
              </a:ext>
            </a:extLst>
          </p:cNvPr>
          <p:cNvSpPr txBox="1"/>
          <p:nvPr/>
        </p:nvSpPr>
        <p:spPr>
          <a:xfrm>
            <a:off x="1796716" y="6550223"/>
            <a:ext cx="10395284" cy="307777"/>
          </a:xfrm>
          <a:prstGeom prst="rect">
            <a:avLst/>
          </a:prstGeom>
          <a:noFill/>
        </p:spPr>
        <p:txBody>
          <a:bodyPr wrap="square" rtlCol="0">
            <a:spAutoFit/>
          </a:bodyPr>
          <a:lstStyle/>
          <a:p>
            <a:pPr algn="r"/>
            <a:r>
              <a:rPr lang="en-US" sz="1400"/>
              <a:t>https://www.legislation.gov.uk/uksi/2018/852/made/data.pdf</a:t>
            </a:r>
          </a:p>
        </p:txBody>
      </p:sp>
    </p:spTree>
    <p:extLst>
      <p:ext uri="{BB962C8B-B14F-4D97-AF65-F5344CB8AC3E}">
        <p14:creationId xmlns:p14="http://schemas.microsoft.com/office/powerpoint/2010/main" val="2961457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1A07-52E6-1149-B09B-197B91BD28A5}"/>
              </a:ext>
            </a:extLst>
          </p:cNvPr>
          <p:cNvSpPr>
            <a:spLocks noGrp="1"/>
          </p:cNvSpPr>
          <p:nvPr>
            <p:ph type="title"/>
          </p:nvPr>
        </p:nvSpPr>
        <p:spPr/>
        <p:txBody>
          <a:bodyPr>
            <a:noAutofit/>
          </a:bodyPr>
          <a:lstStyle/>
          <a:p>
            <a:r>
              <a:rPr lang="en-US" sz="3600" dirty="0"/>
              <a:t>“You and your team must have been waiting for this day…e-learning is </a:t>
            </a:r>
            <a:r>
              <a:rPr lang="en-US" sz="3600" i="1" dirty="0"/>
              <a:t>everything </a:t>
            </a:r>
            <a:r>
              <a:rPr lang="en-US" sz="3600" dirty="0"/>
              <a:t>now”</a:t>
            </a:r>
            <a:br>
              <a:rPr lang="en-US" sz="3600" dirty="0"/>
            </a:br>
            <a:br>
              <a:rPr lang="en-US" sz="3600" dirty="0"/>
            </a:br>
            <a:r>
              <a:rPr lang="en-US" sz="3600" dirty="0"/>
              <a:t>(Former) University of Kent Executive Group member, March 2020</a:t>
            </a:r>
          </a:p>
        </p:txBody>
      </p:sp>
    </p:spTree>
    <p:extLst>
      <p:ext uri="{BB962C8B-B14F-4D97-AF65-F5344CB8AC3E}">
        <p14:creationId xmlns:p14="http://schemas.microsoft.com/office/powerpoint/2010/main" val="1510696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C0696DBA-3A1C-E043-A5A9-252F81101293}"/>
              </a:ext>
            </a:extLst>
          </p:cNvPr>
          <p:cNvGraphicFramePr/>
          <p:nvPr>
            <p:extLst>
              <p:ext uri="{D42A27DB-BD31-4B8C-83A1-F6EECF244321}">
                <p14:modId xmlns:p14="http://schemas.microsoft.com/office/powerpoint/2010/main" val="1869091829"/>
              </p:ext>
            </p:extLst>
          </p:nvPr>
        </p:nvGraphicFramePr>
        <p:xfrm>
          <a:off x="160421" y="0"/>
          <a:ext cx="11742822" cy="7042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2702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1A07-52E6-1149-B09B-197B91BD28A5}"/>
              </a:ext>
            </a:extLst>
          </p:cNvPr>
          <p:cNvSpPr>
            <a:spLocks noGrp="1"/>
          </p:cNvSpPr>
          <p:nvPr>
            <p:ph type="title"/>
          </p:nvPr>
        </p:nvSpPr>
        <p:spPr/>
        <p:txBody>
          <a:bodyPr>
            <a:noAutofit/>
          </a:bodyPr>
          <a:lstStyle/>
          <a:p>
            <a:r>
              <a:rPr lang="en-US" sz="3200"/>
              <a:t>“The change in culture and ways of working brought about by the pandemic has been revolutionary, and we are now hearing heartening tales about improvements in accessibility [in places of learning].” </a:t>
            </a:r>
            <a:br>
              <a:rPr lang="en-US" sz="3200"/>
            </a:br>
            <a:br>
              <a:rPr lang="en-US" sz="3200"/>
            </a:br>
            <a:r>
              <a:rPr lang="en-US" sz="3200"/>
              <a:t>Universities UK blog, July 2020</a:t>
            </a:r>
          </a:p>
        </p:txBody>
      </p:sp>
      <p:sp>
        <p:nvSpPr>
          <p:cNvPr id="3" name="TextBox 2">
            <a:extLst>
              <a:ext uri="{FF2B5EF4-FFF2-40B4-BE49-F238E27FC236}">
                <a16:creationId xmlns:a16="http://schemas.microsoft.com/office/drawing/2014/main" id="{2F55B231-3CB3-234B-B394-2D1AB449D5F5}"/>
              </a:ext>
            </a:extLst>
          </p:cNvPr>
          <p:cNvSpPr txBox="1"/>
          <p:nvPr/>
        </p:nvSpPr>
        <p:spPr>
          <a:xfrm>
            <a:off x="1198606" y="5027470"/>
            <a:ext cx="10395284" cy="276999"/>
          </a:xfrm>
          <a:prstGeom prst="rect">
            <a:avLst/>
          </a:prstGeom>
          <a:noFill/>
        </p:spPr>
        <p:txBody>
          <a:bodyPr wrap="square" rtlCol="0">
            <a:spAutoFit/>
          </a:bodyPr>
          <a:lstStyle/>
          <a:p>
            <a:pPr algn="r"/>
            <a:r>
              <a:rPr lang="en-US" sz="1200"/>
              <a:t>https://www.universitiesuk.ac.uk/blog/Pages/covid-19-disabled-students-increased-opportunities.aspx</a:t>
            </a:r>
          </a:p>
        </p:txBody>
      </p:sp>
    </p:spTree>
    <p:extLst>
      <p:ext uri="{BB962C8B-B14F-4D97-AF65-F5344CB8AC3E}">
        <p14:creationId xmlns:p14="http://schemas.microsoft.com/office/powerpoint/2010/main" val="3417024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1A07-52E6-1149-B09B-197B91BD28A5}"/>
              </a:ext>
            </a:extLst>
          </p:cNvPr>
          <p:cNvSpPr>
            <a:spLocks noGrp="1"/>
          </p:cNvSpPr>
          <p:nvPr>
            <p:ph type="title"/>
          </p:nvPr>
        </p:nvSpPr>
        <p:spPr/>
        <p:txBody>
          <a:bodyPr>
            <a:noAutofit/>
          </a:bodyPr>
          <a:lstStyle/>
          <a:p>
            <a:r>
              <a:rPr lang="en-US" sz="3200"/>
              <a:t>“There is a real sense from teaching staff that this is an opportunity to rethink the way learning and teaching</a:t>
            </a:r>
            <a:br>
              <a:rPr lang="en-US" sz="3200"/>
            </a:br>
            <a:r>
              <a:rPr lang="en-US" sz="3200"/>
              <a:t>is delivered.”</a:t>
            </a:r>
            <a:br>
              <a:rPr lang="en-US" sz="3200"/>
            </a:br>
            <a:br>
              <a:rPr lang="en-US" sz="3200"/>
            </a:br>
            <a:r>
              <a:rPr lang="en-US" sz="3200"/>
              <a:t>JISC, Learning and Teaching Reimagined, Nov 2020</a:t>
            </a:r>
          </a:p>
        </p:txBody>
      </p:sp>
      <p:sp>
        <p:nvSpPr>
          <p:cNvPr id="3" name="TextBox 2">
            <a:extLst>
              <a:ext uri="{FF2B5EF4-FFF2-40B4-BE49-F238E27FC236}">
                <a16:creationId xmlns:a16="http://schemas.microsoft.com/office/drawing/2014/main" id="{2F55B231-3CB3-234B-B394-2D1AB449D5F5}"/>
              </a:ext>
            </a:extLst>
          </p:cNvPr>
          <p:cNvSpPr txBox="1"/>
          <p:nvPr/>
        </p:nvSpPr>
        <p:spPr>
          <a:xfrm>
            <a:off x="1210962" y="4928616"/>
            <a:ext cx="10395284" cy="307777"/>
          </a:xfrm>
          <a:prstGeom prst="rect">
            <a:avLst/>
          </a:prstGeom>
          <a:noFill/>
        </p:spPr>
        <p:txBody>
          <a:bodyPr wrap="square" rtlCol="0">
            <a:spAutoFit/>
          </a:bodyPr>
          <a:lstStyle/>
          <a:p>
            <a:pPr algn="r"/>
            <a:r>
              <a:rPr lang="en-US" sz="1400"/>
              <a:t>https://</a:t>
            </a:r>
            <a:r>
              <a:rPr lang="en-US" sz="1400" err="1"/>
              <a:t>www.jisc.ac.uk</a:t>
            </a:r>
            <a:r>
              <a:rPr lang="en-US" sz="1400"/>
              <a:t>/reports/learning-and-teaching-reimagined-a-new-dawn-for-higher-education</a:t>
            </a:r>
          </a:p>
        </p:txBody>
      </p:sp>
    </p:spTree>
    <p:extLst>
      <p:ext uri="{BB962C8B-B14F-4D97-AF65-F5344CB8AC3E}">
        <p14:creationId xmlns:p14="http://schemas.microsoft.com/office/powerpoint/2010/main" val="1716733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286D-2A28-C946-8656-84A3E5E1148B}"/>
              </a:ext>
            </a:extLst>
          </p:cNvPr>
          <p:cNvSpPr>
            <a:spLocks noGrp="1"/>
          </p:cNvSpPr>
          <p:nvPr>
            <p:ph type="title"/>
          </p:nvPr>
        </p:nvSpPr>
        <p:spPr/>
        <p:txBody>
          <a:bodyPr/>
          <a:lstStyle/>
          <a:p>
            <a:r>
              <a:rPr lang="en-US"/>
              <a:t>Digging a little deeper</a:t>
            </a:r>
          </a:p>
        </p:txBody>
      </p:sp>
      <p:sp>
        <p:nvSpPr>
          <p:cNvPr id="6" name="Text Placeholder 5">
            <a:extLst>
              <a:ext uri="{FF2B5EF4-FFF2-40B4-BE49-F238E27FC236}">
                <a16:creationId xmlns:a16="http://schemas.microsoft.com/office/drawing/2014/main" id="{CA1B17B9-8E83-8040-9ABE-A7573B4D434D}"/>
              </a:ext>
            </a:extLst>
          </p:cNvPr>
          <p:cNvSpPr>
            <a:spLocks noGrp="1"/>
          </p:cNvSpPr>
          <p:nvPr>
            <p:ph type="body" idx="1"/>
          </p:nvPr>
        </p:nvSpPr>
        <p:spPr/>
        <p:txBody>
          <a:bodyPr>
            <a:normAutofit fontScale="85000" lnSpcReduction="10000"/>
          </a:bodyPr>
          <a:lstStyle/>
          <a:p>
            <a:r>
              <a:rPr lang="en-US" b="0"/>
              <a:t>Arriving at Thriving: Learning from disabled students to ensure access for all</a:t>
            </a:r>
          </a:p>
          <a:p>
            <a:endParaRPr lang="en-US" b="0"/>
          </a:p>
        </p:txBody>
      </p:sp>
      <p:pic>
        <p:nvPicPr>
          <p:cNvPr id="10" name="Content Placeholder 9">
            <a:extLst>
              <a:ext uri="{FF2B5EF4-FFF2-40B4-BE49-F238E27FC236}">
                <a16:creationId xmlns:a16="http://schemas.microsoft.com/office/drawing/2014/main" id="{FF00727A-1124-6D47-88AB-DACF4F022D73}"/>
              </a:ext>
            </a:extLst>
          </p:cNvPr>
          <p:cNvPicPr>
            <a:picLocks noGrp="1" noChangeAspect="1"/>
          </p:cNvPicPr>
          <p:nvPr>
            <p:ph sz="half" idx="2"/>
          </p:nvPr>
        </p:nvPicPr>
        <p:blipFill>
          <a:blip r:embed="rId3"/>
          <a:stretch>
            <a:fillRect/>
          </a:stretch>
        </p:blipFill>
        <p:spPr>
          <a:xfrm>
            <a:off x="2536698" y="2944195"/>
            <a:ext cx="2095500" cy="2968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Placeholder 7">
            <a:extLst>
              <a:ext uri="{FF2B5EF4-FFF2-40B4-BE49-F238E27FC236}">
                <a16:creationId xmlns:a16="http://schemas.microsoft.com/office/drawing/2014/main" id="{000C2837-62D3-D045-8957-3BEE3783B08E}"/>
              </a:ext>
            </a:extLst>
          </p:cNvPr>
          <p:cNvSpPr>
            <a:spLocks noGrp="1"/>
          </p:cNvSpPr>
          <p:nvPr>
            <p:ph type="body" sz="quarter" idx="3"/>
          </p:nvPr>
        </p:nvSpPr>
        <p:spPr/>
        <p:txBody>
          <a:bodyPr>
            <a:normAutofit fontScale="85000" lnSpcReduction="10000"/>
          </a:bodyPr>
          <a:lstStyle/>
          <a:p>
            <a:r>
              <a:rPr lang="en-US" b="0"/>
              <a:t>NADP: </a:t>
            </a:r>
            <a:r>
              <a:rPr lang="en-GB" b="0"/>
              <a:t>COVID 19 and Disabled Students in Higher Education </a:t>
            </a:r>
          </a:p>
          <a:p>
            <a:endParaRPr lang="en-US" b="0"/>
          </a:p>
        </p:txBody>
      </p:sp>
      <p:pic>
        <p:nvPicPr>
          <p:cNvPr id="11" name="Content Placeholder 10">
            <a:extLst>
              <a:ext uri="{FF2B5EF4-FFF2-40B4-BE49-F238E27FC236}">
                <a16:creationId xmlns:a16="http://schemas.microsoft.com/office/drawing/2014/main" id="{6A599B3E-95BA-ED47-AD7A-31A4FAA18490}"/>
              </a:ext>
            </a:extLst>
          </p:cNvPr>
          <p:cNvPicPr>
            <a:picLocks noGrp="1" noChangeAspect="1"/>
          </p:cNvPicPr>
          <p:nvPr>
            <p:ph sz="quarter" idx="4"/>
          </p:nvPr>
        </p:nvPicPr>
        <p:blipFill>
          <a:blip r:embed="rId4"/>
          <a:stretch>
            <a:fillRect/>
          </a:stretch>
        </p:blipFill>
        <p:spPr>
          <a:xfrm>
            <a:off x="7767053" y="2944194"/>
            <a:ext cx="2095082" cy="2968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211FA34D-B422-F144-8F5C-E3CF14C9E9FA}"/>
              </a:ext>
            </a:extLst>
          </p:cNvPr>
          <p:cNvSpPr txBox="1"/>
          <p:nvPr/>
        </p:nvSpPr>
        <p:spPr>
          <a:xfrm>
            <a:off x="-469556" y="6512675"/>
            <a:ext cx="6359611" cy="307777"/>
          </a:xfrm>
          <a:prstGeom prst="rect">
            <a:avLst/>
          </a:prstGeom>
          <a:noFill/>
        </p:spPr>
        <p:txBody>
          <a:bodyPr wrap="square" rtlCol="0">
            <a:spAutoFit/>
          </a:bodyPr>
          <a:lstStyle/>
          <a:p>
            <a:pPr algn="r"/>
            <a:r>
              <a:rPr lang="en-US" sz="1400"/>
              <a:t>https://</a:t>
            </a:r>
            <a:r>
              <a:rPr lang="en-US" sz="1400" err="1"/>
              <a:t>nadp-uk.org</a:t>
            </a:r>
            <a:r>
              <a:rPr lang="en-US" sz="1400"/>
              <a:t>/covid-19-resources-for-members-and-colleagues/</a:t>
            </a:r>
          </a:p>
        </p:txBody>
      </p:sp>
      <p:sp>
        <p:nvSpPr>
          <p:cNvPr id="13" name="TextBox 12">
            <a:extLst>
              <a:ext uri="{FF2B5EF4-FFF2-40B4-BE49-F238E27FC236}">
                <a16:creationId xmlns:a16="http://schemas.microsoft.com/office/drawing/2014/main" id="{24B986D0-ADD2-8E4D-809A-962A37B11183}"/>
              </a:ext>
            </a:extLst>
          </p:cNvPr>
          <p:cNvSpPr txBox="1"/>
          <p:nvPr/>
        </p:nvSpPr>
        <p:spPr>
          <a:xfrm>
            <a:off x="40782" y="6309360"/>
            <a:ext cx="8773812" cy="307777"/>
          </a:xfrm>
          <a:prstGeom prst="rect">
            <a:avLst/>
          </a:prstGeom>
          <a:noFill/>
        </p:spPr>
        <p:txBody>
          <a:bodyPr wrap="none" rtlCol="0">
            <a:spAutoFit/>
          </a:bodyPr>
          <a:lstStyle/>
          <a:p>
            <a:r>
              <a:rPr lang="en-US" sz="1400"/>
              <a:t>https://</a:t>
            </a:r>
            <a:r>
              <a:rPr lang="en-US" sz="1400" err="1"/>
              <a:t>www.policyconnect.org.uk</a:t>
            </a:r>
            <a:r>
              <a:rPr lang="en-US" sz="1400"/>
              <a:t>/research/arriving-thriving-learning-disabled-students-ensure-access-all</a:t>
            </a:r>
          </a:p>
        </p:txBody>
      </p:sp>
    </p:spTree>
    <p:extLst>
      <p:ext uri="{BB962C8B-B14F-4D97-AF65-F5344CB8AC3E}">
        <p14:creationId xmlns:p14="http://schemas.microsoft.com/office/powerpoint/2010/main" val="755985389"/>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311B25"/>
      </a:dk2>
      <a:lt2>
        <a:srgbClr val="F0F2F3"/>
      </a:lt2>
      <a:accent1>
        <a:srgbClr val="D6763A"/>
      </a:accent1>
      <a:accent2>
        <a:srgbClr val="C4282E"/>
      </a:accent2>
      <a:accent3>
        <a:srgbClr val="D63A80"/>
      </a:accent3>
      <a:accent4>
        <a:srgbClr val="C428AF"/>
      </a:accent4>
      <a:accent5>
        <a:srgbClr val="A93AD6"/>
      </a:accent5>
      <a:accent6>
        <a:srgbClr val="5D30C6"/>
      </a:accent6>
      <a:hlink>
        <a:srgbClr val="B03FB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29451F28BF59418889FEE743DE0F2B" ma:contentTypeVersion="12" ma:contentTypeDescription="Create a new document." ma:contentTypeScope="" ma:versionID="5926a6f1601bdc03b2e9145b2908afaf">
  <xsd:schema xmlns:xsd="http://www.w3.org/2001/XMLSchema" xmlns:xs="http://www.w3.org/2001/XMLSchema" xmlns:p="http://schemas.microsoft.com/office/2006/metadata/properties" xmlns:ns2="9e30cebf-aa4e-4774-b989-27dec9e324ec" xmlns:ns3="c58fede1-7a4f-4fd3-a088-5fda97608fd7" targetNamespace="http://schemas.microsoft.com/office/2006/metadata/properties" ma:root="true" ma:fieldsID="da0e26fe37c23ac09a7c2790401fe0f8" ns2:_="" ns3:_="">
    <xsd:import namespace="9e30cebf-aa4e-4774-b989-27dec9e324ec"/>
    <xsd:import namespace="c58fede1-7a4f-4fd3-a088-5fda97608f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AutoTags" minOccurs="0"/>
                <xsd:element ref="ns2:MediaServiceGenerationTime" minOccurs="0"/>
                <xsd:element ref="ns2:MediaServiceEventHashCode" minOccurs="0"/>
                <xsd:element ref="ns2:MediaServiceDateTaken" minOccurs="0"/>
                <xsd:element ref="ns2:MediaServiceKeyPoints"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30cebf-aa4e-4774-b989-27dec9e324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8fede1-7a4f-4fd3-a088-5fda97608fd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95D4C3-CFF3-4F48-AEA5-F34778450A30}"/>
</file>

<file path=customXml/itemProps2.xml><?xml version="1.0" encoding="utf-8"?>
<ds:datastoreItem xmlns:ds="http://schemas.openxmlformats.org/officeDocument/2006/customXml" ds:itemID="{EBD671C7-4C5D-4D0D-A87D-8CC9805BE0BD}"/>
</file>

<file path=customXml/itemProps3.xml><?xml version="1.0" encoding="utf-8"?>
<ds:datastoreItem xmlns:ds="http://schemas.openxmlformats.org/officeDocument/2006/customXml" ds:itemID="{0153B978-A3E9-42C8-80BA-1E7037CA7174}"/>
</file>

<file path=docProps/app.xml><?xml version="1.0" encoding="utf-8"?>
<Properties xmlns="http://schemas.openxmlformats.org/officeDocument/2006/extended-properties" xmlns:vt="http://schemas.openxmlformats.org/officeDocument/2006/docPropsVTypes">
  <TotalTime>134</TotalTime>
  <Words>819</Words>
  <Application>Microsoft Macintosh PowerPoint</Application>
  <PresentationFormat>Widescreen</PresentationFormat>
  <Paragraphs>98</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Avenir Next LT Pro</vt:lpstr>
      <vt:lpstr>Calibri</vt:lpstr>
      <vt:lpstr>AccentBoxVTI</vt:lpstr>
      <vt:lpstr>Catalyst or Distraction:  The Global Pandemic and its Impact on Digital Accessibility in Higher Education</vt:lpstr>
      <vt:lpstr>This session</vt:lpstr>
      <vt:lpstr>Methodology</vt:lpstr>
      <vt:lpstr>Public Sector Bodies (Websites and Mobile Applications) Accessibility Regulations (PSBAR)</vt:lpstr>
      <vt:lpstr>“You and your team must have been waiting for this day…e-learning is everything now”  (Former) University of Kent Executive Group member, March 2020</vt:lpstr>
      <vt:lpstr>PowerPoint Presentation</vt:lpstr>
      <vt:lpstr>“The change in culture and ways of working brought about by the pandemic has been revolutionary, and we are now hearing heartening tales about improvements in accessibility [in places of learning].”   Universities UK blog, July 2020</vt:lpstr>
      <vt:lpstr>“There is a real sense from teaching staff that this is an opportunity to rethink the way learning and teaching is delivered.”  JISC, Learning and Teaching Reimagined, Nov 2020</vt:lpstr>
      <vt:lpstr>Digging a little deeper</vt:lpstr>
      <vt:lpstr>“The subtitles on my recordings are useless. There are loads of errors in them.”   “I’m a visually-impaired student and my screenreader absolutely HATES the module guide”   “Whilst it’s really good having captions on my recordings and being able to download my readings as an MP3, the Moodle module is a complete mess; it takes me an age to find things and to navigate through the content. It really doesn’t help that files and resources don’t even have sensible names.” </vt:lpstr>
      <vt:lpstr>Did you undertake any work specifically in the area of digital accessibility because of the pandemic?</vt:lpstr>
      <vt:lpstr>Provide details of the work you undertook in the area of digital accessibility</vt:lpstr>
      <vt:lpstr>Have you seen an increase in the number of academic-staff queries relating to digital accessibility since March 2020?</vt:lpstr>
      <vt:lpstr>What sort of queries did you receive?</vt:lpstr>
      <vt:lpstr>“It’s definitely a distraction; we don’t have the resources to be fully accessible whilst trying to convert ourselves from a face-to-face institution to one that delivers, for now at least, virtually everything online.”  Learning Technologist</vt:lpstr>
      <vt:lpstr>“The utopian digitally accessible University will remain nothing but a dream whilst we continue to perpetuate repurposing analogue content into digital systems.”  TEL manager</vt:lpstr>
      <vt:lpstr>“What else can we do but see this as an opportunity to make things better and to prove that the world doesn’t end when we make rapid changes?”  Digital Learning Designer</vt:lpstr>
      <vt:lpstr>Catalyst, distraction or both?</vt:lpstr>
      <vt:lpstr>Catalyst, distraction or both?</vt:lpstr>
      <vt:lpstr>Catalyst, distraction or both? (cont.)</vt:lpstr>
      <vt:lpstr>We need to stop thinking of digital accessibility as something we’re obliged to do for reasons of compliance alone. Our systems, resources and processes need to be born accessible and people need to take personal responsibility. </vt:lpstr>
      <vt:lpstr>Thanks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Catalyst or Distraction:  The Global Pandemic and its Impact on Digital Accessibility in Higher Education</dc:title>
  <dc:creator>Daniel Clark</dc:creator>
  <cp:lastModifiedBy>Daniel Clark</cp:lastModifiedBy>
  <cp:revision>3</cp:revision>
  <dcterms:created xsi:type="dcterms:W3CDTF">2020-12-14T20:17:33Z</dcterms:created>
  <dcterms:modified xsi:type="dcterms:W3CDTF">2021-06-16T08:14:00Z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0x0101005929451F28BF59418889FEE743DE0F2B</vt:lpwstr>
  </property>
</Properties>
</file>