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8.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9.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6" r:id="rId3"/>
    <p:sldMasterId id="2147483724" r:id="rId4"/>
    <p:sldMasterId id="2147483986" r:id="rId5"/>
    <p:sldMasterId id="2147484000" r:id="rId6"/>
    <p:sldMasterId id="2147484044" r:id="rId7"/>
    <p:sldMasterId id="2147484086" r:id="rId8"/>
  </p:sldMasterIdLst>
  <p:notesMasterIdLst>
    <p:notesMasterId r:id="rId18"/>
  </p:notesMasterIdLst>
  <p:sldIdLst>
    <p:sldId id="1718" r:id="rId9"/>
    <p:sldId id="4767" r:id="rId10"/>
    <p:sldId id="4768" r:id="rId11"/>
    <p:sldId id="4778" r:id="rId12"/>
    <p:sldId id="4788" r:id="rId13"/>
    <p:sldId id="2141411299" r:id="rId14"/>
    <p:sldId id="2141411300" r:id="rId15"/>
    <p:sldId id="10791" r:id="rId16"/>
    <p:sldId id="444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3D8CA4-BE60-4096-8845-228E1FAF26E3}" v="5" dt="2021-05-25T12:09:38.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6" d="100"/>
          <a:sy n="96" d="100"/>
        </p:scale>
        <p:origin x="-282" y="96"/>
      </p:cViewPr>
      <p:guideLst/>
    </p:cSldViewPr>
  </p:slideViewPr>
  <p:outlineViewPr>
    <p:cViewPr>
      <p:scale>
        <a:sx n="33" d="100"/>
        <a:sy n="33" d="100"/>
      </p:scale>
      <p:origin x="0" y="-52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7.xml"/><Relationship Id="rId23"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userId="85409873-b96b-4669-be5a-63f793ebbda5" providerId="ADAL" clId="{DD0721CB-F30D-4D7D-A5D0-7D34136A938D}"/>
    <pc:docChg chg="addSld delSld modSld">
      <pc:chgData name="Michael" userId="85409873-b96b-4669-be5a-63f793ebbda5" providerId="ADAL" clId="{DD0721CB-F30D-4D7D-A5D0-7D34136A938D}" dt="2020-05-05T11:46:17.115" v="58"/>
      <pc:docMkLst>
        <pc:docMk/>
      </pc:docMkLst>
      <pc:sldChg chg="add del modTransition setBg">
        <pc:chgData name="Michael" userId="85409873-b96b-4669-be5a-63f793ebbda5" providerId="ADAL" clId="{DD0721CB-F30D-4D7D-A5D0-7D34136A938D}" dt="2020-05-05T11:44:06.843" v="5"/>
        <pc:sldMkLst>
          <pc:docMk/>
          <pc:sldMk cId="3907839512" sldId="1717"/>
        </pc:sldMkLst>
      </pc:sldChg>
      <pc:sldChg chg="modSp add del mod setBg">
        <pc:chgData name="Michael" userId="85409873-b96b-4669-be5a-63f793ebbda5" providerId="ADAL" clId="{DD0721CB-F30D-4D7D-A5D0-7D34136A938D}" dt="2020-05-05T11:45:28.186" v="54" actId="14100"/>
        <pc:sldMkLst>
          <pc:docMk/>
          <pc:sldMk cId="1310105821" sldId="1718"/>
        </pc:sldMkLst>
        <pc:spChg chg="mod">
          <ac:chgData name="Michael" userId="85409873-b96b-4669-be5a-63f793ebbda5" providerId="ADAL" clId="{DD0721CB-F30D-4D7D-A5D0-7D34136A938D}" dt="2020-05-05T11:45:28.186" v="54" actId="14100"/>
          <ac:spMkLst>
            <pc:docMk/>
            <pc:sldMk cId="1310105821" sldId="1718"/>
            <ac:spMk id="2" creationId="{00000000-0000-0000-0000-000000000000}"/>
          </ac:spMkLst>
        </pc:spChg>
      </pc:sldChg>
      <pc:sldChg chg="addSp delSp add del setBg delDesignElem">
        <pc:chgData name="Michael" userId="85409873-b96b-4669-be5a-63f793ebbda5" providerId="ADAL" clId="{DD0721CB-F30D-4D7D-A5D0-7D34136A938D}" dt="2020-05-05T11:46:17.115" v="58"/>
        <pc:sldMkLst>
          <pc:docMk/>
          <pc:sldMk cId="1786828944" sldId="4447"/>
        </pc:sldMkLst>
        <pc:spChg chg="add del">
          <ac:chgData name="Michael" userId="85409873-b96b-4669-be5a-63f793ebbda5" providerId="ADAL" clId="{DD0721CB-F30D-4D7D-A5D0-7D34136A938D}" dt="2020-05-05T11:46:17.088" v="57"/>
          <ac:spMkLst>
            <pc:docMk/>
            <pc:sldMk cId="1786828944" sldId="4447"/>
            <ac:spMk id="73" creationId="{BCC55ACC-A2F6-403C-A3A4-D59B3734D45F}"/>
          </ac:spMkLst>
        </pc:spChg>
      </pc:sldChg>
    </pc:docChg>
  </pc:docChgLst>
  <pc:docChgLst>
    <pc:chgData name="Michael Vermeersch" userId="85409873-b96b-4669-be5a-63f793ebbda5" providerId="ADAL" clId="{CF3B5F6C-8117-4EF7-9021-7DD02A55CF5B}"/>
    <pc:docChg chg="undo custSel addSld delSld modSld sldOrd delMainMaster">
      <pc:chgData name="Michael Vermeersch" userId="85409873-b96b-4669-be5a-63f793ebbda5" providerId="ADAL" clId="{CF3B5F6C-8117-4EF7-9021-7DD02A55CF5B}" dt="2021-04-26T09:39:44.850" v="154" actId="20577"/>
      <pc:docMkLst>
        <pc:docMk/>
      </pc:docMkLst>
      <pc:sldChg chg="del">
        <pc:chgData name="Michael Vermeersch" userId="85409873-b96b-4669-be5a-63f793ebbda5" providerId="ADAL" clId="{CF3B5F6C-8117-4EF7-9021-7DD02A55CF5B}" dt="2021-04-19T12:54:25.353" v="2" actId="47"/>
        <pc:sldMkLst>
          <pc:docMk/>
          <pc:sldMk cId="0" sldId="257"/>
        </pc:sldMkLst>
      </pc:sldChg>
      <pc:sldChg chg="del">
        <pc:chgData name="Michael Vermeersch" userId="85409873-b96b-4669-be5a-63f793ebbda5" providerId="ADAL" clId="{CF3B5F6C-8117-4EF7-9021-7DD02A55CF5B}" dt="2021-04-19T13:17:34.140" v="66" actId="47"/>
        <pc:sldMkLst>
          <pc:docMk/>
          <pc:sldMk cId="3549290014" sldId="258"/>
        </pc:sldMkLst>
      </pc:sldChg>
      <pc:sldChg chg="modNotesTx">
        <pc:chgData name="Michael Vermeersch" userId="85409873-b96b-4669-be5a-63f793ebbda5" providerId="ADAL" clId="{CF3B5F6C-8117-4EF7-9021-7DD02A55CF5B}" dt="2021-04-19T13:52:58.876" v="90"/>
        <pc:sldMkLst>
          <pc:docMk/>
          <pc:sldMk cId="4240220607" sldId="259"/>
        </pc:sldMkLst>
      </pc:sldChg>
      <pc:sldChg chg="modNotesTx">
        <pc:chgData name="Michael Vermeersch" userId="85409873-b96b-4669-be5a-63f793ebbda5" providerId="ADAL" clId="{CF3B5F6C-8117-4EF7-9021-7DD02A55CF5B}" dt="2021-04-19T13:53:11.746" v="91"/>
        <pc:sldMkLst>
          <pc:docMk/>
          <pc:sldMk cId="114747738" sldId="261"/>
        </pc:sldMkLst>
      </pc:sldChg>
      <pc:sldChg chg="add del ord">
        <pc:chgData name="Michael Vermeersch" userId="85409873-b96b-4669-be5a-63f793ebbda5" providerId="ADAL" clId="{CF3B5F6C-8117-4EF7-9021-7DD02A55CF5B}" dt="2021-04-19T17:09:26" v="126"/>
        <pc:sldMkLst>
          <pc:docMk/>
          <pc:sldMk cId="3552316574" sldId="268"/>
        </pc:sldMkLst>
      </pc:sldChg>
      <pc:sldChg chg="del ord">
        <pc:chgData name="Michael Vermeersch" userId="85409873-b96b-4669-be5a-63f793ebbda5" providerId="ADAL" clId="{CF3B5F6C-8117-4EF7-9021-7DD02A55CF5B}" dt="2021-04-19T13:38:47.983" v="82" actId="47"/>
        <pc:sldMkLst>
          <pc:docMk/>
          <pc:sldMk cId="2475992504" sldId="289"/>
        </pc:sldMkLst>
      </pc:sldChg>
      <pc:sldChg chg="modNotesTx">
        <pc:chgData name="Michael Vermeersch" userId="85409873-b96b-4669-be5a-63f793ebbda5" providerId="ADAL" clId="{CF3B5F6C-8117-4EF7-9021-7DD02A55CF5B}" dt="2021-04-19T13:52:25.919" v="88"/>
        <pc:sldMkLst>
          <pc:docMk/>
          <pc:sldMk cId="1717520380" sldId="335"/>
        </pc:sldMkLst>
      </pc:sldChg>
      <pc:sldChg chg="modNotesTx">
        <pc:chgData name="Michael Vermeersch" userId="85409873-b96b-4669-be5a-63f793ebbda5" providerId="ADAL" clId="{CF3B5F6C-8117-4EF7-9021-7DD02A55CF5B}" dt="2021-04-19T13:52:44.194" v="89"/>
        <pc:sldMkLst>
          <pc:docMk/>
          <pc:sldMk cId="4118482820" sldId="354"/>
        </pc:sldMkLst>
      </pc:sldChg>
      <pc:sldChg chg="add del modNotesTx">
        <pc:chgData name="Michael Vermeersch" userId="85409873-b96b-4669-be5a-63f793ebbda5" providerId="ADAL" clId="{CF3B5F6C-8117-4EF7-9021-7DD02A55CF5B}" dt="2021-04-19T13:54:10.385" v="95"/>
        <pc:sldMkLst>
          <pc:docMk/>
          <pc:sldMk cId="4156828315" sldId="355"/>
        </pc:sldMkLst>
      </pc:sldChg>
      <pc:sldChg chg="modSp mod modShow">
        <pc:chgData name="Michael Vermeersch" userId="85409873-b96b-4669-be5a-63f793ebbda5" providerId="ADAL" clId="{CF3B5F6C-8117-4EF7-9021-7DD02A55CF5B}" dt="2021-04-26T09:39:44.850" v="154" actId="20577"/>
        <pc:sldMkLst>
          <pc:docMk/>
          <pc:sldMk cId="1310105821" sldId="1718"/>
        </pc:sldMkLst>
        <pc:spChg chg="mod">
          <ac:chgData name="Michael Vermeersch" userId="85409873-b96b-4669-be5a-63f793ebbda5" providerId="ADAL" clId="{CF3B5F6C-8117-4EF7-9021-7DD02A55CF5B}" dt="2021-04-26T09:39:44.850" v="154" actId="20577"/>
          <ac:spMkLst>
            <pc:docMk/>
            <pc:sldMk cId="1310105821" sldId="1718"/>
            <ac:spMk id="2" creationId="{00000000-0000-0000-0000-000000000000}"/>
          </ac:spMkLst>
        </pc:spChg>
      </pc:sldChg>
      <pc:sldChg chg="add del ord">
        <pc:chgData name="Michael Vermeersch" userId="85409873-b96b-4669-be5a-63f793ebbda5" providerId="ADAL" clId="{CF3B5F6C-8117-4EF7-9021-7DD02A55CF5B}" dt="2021-04-19T17:09:23.568" v="124"/>
        <pc:sldMkLst>
          <pc:docMk/>
          <pc:sldMk cId="3955281702" sldId="4333"/>
        </pc:sldMkLst>
      </pc:sldChg>
      <pc:sldChg chg="add modNotesTx">
        <pc:chgData name="Michael Vermeersch" userId="85409873-b96b-4669-be5a-63f793ebbda5" providerId="ADAL" clId="{CF3B5F6C-8117-4EF7-9021-7DD02A55CF5B}" dt="2021-04-19T13:53:50.753" v="94"/>
        <pc:sldMkLst>
          <pc:docMk/>
          <pc:sldMk cId="2687814757" sldId="4408"/>
        </pc:sldMkLst>
      </pc:sldChg>
      <pc:sldChg chg="add del">
        <pc:chgData name="Michael Vermeersch" userId="85409873-b96b-4669-be5a-63f793ebbda5" providerId="ADAL" clId="{CF3B5F6C-8117-4EF7-9021-7DD02A55CF5B}" dt="2021-04-19T13:17:31.075" v="64" actId="22"/>
        <pc:sldMkLst>
          <pc:docMk/>
          <pc:sldMk cId="3549290014" sldId="4408"/>
        </pc:sldMkLst>
      </pc:sldChg>
      <pc:sldChg chg="mod modShow">
        <pc:chgData name="Michael Vermeersch" userId="85409873-b96b-4669-be5a-63f793ebbda5" providerId="ADAL" clId="{CF3B5F6C-8117-4EF7-9021-7DD02A55CF5B}" dt="2021-04-19T12:54:29.959" v="3" actId="729"/>
        <pc:sldMkLst>
          <pc:docMk/>
          <pc:sldMk cId="1786828944" sldId="4447"/>
        </pc:sldMkLst>
      </pc:sldChg>
      <pc:sldChg chg="modNotesTx">
        <pc:chgData name="Michael Vermeersch" userId="85409873-b96b-4669-be5a-63f793ebbda5" providerId="ADAL" clId="{CF3B5F6C-8117-4EF7-9021-7DD02A55CF5B}" dt="2021-04-19T16:53:02.350" v="112"/>
        <pc:sldMkLst>
          <pc:docMk/>
          <pc:sldMk cId="1363255158" sldId="4448"/>
        </pc:sldMkLst>
      </pc:sldChg>
      <pc:sldChg chg="modNotesTx">
        <pc:chgData name="Michael Vermeersch" userId="85409873-b96b-4669-be5a-63f793ebbda5" providerId="ADAL" clId="{CF3B5F6C-8117-4EF7-9021-7DD02A55CF5B}" dt="2021-04-19T16:57:56.396" v="119"/>
        <pc:sldMkLst>
          <pc:docMk/>
          <pc:sldMk cId="1020492903" sldId="4449"/>
        </pc:sldMkLst>
      </pc:sldChg>
      <pc:sldChg chg="modNotesTx">
        <pc:chgData name="Michael Vermeersch" userId="85409873-b96b-4669-be5a-63f793ebbda5" providerId="ADAL" clId="{CF3B5F6C-8117-4EF7-9021-7DD02A55CF5B}" dt="2021-04-19T13:54:23.197" v="96"/>
        <pc:sldMkLst>
          <pc:docMk/>
          <pc:sldMk cId="3758389058" sldId="4452"/>
        </pc:sldMkLst>
      </pc:sldChg>
      <pc:sldChg chg="modNotesTx">
        <pc:chgData name="Michael Vermeersch" userId="85409873-b96b-4669-be5a-63f793ebbda5" providerId="ADAL" clId="{CF3B5F6C-8117-4EF7-9021-7DD02A55CF5B}" dt="2021-04-19T16:54:00.722" v="113"/>
        <pc:sldMkLst>
          <pc:docMk/>
          <pc:sldMk cId="1967389866" sldId="4453"/>
        </pc:sldMkLst>
      </pc:sldChg>
      <pc:sldChg chg="modNotesTx">
        <pc:chgData name="Michael Vermeersch" userId="85409873-b96b-4669-be5a-63f793ebbda5" providerId="ADAL" clId="{CF3B5F6C-8117-4EF7-9021-7DD02A55CF5B}" dt="2021-04-19T13:53:19.539" v="92"/>
        <pc:sldMkLst>
          <pc:docMk/>
          <pc:sldMk cId="3705038280" sldId="4457"/>
        </pc:sldMkLst>
      </pc:sldChg>
      <pc:sldChg chg="modNotesTx">
        <pc:chgData name="Michael Vermeersch" userId="85409873-b96b-4669-be5a-63f793ebbda5" providerId="ADAL" clId="{CF3B5F6C-8117-4EF7-9021-7DD02A55CF5B}" dt="2021-04-19T16:55:17.183" v="114"/>
        <pc:sldMkLst>
          <pc:docMk/>
          <pc:sldMk cId="3872942270" sldId="4458"/>
        </pc:sldMkLst>
      </pc:sldChg>
      <pc:sldChg chg="del">
        <pc:chgData name="Michael Vermeersch" userId="85409873-b96b-4669-be5a-63f793ebbda5" providerId="ADAL" clId="{CF3B5F6C-8117-4EF7-9021-7DD02A55CF5B}" dt="2021-04-19T13:12:30.982" v="52" actId="47"/>
        <pc:sldMkLst>
          <pc:docMk/>
          <pc:sldMk cId="2148948919" sldId="4459"/>
        </pc:sldMkLst>
      </pc:sldChg>
      <pc:sldChg chg="del">
        <pc:chgData name="Michael Vermeersch" userId="85409873-b96b-4669-be5a-63f793ebbda5" providerId="ADAL" clId="{CF3B5F6C-8117-4EF7-9021-7DD02A55CF5B}" dt="2021-04-19T12:54:14.403" v="0" actId="47"/>
        <pc:sldMkLst>
          <pc:docMk/>
          <pc:sldMk cId="0" sldId="4460"/>
        </pc:sldMkLst>
      </pc:sldChg>
      <pc:sldChg chg="del">
        <pc:chgData name="Michael Vermeersch" userId="85409873-b96b-4669-be5a-63f793ebbda5" providerId="ADAL" clId="{CF3B5F6C-8117-4EF7-9021-7DD02A55CF5B}" dt="2021-04-19T12:55:29.974" v="31" actId="47"/>
        <pc:sldMkLst>
          <pc:docMk/>
          <pc:sldMk cId="3380254755" sldId="4461"/>
        </pc:sldMkLst>
      </pc:sldChg>
      <pc:sldChg chg="add del">
        <pc:chgData name="Michael Vermeersch" userId="85409873-b96b-4669-be5a-63f793ebbda5" providerId="ADAL" clId="{CF3B5F6C-8117-4EF7-9021-7DD02A55CF5B}" dt="2021-04-19T17:14:09.424" v="129"/>
        <pc:sldMkLst>
          <pc:docMk/>
          <pc:sldMk cId="2769001270" sldId="4767"/>
        </pc:sldMkLst>
      </pc:sldChg>
      <pc:sldChg chg="add del">
        <pc:chgData name="Michael Vermeersch" userId="85409873-b96b-4669-be5a-63f793ebbda5" providerId="ADAL" clId="{CF3B5F6C-8117-4EF7-9021-7DD02A55CF5B}" dt="2021-04-19T17:14:09.424" v="129"/>
        <pc:sldMkLst>
          <pc:docMk/>
          <pc:sldMk cId="4170164154" sldId="4768"/>
        </pc:sldMkLst>
      </pc:sldChg>
      <pc:sldChg chg="add del">
        <pc:chgData name="Michael Vermeersch" userId="85409873-b96b-4669-be5a-63f793ebbda5" providerId="ADAL" clId="{CF3B5F6C-8117-4EF7-9021-7DD02A55CF5B}" dt="2021-04-19T17:14:09.424" v="129"/>
        <pc:sldMkLst>
          <pc:docMk/>
          <pc:sldMk cId="1844654292" sldId="4769"/>
        </pc:sldMkLst>
      </pc:sldChg>
      <pc:sldChg chg="del mod modShow">
        <pc:chgData name="Michael Vermeersch" userId="85409873-b96b-4669-be5a-63f793ebbda5" providerId="ADAL" clId="{CF3B5F6C-8117-4EF7-9021-7DD02A55CF5B}" dt="2021-04-19T13:38:47.983" v="82" actId="47"/>
        <pc:sldMkLst>
          <pc:docMk/>
          <pc:sldMk cId="259600639" sldId="10433"/>
        </pc:sldMkLst>
      </pc:sldChg>
      <pc:sldChg chg="modSp del mod modShow">
        <pc:chgData name="Michael Vermeersch" userId="85409873-b96b-4669-be5a-63f793ebbda5" providerId="ADAL" clId="{CF3B5F6C-8117-4EF7-9021-7DD02A55CF5B}" dt="2021-04-19T13:38:47.983" v="82" actId="47"/>
        <pc:sldMkLst>
          <pc:docMk/>
          <pc:sldMk cId="620689474" sldId="10445"/>
        </pc:sldMkLst>
        <pc:spChg chg="mod">
          <ac:chgData name="Michael Vermeersch" userId="85409873-b96b-4669-be5a-63f793ebbda5" providerId="ADAL" clId="{CF3B5F6C-8117-4EF7-9021-7DD02A55CF5B}" dt="2021-04-19T12:55:45.838" v="39" actId="6549"/>
          <ac:spMkLst>
            <pc:docMk/>
            <pc:sldMk cId="620689474" sldId="10445"/>
            <ac:spMk id="2" creationId="{DF1E8150-2832-456B-A34D-F32149E3B3CE}"/>
          </ac:spMkLst>
        </pc:spChg>
      </pc:sldChg>
      <pc:sldChg chg="addSp delSp modSp del mod modShow">
        <pc:chgData name="Michael Vermeersch" userId="85409873-b96b-4669-be5a-63f793ebbda5" providerId="ADAL" clId="{CF3B5F6C-8117-4EF7-9021-7DD02A55CF5B}" dt="2021-04-19T13:38:47.983" v="82" actId="47"/>
        <pc:sldMkLst>
          <pc:docMk/>
          <pc:sldMk cId="1431020212" sldId="10447"/>
        </pc:sldMkLst>
        <pc:spChg chg="mod">
          <ac:chgData name="Michael Vermeersch" userId="85409873-b96b-4669-be5a-63f793ebbda5" providerId="ADAL" clId="{CF3B5F6C-8117-4EF7-9021-7DD02A55CF5B}" dt="2021-04-19T13:11:30.628" v="49" actId="26606"/>
          <ac:spMkLst>
            <pc:docMk/>
            <pc:sldMk cId="1431020212" sldId="10447"/>
            <ac:spMk id="4" creationId="{A014855A-4FFC-43D0-A9EB-D912E2F48C78}"/>
          </ac:spMkLst>
        </pc:spChg>
        <pc:spChg chg="add mod">
          <ac:chgData name="Michael Vermeersch" userId="85409873-b96b-4669-be5a-63f793ebbda5" providerId="ADAL" clId="{CF3B5F6C-8117-4EF7-9021-7DD02A55CF5B}" dt="2021-04-19T13:13:14.565" v="53" actId="26606"/>
          <ac:spMkLst>
            <pc:docMk/>
            <pc:sldMk cId="1431020212" sldId="10447"/>
            <ac:spMk id="17" creationId="{AA6B6B11-0C2C-4628-9A0C-90DA36398485}"/>
          </ac:spMkLst>
        </pc:spChg>
        <pc:spChg chg="add del">
          <ac:chgData name="Michael Vermeersch" userId="85409873-b96b-4669-be5a-63f793ebbda5" providerId="ADAL" clId="{CF3B5F6C-8117-4EF7-9021-7DD02A55CF5B}" dt="2021-04-19T13:13:14.565" v="53" actId="26606"/>
          <ac:spMkLst>
            <pc:docMk/>
            <pc:sldMk cId="1431020212" sldId="10447"/>
            <ac:spMk id="22" creationId="{4038CB10-1F5C-4D54-9DF7-12586DE5B007}"/>
          </ac:spMkLst>
        </pc:spChg>
        <pc:spChg chg="add del">
          <ac:chgData name="Michael Vermeersch" userId="85409873-b96b-4669-be5a-63f793ebbda5" providerId="ADAL" clId="{CF3B5F6C-8117-4EF7-9021-7DD02A55CF5B}" dt="2021-04-19T13:13:14.565" v="53" actId="26606"/>
          <ac:spMkLst>
            <pc:docMk/>
            <pc:sldMk cId="1431020212" sldId="10447"/>
            <ac:spMk id="24" creationId="{73ED6512-6858-4552-B699-9A97FE9A4EA2}"/>
          </ac:spMkLst>
        </pc:spChg>
        <pc:spChg chg="add">
          <ac:chgData name="Michael Vermeersch" userId="85409873-b96b-4669-be5a-63f793ebbda5" providerId="ADAL" clId="{CF3B5F6C-8117-4EF7-9021-7DD02A55CF5B}" dt="2021-04-19T13:13:14.565" v="53" actId="26606"/>
          <ac:spMkLst>
            <pc:docMk/>
            <pc:sldMk cId="1431020212" sldId="10447"/>
            <ac:spMk id="29" creationId="{4038CB10-1F5C-4D54-9DF7-12586DE5B007}"/>
          </ac:spMkLst>
        </pc:spChg>
        <pc:spChg chg="add">
          <ac:chgData name="Michael Vermeersch" userId="85409873-b96b-4669-be5a-63f793ebbda5" providerId="ADAL" clId="{CF3B5F6C-8117-4EF7-9021-7DD02A55CF5B}" dt="2021-04-19T13:13:14.565" v="53" actId="26606"/>
          <ac:spMkLst>
            <pc:docMk/>
            <pc:sldMk cId="1431020212" sldId="10447"/>
            <ac:spMk id="31" creationId="{73ED6512-6858-4552-B699-9A97FE9A4EA2}"/>
          </ac:spMkLst>
        </pc:spChg>
        <pc:grpChg chg="del">
          <ac:chgData name="Michael Vermeersch" userId="85409873-b96b-4669-be5a-63f793ebbda5" providerId="ADAL" clId="{CF3B5F6C-8117-4EF7-9021-7DD02A55CF5B}" dt="2021-04-19T13:11:30.628" v="49" actId="26606"/>
          <ac:grpSpMkLst>
            <pc:docMk/>
            <pc:sldMk cId="1431020212" sldId="10447"/>
            <ac:grpSpMk id="8" creationId="{63737881-458F-40AD-B72B-B57D267DC423}"/>
          </ac:grpSpMkLst>
        </pc:grpChg>
        <pc:picChg chg="mod ord">
          <ac:chgData name="Michael Vermeersch" userId="85409873-b96b-4669-be5a-63f793ebbda5" providerId="ADAL" clId="{CF3B5F6C-8117-4EF7-9021-7DD02A55CF5B}" dt="2021-04-19T13:13:14.565" v="53" actId="26606"/>
          <ac:picMkLst>
            <pc:docMk/>
            <pc:sldMk cId="1431020212" sldId="10447"/>
            <ac:picMk id="3" creationId="{19B69546-4DFA-4D7B-9D43-0961E38613EE}"/>
          </ac:picMkLst>
        </pc:picChg>
      </pc:sldChg>
      <pc:sldChg chg="add del modNotesTx">
        <pc:chgData name="Michael Vermeersch" userId="85409873-b96b-4669-be5a-63f793ebbda5" providerId="ADAL" clId="{CF3B5F6C-8117-4EF7-9021-7DD02A55CF5B}" dt="2021-04-19T13:53:34.131" v="93"/>
        <pc:sldMkLst>
          <pc:docMk/>
          <pc:sldMk cId="2163055141" sldId="10776"/>
        </pc:sldMkLst>
      </pc:sldChg>
      <pc:sldChg chg="modSp add del mod modNotesTx">
        <pc:chgData name="Michael Vermeersch" userId="85409873-b96b-4669-be5a-63f793ebbda5" providerId="ADAL" clId="{CF3B5F6C-8117-4EF7-9021-7DD02A55CF5B}" dt="2021-04-19T13:57:03.402" v="102" actId="20577"/>
        <pc:sldMkLst>
          <pc:docMk/>
          <pc:sldMk cId="2519917104" sldId="2134806069"/>
        </pc:sldMkLst>
        <pc:spChg chg="mod">
          <ac:chgData name="Michael Vermeersch" userId="85409873-b96b-4669-be5a-63f793ebbda5" providerId="ADAL" clId="{CF3B5F6C-8117-4EF7-9021-7DD02A55CF5B}" dt="2021-04-19T13:40:36.408" v="85" actId="22"/>
          <ac:spMkLst>
            <pc:docMk/>
            <pc:sldMk cId="2519917104" sldId="2134806069"/>
            <ac:spMk id="38" creationId="{38261E8A-BBEC-4982-AC23-4476A38715D0}"/>
          </ac:spMkLst>
        </pc:spChg>
      </pc:sldChg>
      <pc:sldChg chg="del mod modShow">
        <pc:chgData name="Michael Vermeersch" userId="85409873-b96b-4669-be5a-63f793ebbda5" providerId="ADAL" clId="{CF3B5F6C-8117-4EF7-9021-7DD02A55CF5B}" dt="2021-04-19T13:38:47.983" v="82" actId="47"/>
        <pc:sldMkLst>
          <pc:docMk/>
          <pc:sldMk cId="2998334276" sldId="2141411279"/>
        </pc:sldMkLst>
      </pc:sldChg>
      <pc:sldChg chg="add del">
        <pc:chgData name="Michael Vermeersch" userId="85409873-b96b-4669-be5a-63f793ebbda5" providerId="ADAL" clId="{CF3B5F6C-8117-4EF7-9021-7DD02A55CF5B}" dt="2021-04-19T13:10:10.587" v="45" actId="22"/>
        <pc:sldMkLst>
          <pc:docMk/>
          <pc:sldMk cId="2029627688" sldId="2141411280"/>
        </pc:sldMkLst>
      </pc:sldChg>
      <pc:sldChg chg="add modNotesTx">
        <pc:chgData name="Michael Vermeersch" userId="85409873-b96b-4669-be5a-63f793ebbda5" providerId="ADAL" clId="{CF3B5F6C-8117-4EF7-9021-7DD02A55CF5B}" dt="2021-04-19T13:52:06.667" v="87"/>
        <pc:sldMkLst>
          <pc:docMk/>
          <pc:sldMk cId="4003777325" sldId="2141411280"/>
        </pc:sldMkLst>
      </pc:sldChg>
      <pc:sldChg chg="modSp add mod modNotesTx">
        <pc:chgData name="Michael Vermeersch" userId="85409873-b96b-4669-be5a-63f793ebbda5" providerId="ADAL" clId="{CF3B5F6C-8117-4EF7-9021-7DD02A55CF5B}" dt="2021-04-19T14:07:03.515" v="103"/>
        <pc:sldMkLst>
          <pc:docMk/>
          <pc:sldMk cId="167108301" sldId="2141411281"/>
        </pc:sldMkLst>
        <pc:spChg chg="mod">
          <ac:chgData name="Michael Vermeersch" userId="85409873-b96b-4669-be5a-63f793ebbda5" providerId="ADAL" clId="{CF3B5F6C-8117-4EF7-9021-7DD02A55CF5B}" dt="2021-04-19T13:37:58.639" v="81" actId="20577"/>
          <ac:spMkLst>
            <pc:docMk/>
            <pc:sldMk cId="167108301" sldId="2141411281"/>
            <ac:spMk id="4" creationId="{A014855A-4FFC-43D0-A9EB-D912E2F48C78}"/>
          </ac:spMkLst>
        </pc:spChg>
      </pc:sldChg>
      <pc:sldChg chg="modSp add del mod">
        <pc:chgData name="Michael Vermeersch" userId="85409873-b96b-4669-be5a-63f793ebbda5" providerId="ADAL" clId="{CF3B5F6C-8117-4EF7-9021-7DD02A55CF5B}" dt="2021-04-19T13:37:38.315" v="74" actId="22"/>
        <pc:sldMkLst>
          <pc:docMk/>
          <pc:sldMk cId="1118964297" sldId="2141411281"/>
        </pc:sldMkLst>
        <pc:spChg chg="mod">
          <ac:chgData name="Michael Vermeersch" userId="85409873-b96b-4669-be5a-63f793ebbda5" providerId="ADAL" clId="{CF3B5F6C-8117-4EF7-9021-7DD02A55CF5B}" dt="2021-04-19T13:37:38.315" v="74" actId="22"/>
          <ac:spMkLst>
            <pc:docMk/>
            <pc:sldMk cId="1118964297" sldId="2141411281"/>
            <ac:spMk id="4" creationId="{A014855A-4FFC-43D0-A9EB-D912E2F48C78}"/>
          </ac:spMkLst>
        </pc:spChg>
      </pc:sldChg>
      <pc:sldChg chg="add del modNotesTx">
        <pc:chgData name="Michael Vermeersch" userId="85409873-b96b-4669-be5a-63f793ebbda5" providerId="ADAL" clId="{CF3B5F6C-8117-4EF7-9021-7DD02A55CF5B}" dt="2021-04-19T16:56:15.421" v="118" actId="6549"/>
        <pc:sldMkLst>
          <pc:docMk/>
          <pc:sldMk cId="232221672" sldId="2141411282"/>
        </pc:sldMkLst>
      </pc:sldChg>
      <pc:sldChg chg="add del">
        <pc:chgData name="Michael Vermeersch" userId="85409873-b96b-4669-be5a-63f793ebbda5" providerId="ADAL" clId="{CF3B5F6C-8117-4EF7-9021-7DD02A55CF5B}" dt="2021-04-19T13:37:38.315" v="74" actId="22"/>
        <pc:sldMkLst>
          <pc:docMk/>
          <pc:sldMk cId="102324444" sldId="2141411283"/>
        </pc:sldMkLst>
      </pc:sldChg>
      <pc:sldChg chg="add modNotesTx">
        <pc:chgData name="Michael Vermeersch" userId="85409873-b96b-4669-be5a-63f793ebbda5" providerId="ADAL" clId="{CF3B5F6C-8117-4EF7-9021-7DD02A55CF5B}" dt="2021-04-19T14:07:30.020" v="107"/>
        <pc:sldMkLst>
          <pc:docMk/>
          <pc:sldMk cId="883298471" sldId="2141411283"/>
        </pc:sldMkLst>
      </pc:sldChg>
      <pc:sldChg chg="add del modNotesTx">
        <pc:chgData name="Michael Vermeersch" userId="85409873-b96b-4669-be5a-63f793ebbda5" providerId="ADAL" clId="{CF3B5F6C-8117-4EF7-9021-7DD02A55CF5B}" dt="2021-04-19T14:07:44.416" v="108"/>
        <pc:sldMkLst>
          <pc:docMk/>
          <pc:sldMk cId="19614899" sldId="2141411284"/>
        </pc:sldMkLst>
      </pc:sldChg>
      <pc:sldChg chg="modSp add del mod">
        <pc:chgData name="Michael Vermeersch" userId="85409873-b96b-4669-be5a-63f793ebbda5" providerId="ADAL" clId="{CF3B5F6C-8117-4EF7-9021-7DD02A55CF5B}" dt="2021-04-19T13:37:38.315" v="74" actId="22"/>
        <pc:sldMkLst>
          <pc:docMk/>
          <pc:sldMk cId="3256057808" sldId="2141411285"/>
        </pc:sldMkLst>
        <pc:spChg chg="mod">
          <ac:chgData name="Michael Vermeersch" userId="85409873-b96b-4669-be5a-63f793ebbda5" providerId="ADAL" clId="{CF3B5F6C-8117-4EF7-9021-7DD02A55CF5B}" dt="2021-04-19T13:37:38.315" v="74" actId="22"/>
          <ac:spMkLst>
            <pc:docMk/>
            <pc:sldMk cId="3256057808" sldId="2141411285"/>
            <ac:spMk id="2" creationId="{EE6562D4-B3C9-4712-93AD-2A478A7C35B0}"/>
          </ac:spMkLst>
        </pc:spChg>
      </pc:sldChg>
      <pc:sldChg chg="add modNotesTx">
        <pc:chgData name="Michael Vermeersch" userId="85409873-b96b-4669-be5a-63f793ebbda5" providerId="ADAL" clId="{CF3B5F6C-8117-4EF7-9021-7DD02A55CF5B}" dt="2021-04-19T14:07:52.946" v="109"/>
        <pc:sldMkLst>
          <pc:docMk/>
          <pc:sldMk cId="3964450879" sldId="2141411285"/>
        </pc:sldMkLst>
      </pc:sldChg>
      <pc:sldChg chg="modSp add del mod modNotesTx">
        <pc:chgData name="Michael Vermeersch" userId="85409873-b96b-4669-be5a-63f793ebbda5" providerId="ADAL" clId="{CF3B5F6C-8117-4EF7-9021-7DD02A55CF5B}" dt="2021-04-19T14:08:02.871" v="110"/>
        <pc:sldMkLst>
          <pc:docMk/>
          <pc:sldMk cId="3352926438" sldId="2141411286"/>
        </pc:sldMkLst>
        <pc:spChg chg="mod">
          <ac:chgData name="Michael Vermeersch" userId="85409873-b96b-4669-be5a-63f793ebbda5" providerId="ADAL" clId="{CF3B5F6C-8117-4EF7-9021-7DD02A55CF5B}" dt="2021-04-19T13:37:38.315" v="74" actId="22"/>
          <ac:spMkLst>
            <pc:docMk/>
            <pc:sldMk cId="3352926438" sldId="2141411286"/>
            <ac:spMk id="2" creationId="{B8390F5E-DF38-459A-80D4-AB667C59EE0B}"/>
          </ac:spMkLst>
        </pc:spChg>
      </pc:sldChg>
      <pc:sldChg chg="add del">
        <pc:chgData name="Michael Vermeersch" userId="85409873-b96b-4669-be5a-63f793ebbda5" providerId="ADAL" clId="{CF3B5F6C-8117-4EF7-9021-7DD02A55CF5B}" dt="2021-04-19T13:37:38.315" v="74" actId="22"/>
        <pc:sldMkLst>
          <pc:docMk/>
          <pc:sldMk cId="354122553" sldId="2141411287"/>
        </pc:sldMkLst>
      </pc:sldChg>
      <pc:sldChg chg="add modNotesTx">
        <pc:chgData name="Michael Vermeersch" userId="85409873-b96b-4669-be5a-63f793ebbda5" providerId="ADAL" clId="{CF3B5F6C-8117-4EF7-9021-7DD02A55CF5B}" dt="2021-04-19T14:08:10.914" v="111"/>
        <pc:sldMkLst>
          <pc:docMk/>
          <pc:sldMk cId="2806126825" sldId="2141411287"/>
        </pc:sldMkLst>
      </pc:sldChg>
      <pc:sldMasterChg chg="addSldLayout delSldLayout modSldLayout">
        <pc:chgData name="Michael Vermeersch" userId="85409873-b96b-4669-be5a-63f793ebbda5" providerId="ADAL" clId="{CF3B5F6C-8117-4EF7-9021-7DD02A55CF5B}" dt="2021-04-19T17:09:09.566" v="121" actId="22"/>
        <pc:sldMasterMkLst>
          <pc:docMk/>
          <pc:sldMasterMk cId="521531289" sldId="2147483660"/>
        </pc:sldMasterMkLst>
        <pc:sldLayoutChg chg="del">
          <pc:chgData name="Michael Vermeersch" userId="85409873-b96b-4669-be5a-63f793ebbda5" providerId="ADAL" clId="{CF3B5F6C-8117-4EF7-9021-7DD02A55CF5B}" dt="2021-04-19T12:54:14.403" v="0" actId="47"/>
          <pc:sldLayoutMkLst>
            <pc:docMk/>
            <pc:sldMasterMk cId="521531289" sldId="2147483660"/>
            <pc:sldLayoutMk cId="1896960751" sldId="2147483757"/>
          </pc:sldLayoutMkLst>
        </pc:sldLayoutChg>
        <pc:sldLayoutChg chg="add del mod replId">
          <pc:chgData name="Michael Vermeersch" userId="85409873-b96b-4669-be5a-63f793ebbda5" providerId="ADAL" clId="{CF3B5F6C-8117-4EF7-9021-7DD02A55CF5B}" dt="2021-04-19T17:09:09.566" v="121" actId="22"/>
          <pc:sldLayoutMkLst>
            <pc:docMk/>
            <pc:sldMasterMk cId="521531289" sldId="2147483660"/>
            <pc:sldLayoutMk cId="2888849939" sldId="2147484044"/>
          </pc:sldLayoutMkLst>
        </pc:sldLayoutChg>
        <pc:sldLayoutChg chg="add del mod replId">
          <pc:chgData name="Michael Vermeersch" userId="85409873-b96b-4669-be5a-63f793ebbda5" providerId="ADAL" clId="{CF3B5F6C-8117-4EF7-9021-7DD02A55CF5B}" dt="2021-04-19T17:09:09.566" v="121" actId="22"/>
          <pc:sldLayoutMkLst>
            <pc:docMk/>
            <pc:sldMasterMk cId="521531289" sldId="2147483660"/>
            <pc:sldLayoutMk cId="234004106" sldId="2147484045"/>
          </pc:sldLayoutMkLst>
        </pc:sldLayoutChg>
      </pc:sldMasterChg>
      <pc:sldMasterChg chg="addSldLayout delSldLayout modSldLayout">
        <pc:chgData name="Michael Vermeersch" userId="85409873-b96b-4669-be5a-63f793ebbda5" providerId="ADAL" clId="{CF3B5F6C-8117-4EF7-9021-7DD02A55CF5B}" dt="2021-04-19T13:37:38.315" v="74" actId="22"/>
        <pc:sldMasterMkLst>
          <pc:docMk/>
          <pc:sldMasterMk cId="812732925" sldId="2147483706"/>
        </pc:sldMasterMkLst>
        <pc:sldLayoutChg chg="add del mod replId">
          <pc:chgData name="Michael Vermeersch" userId="85409873-b96b-4669-be5a-63f793ebbda5" providerId="ADAL" clId="{CF3B5F6C-8117-4EF7-9021-7DD02A55CF5B}" dt="2021-04-19T13:37:38.315" v="74" actId="22"/>
          <pc:sldLayoutMkLst>
            <pc:docMk/>
            <pc:sldMasterMk cId="812732925" sldId="2147483706"/>
            <pc:sldLayoutMk cId="822049847" sldId="2147484000"/>
          </pc:sldLayoutMkLst>
        </pc:sldLayoutChg>
        <pc:sldLayoutChg chg="add del mod replId">
          <pc:chgData name="Michael Vermeersch" userId="85409873-b96b-4669-be5a-63f793ebbda5" providerId="ADAL" clId="{CF3B5F6C-8117-4EF7-9021-7DD02A55CF5B}" dt="2021-04-19T13:37:38.315" v="74" actId="22"/>
          <pc:sldLayoutMkLst>
            <pc:docMk/>
            <pc:sldMasterMk cId="812732925" sldId="2147483706"/>
            <pc:sldLayoutMk cId="3094438068" sldId="2147484001"/>
          </pc:sldLayoutMkLst>
        </pc:sldLayoutChg>
        <pc:sldLayoutChg chg="add del mod replId">
          <pc:chgData name="Michael Vermeersch" userId="85409873-b96b-4669-be5a-63f793ebbda5" providerId="ADAL" clId="{CF3B5F6C-8117-4EF7-9021-7DD02A55CF5B}" dt="2021-04-19T13:37:38.315" v="74" actId="22"/>
          <pc:sldLayoutMkLst>
            <pc:docMk/>
            <pc:sldMasterMk cId="812732925" sldId="2147483706"/>
            <pc:sldLayoutMk cId="1204421848" sldId="2147484002"/>
          </pc:sldLayoutMkLst>
        </pc:sldLayoutChg>
        <pc:sldLayoutChg chg="add del mod replId">
          <pc:chgData name="Michael Vermeersch" userId="85409873-b96b-4669-be5a-63f793ebbda5" providerId="ADAL" clId="{CF3B5F6C-8117-4EF7-9021-7DD02A55CF5B}" dt="2021-04-19T13:37:38.315" v="74" actId="22"/>
          <pc:sldLayoutMkLst>
            <pc:docMk/>
            <pc:sldMasterMk cId="812732925" sldId="2147483706"/>
            <pc:sldLayoutMk cId="1733734336" sldId="2147484003"/>
          </pc:sldLayoutMkLst>
        </pc:sldLayoutChg>
        <pc:sldLayoutChg chg="add del mod replId">
          <pc:chgData name="Michael Vermeersch" userId="85409873-b96b-4669-be5a-63f793ebbda5" providerId="ADAL" clId="{CF3B5F6C-8117-4EF7-9021-7DD02A55CF5B}" dt="2021-04-19T13:37:38.315" v="74" actId="22"/>
          <pc:sldLayoutMkLst>
            <pc:docMk/>
            <pc:sldMasterMk cId="812732925" sldId="2147483706"/>
            <pc:sldLayoutMk cId="4136973801" sldId="2147484004"/>
          </pc:sldLayoutMkLst>
        </pc:sldLayoutChg>
      </pc:sldMasterChg>
      <pc:sldMasterChg chg="del delSldLayout">
        <pc:chgData name="Michael Vermeersch" userId="85409873-b96b-4669-be5a-63f793ebbda5" providerId="ADAL" clId="{CF3B5F6C-8117-4EF7-9021-7DD02A55CF5B}" dt="2021-04-19T13:38:47.983" v="82" actId="47"/>
        <pc:sldMasterMkLst>
          <pc:docMk/>
          <pc:sldMasterMk cId="721311615" sldId="2147483766"/>
        </pc:sldMasterMkLst>
        <pc:sldLayoutChg chg="del">
          <pc:chgData name="Michael Vermeersch" userId="85409873-b96b-4669-be5a-63f793ebbda5" providerId="ADAL" clId="{CF3B5F6C-8117-4EF7-9021-7DD02A55CF5B}" dt="2021-04-19T13:38:47.983" v="82" actId="47"/>
          <pc:sldLayoutMkLst>
            <pc:docMk/>
            <pc:sldMasterMk cId="721311615" sldId="2147483766"/>
            <pc:sldLayoutMk cId="1964645505" sldId="2147483767"/>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2616664050" sldId="2147483768"/>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4285945897" sldId="2147483769"/>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906497064" sldId="2147483770"/>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1536712270" sldId="2147483771"/>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2134055786" sldId="2147483772"/>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2241706034" sldId="2147483773"/>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271169717" sldId="2147483774"/>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2757321538" sldId="2147483775"/>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1442816928" sldId="2147483776"/>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2405118503" sldId="2147483777"/>
          </pc:sldLayoutMkLst>
        </pc:sldLayoutChg>
        <pc:sldLayoutChg chg="del">
          <pc:chgData name="Michael Vermeersch" userId="85409873-b96b-4669-be5a-63f793ebbda5" providerId="ADAL" clId="{CF3B5F6C-8117-4EF7-9021-7DD02A55CF5B}" dt="2021-04-19T13:38:47.983" v="82" actId="47"/>
          <pc:sldLayoutMkLst>
            <pc:docMk/>
            <pc:sldMasterMk cId="721311615" sldId="2147483766"/>
            <pc:sldLayoutMk cId="135153183" sldId="2147483778"/>
          </pc:sldLayoutMkLst>
        </pc:sldLayoutChg>
      </pc:sldMasterChg>
      <pc:sldMasterChg chg="del delSldLayout">
        <pc:chgData name="Michael Vermeersch" userId="85409873-b96b-4669-be5a-63f793ebbda5" providerId="ADAL" clId="{CF3B5F6C-8117-4EF7-9021-7DD02A55CF5B}" dt="2021-04-19T13:38:47.983" v="82" actId="47"/>
        <pc:sldMasterMkLst>
          <pc:docMk/>
          <pc:sldMasterMk cId="3004800810" sldId="2147483973"/>
        </pc:sldMasterMkLst>
        <pc:sldLayoutChg chg="del">
          <pc:chgData name="Michael Vermeersch" userId="85409873-b96b-4669-be5a-63f793ebbda5" providerId="ADAL" clId="{CF3B5F6C-8117-4EF7-9021-7DD02A55CF5B}" dt="2021-04-19T13:38:47.983" v="82" actId="47"/>
          <pc:sldLayoutMkLst>
            <pc:docMk/>
            <pc:sldMasterMk cId="3004800810" sldId="2147483973"/>
            <pc:sldLayoutMk cId="2301429104" sldId="2147483717"/>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3880573114" sldId="2147483974"/>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3206690743" sldId="2147483975"/>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4275426820" sldId="2147483976"/>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1451521642" sldId="2147483977"/>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101367163" sldId="2147483978"/>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636652209" sldId="2147483979"/>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3696990494" sldId="2147483980"/>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2283822610" sldId="2147483981"/>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1887911472" sldId="2147483982"/>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487467169" sldId="2147483983"/>
          </pc:sldLayoutMkLst>
        </pc:sldLayoutChg>
        <pc:sldLayoutChg chg="del">
          <pc:chgData name="Michael Vermeersch" userId="85409873-b96b-4669-be5a-63f793ebbda5" providerId="ADAL" clId="{CF3B5F6C-8117-4EF7-9021-7DD02A55CF5B}" dt="2021-04-19T13:38:47.983" v="82" actId="47"/>
          <pc:sldLayoutMkLst>
            <pc:docMk/>
            <pc:sldMasterMk cId="3004800810" sldId="2147483973"/>
            <pc:sldLayoutMk cId="1031036487" sldId="2147483984"/>
          </pc:sldLayoutMkLst>
        </pc:sldLayoutChg>
      </pc:sldMasterChg>
      <pc:sldMasterChg chg="addSldLayout delSldLayout modSldLayout">
        <pc:chgData name="Michael Vermeersch" userId="85409873-b96b-4669-be5a-63f793ebbda5" providerId="ADAL" clId="{CF3B5F6C-8117-4EF7-9021-7DD02A55CF5B}" dt="2021-04-19T13:18:04.809" v="68" actId="22"/>
        <pc:sldMasterMkLst>
          <pc:docMk/>
          <pc:sldMasterMk cId="2897276090" sldId="2147483986"/>
        </pc:sldMasterMkLst>
        <pc:sldLayoutChg chg="add del mod">
          <pc:chgData name="Michael Vermeersch" userId="85409873-b96b-4669-be5a-63f793ebbda5" providerId="ADAL" clId="{CF3B5F6C-8117-4EF7-9021-7DD02A55CF5B}" dt="2021-04-19T13:18:04.809" v="68" actId="22"/>
          <pc:sldLayoutMkLst>
            <pc:docMk/>
            <pc:sldMasterMk cId="2897276090" sldId="2147483986"/>
            <pc:sldLayoutMk cId="3986534114" sldId="2147484000"/>
          </pc:sldLayoutMkLst>
        </pc:sldLayoutChg>
      </pc:sldMasterChg>
    </pc:docChg>
  </pc:docChgLst>
  <pc:docChgLst>
    <pc:chgData name="Michael Vermeersch" userId="85409873-b96b-4669-be5a-63f793ebbda5" providerId="ADAL" clId="{093D8CA4-BE60-4096-8845-228E1FAF26E3}"/>
    <pc:docChg chg="undo custSel addSld delSld modSld sldOrd delMainMaster">
      <pc:chgData name="Michael Vermeersch" userId="85409873-b96b-4669-be5a-63f793ebbda5" providerId="ADAL" clId="{093D8CA4-BE60-4096-8845-228E1FAF26E3}" dt="2021-05-25T15:13:09.843" v="111"/>
      <pc:docMkLst>
        <pc:docMk/>
      </pc:docMkLst>
      <pc:sldChg chg="del">
        <pc:chgData name="Michael Vermeersch" userId="85409873-b96b-4669-be5a-63f793ebbda5" providerId="ADAL" clId="{093D8CA4-BE60-4096-8845-228E1FAF26E3}" dt="2021-05-25T12:02:15.651" v="57" actId="47"/>
        <pc:sldMkLst>
          <pc:docMk/>
          <pc:sldMk cId="3552316574" sldId="268"/>
        </pc:sldMkLst>
      </pc:sldChg>
      <pc:sldChg chg="del">
        <pc:chgData name="Michael Vermeersch" userId="85409873-b96b-4669-be5a-63f793ebbda5" providerId="ADAL" clId="{093D8CA4-BE60-4096-8845-228E1FAF26E3}" dt="2021-05-25T12:02:37.323" v="60" actId="47"/>
        <pc:sldMkLst>
          <pc:docMk/>
          <pc:sldMk cId="683504300" sldId="588"/>
        </pc:sldMkLst>
      </pc:sldChg>
      <pc:sldChg chg="del">
        <pc:chgData name="Michael Vermeersch" userId="85409873-b96b-4669-be5a-63f793ebbda5" providerId="ADAL" clId="{093D8CA4-BE60-4096-8845-228E1FAF26E3}" dt="2021-05-25T12:02:37.323" v="60" actId="47"/>
        <pc:sldMkLst>
          <pc:docMk/>
          <pc:sldMk cId="1667271502" sldId="589"/>
        </pc:sldMkLst>
      </pc:sldChg>
      <pc:sldChg chg="del">
        <pc:chgData name="Michael Vermeersch" userId="85409873-b96b-4669-be5a-63f793ebbda5" providerId="ADAL" clId="{093D8CA4-BE60-4096-8845-228E1FAF26E3}" dt="2021-05-25T12:02:47.789" v="61" actId="47"/>
        <pc:sldMkLst>
          <pc:docMk/>
          <pc:sldMk cId="3220435698" sldId="591"/>
        </pc:sldMkLst>
      </pc:sldChg>
      <pc:sldChg chg="modSp mod">
        <pc:chgData name="Michael Vermeersch" userId="85409873-b96b-4669-be5a-63f793ebbda5" providerId="ADAL" clId="{093D8CA4-BE60-4096-8845-228E1FAF26E3}" dt="2021-05-25T11:56:07.748" v="56" actId="20577"/>
        <pc:sldMkLst>
          <pc:docMk/>
          <pc:sldMk cId="1310105821" sldId="1718"/>
        </pc:sldMkLst>
        <pc:spChg chg="mod">
          <ac:chgData name="Michael Vermeersch" userId="85409873-b96b-4669-be5a-63f793ebbda5" providerId="ADAL" clId="{093D8CA4-BE60-4096-8845-228E1FAF26E3}" dt="2021-05-25T11:56:07.748" v="56" actId="20577"/>
          <ac:spMkLst>
            <pc:docMk/>
            <pc:sldMk cId="1310105821" sldId="1718"/>
            <ac:spMk id="2" creationId="{00000000-0000-0000-0000-000000000000}"/>
          </ac:spMkLst>
        </pc:spChg>
      </pc:sldChg>
      <pc:sldChg chg="del">
        <pc:chgData name="Michael Vermeersch" userId="85409873-b96b-4669-be5a-63f793ebbda5" providerId="ADAL" clId="{093D8CA4-BE60-4096-8845-228E1FAF26E3}" dt="2021-05-25T12:02:15.651" v="57" actId="47"/>
        <pc:sldMkLst>
          <pc:docMk/>
          <pc:sldMk cId="374647199" sldId="4321"/>
        </pc:sldMkLst>
      </pc:sldChg>
      <pc:sldChg chg="del">
        <pc:chgData name="Michael Vermeersch" userId="85409873-b96b-4669-be5a-63f793ebbda5" providerId="ADAL" clId="{093D8CA4-BE60-4096-8845-228E1FAF26E3}" dt="2021-05-25T12:09:11.062" v="72" actId="47"/>
        <pc:sldMkLst>
          <pc:docMk/>
          <pc:sldMk cId="417540835" sldId="4418"/>
        </pc:sldMkLst>
      </pc:sldChg>
      <pc:sldChg chg="del">
        <pc:chgData name="Michael Vermeersch" userId="85409873-b96b-4669-be5a-63f793ebbda5" providerId="ADAL" clId="{093D8CA4-BE60-4096-8845-228E1FAF26E3}" dt="2021-05-25T12:09:11.062" v="72" actId="47"/>
        <pc:sldMkLst>
          <pc:docMk/>
          <pc:sldMk cId="2148948919" sldId="4459"/>
        </pc:sldMkLst>
      </pc:sldChg>
      <pc:sldChg chg="ord">
        <pc:chgData name="Michael Vermeersch" userId="85409873-b96b-4669-be5a-63f793ebbda5" providerId="ADAL" clId="{093D8CA4-BE60-4096-8845-228E1FAF26E3}" dt="2021-05-25T12:02:22.555" v="59"/>
        <pc:sldMkLst>
          <pc:docMk/>
          <pc:sldMk cId="4170164154" sldId="4768"/>
        </pc:sldMkLst>
      </pc:sldChg>
      <pc:sldChg chg="del">
        <pc:chgData name="Michael Vermeersch" userId="85409873-b96b-4669-be5a-63f793ebbda5" providerId="ADAL" clId="{093D8CA4-BE60-4096-8845-228E1FAF26E3}" dt="2021-05-25T12:07:43.888" v="66" actId="47"/>
        <pc:sldMkLst>
          <pc:docMk/>
          <pc:sldMk cId="1844654292" sldId="4769"/>
        </pc:sldMkLst>
      </pc:sldChg>
      <pc:sldChg chg="addSp modSp add del mod ord">
        <pc:chgData name="Michael Vermeersch" userId="85409873-b96b-4669-be5a-63f793ebbda5" providerId="ADAL" clId="{093D8CA4-BE60-4096-8845-228E1FAF26E3}" dt="2021-05-25T13:19:15.940" v="98" actId="962"/>
        <pc:sldMkLst>
          <pc:docMk/>
          <pc:sldMk cId="1250150012" sldId="4778"/>
        </pc:sldMkLst>
        <pc:spChg chg="add mod">
          <ac:chgData name="Michael Vermeersch" userId="85409873-b96b-4669-be5a-63f793ebbda5" providerId="ADAL" clId="{093D8CA4-BE60-4096-8845-228E1FAF26E3}" dt="2021-05-25T13:19:15.940" v="98" actId="962"/>
          <ac:spMkLst>
            <pc:docMk/>
            <pc:sldMk cId="1250150012" sldId="4778"/>
            <ac:spMk id="6" creationId="{3B6F1E84-149E-48ED-B217-AF1807F792A0}"/>
          </ac:spMkLst>
        </pc:spChg>
      </pc:sldChg>
      <pc:sldChg chg="del">
        <pc:chgData name="Michael Vermeersch" userId="85409873-b96b-4669-be5a-63f793ebbda5" providerId="ADAL" clId="{093D8CA4-BE60-4096-8845-228E1FAF26E3}" dt="2021-05-25T12:02:54.573" v="62" actId="47"/>
        <pc:sldMkLst>
          <pc:docMk/>
          <pc:sldMk cId="534755059" sldId="4779"/>
        </pc:sldMkLst>
      </pc:sldChg>
      <pc:sldChg chg="del">
        <pc:chgData name="Michael Vermeersch" userId="85409873-b96b-4669-be5a-63f793ebbda5" providerId="ADAL" clId="{093D8CA4-BE60-4096-8845-228E1FAF26E3}" dt="2021-05-25T12:12:59.098" v="91" actId="47"/>
        <pc:sldMkLst>
          <pc:docMk/>
          <pc:sldMk cId="4129982806" sldId="4785"/>
        </pc:sldMkLst>
      </pc:sldChg>
      <pc:sldChg chg="del">
        <pc:chgData name="Michael Vermeersch" userId="85409873-b96b-4669-be5a-63f793ebbda5" providerId="ADAL" clId="{093D8CA4-BE60-4096-8845-228E1FAF26E3}" dt="2021-05-25T12:09:11.062" v="72" actId="47"/>
        <pc:sldMkLst>
          <pc:docMk/>
          <pc:sldMk cId="3271561913" sldId="4786"/>
        </pc:sldMkLst>
      </pc:sldChg>
      <pc:sldChg chg="add del setBg">
        <pc:chgData name="Michael Vermeersch" userId="85409873-b96b-4669-be5a-63f793ebbda5" providerId="ADAL" clId="{093D8CA4-BE60-4096-8845-228E1FAF26E3}" dt="2021-05-25T12:08:00.585" v="69"/>
        <pc:sldMkLst>
          <pc:docMk/>
          <pc:sldMk cId="225170704" sldId="4788"/>
        </pc:sldMkLst>
      </pc:sldChg>
      <pc:sldChg chg="add del">
        <pc:chgData name="Michael Vermeersch" userId="85409873-b96b-4669-be5a-63f793ebbda5" providerId="ADAL" clId="{093D8CA4-BE60-4096-8845-228E1FAF26E3}" dt="2021-05-25T12:11:20.230" v="76" actId="47"/>
        <pc:sldMkLst>
          <pc:docMk/>
          <pc:sldMk cId="3305354151" sldId="4821"/>
        </pc:sldMkLst>
      </pc:sldChg>
      <pc:sldChg chg="add del">
        <pc:chgData name="Michael Vermeersch" userId="85409873-b96b-4669-be5a-63f793ebbda5" providerId="ADAL" clId="{093D8CA4-BE60-4096-8845-228E1FAF26E3}" dt="2021-05-25T12:09:38.766" v="74" actId="22"/>
        <pc:sldMkLst>
          <pc:docMk/>
          <pc:sldMk cId="3549290014" sldId="4821"/>
        </pc:sldMkLst>
      </pc:sldChg>
      <pc:sldChg chg="del">
        <pc:chgData name="Michael Vermeersch" userId="85409873-b96b-4669-be5a-63f793ebbda5" providerId="ADAL" clId="{093D8CA4-BE60-4096-8845-228E1FAF26E3}" dt="2021-05-25T12:02:37.323" v="60" actId="47"/>
        <pc:sldMkLst>
          <pc:docMk/>
          <pc:sldMk cId="1886975115" sldId="4874"/>
        </pc:sldMkLst>
      </pc:sldChg>
      <pc:sldChg chg="del">
        <pc:chgData name="Michael Vermeersch" userId="85409873-b96b-4669-be5a-63f793ebbda5" providerId="ADAL" clId="{093D8CA4-BE60-4096-8845-228E1FAF26E3}" dt="2021-05-25T12:02:37.323" v="60" actId="47"/>
        <pc:sldMkLst>
          <pc:docMk/>
          <pc:sldMk cId="2301799873" sldId="4875"/>
        </pc:sldMkLst>
      </pc:sldChg>
      <pc:sldChg chg="del">
        <pc:chgData name="Michael Vermeersch" userId="85409873-b96b-4669-be5a-63f793ebbda5" providerId="ADAL" clId="{093D8CA4-BE60-4096-8845-228E1FAF26E3}" dt="2021-05-25T12:02:37.323" v="60" actId="47"/>
        <pc:sldMkLst>
          <pc:docMk/>
          <pc:sldMk cId="6604384" sldId="4876"/>
        </pc:sldMkLst>
      </pc:sldChg>
      <pc:sldChg chg="del">
        <pc:chgData name="Michael Vermeersch" userId="85409873-b96b-4669-be5a-63f793ebbda5" providerId="ADAL" clId="{093D8CA4-BE60-4096-8845-228E1FAF26E3}" dt="2021-05-25T12:08:43.130" v="71" actId="47"/>
        <pc:sldMkLst>
          <pc:docMk/>
          <pc:sldMk cId="946209358" sldId="4877"/>
        </pc:sldMkLst>
      </pc:sldChg>
      <pc:sldChg chg="del">
        <pc:chgData name="Michael Vermeersch" userId="85409873-b96b-4669-be5a-63f793ebbda5" providerId="ADAL" clId="{093D8CA4-BE60-4096-8845-228E1FAF26E3}" dt="2021-05-25T12:02:37.323" v="60" actId="47"/>
        <pc:sldMkLst>
          <pc:docMk/>
          <pc:sldMk cId="1110977711" sldId="4878"/>
        </pc:sldMkLst>
      </pc:sldChg>
      <pc:sldChg chg="del">
        <pc:chgData name="Michael Vermeersch" userId="85409873-b96b-4669-be5a-63f793ebbda5" providerId="ADAL" clId="{093D8CA4-BE60-4096-8845-228E1FAF26E3}" dt="2021-05-25T12:02:54.573" v="62" actId="47"/>
        <pc:sldMkLst>
          <pc:docMk/>
          <pc:sldMk cId="122907388" sldId="4882"/>
        </pc:sldMkLst>
      </pc:sldChg>
      <pc:sldChg chg="del">
        <pc:chgData name="Michael Vermeersch" userId="85409873-b96b-4669-be5a-63f793ebbda5" providerId="ADAL" clId="{093D8CA4-BE60-4096-8845-228E1FAF26E3}" dt="2021-05-25T12:02:54.573" v="62" actId="47"/>
        <pc:sldMkLst>
          <pc:docMk/>
          <pc:sldMk cId="2589084374" sldId="4883"/>
        </pc:sldMkLst>
      </pc:sldChg>
      <pc:sldChg chg="del">
        <pc:chgData name="Michael Vermeersch" userId="85409873-b96b-4669-be5a-63f793ebbda5" providerId="ADAL" clId="{093D8CA4-BE60-4096-8845-228E1FAF26E3}" dt="2021-05-25T12:09:11.062" v="72" actId="47"/>
        <pc:sldMkLst>
          <pc:docMk/>
          <pc:sldMk cId="2734863170" sldId="4885"/>
        </pc:sldMkLst>
      </pc:sldChg>
      <pc:sldChg chg="del">
        <pc:chgData name="Michael Vermeersch" userId="85409873-b96b-4669-be5a-63f793ebbda5" providerId="ADAL" clId="{093D8CA4-BE60-4096-8845-228E1FAF26E3}" dt="2021-05-25T12:09:11.062" v="72" actId="47"/>
        <pc:sldMkLst>
          <pc:docMk/>
          <pc:sldMk cId="3734682760" sldId="10775"/>
        </pc:sldMkLst>
      </pc:sldChg>
      <pc:sldChg chg="modSp add mod ord">
        <pc:chgData name="Michael Vermeersch" userId="85409873-b96b-4669-be5a-63f793ebbda5" providerId="ADAL" clId="{093D8CA4-BE60-4096-8845-228E1FAF26E3}" dt="2021-05-25T12:12:02.629" v="89" actId="6549"/>
        <pc:sldMkLst>
          <pc:docMk/>
          <pc:sldMk cId="3859328238" sldId="10791"/>
        </pc:sldMkLst>
        <pc:spChg chg="mod">
          <ac:chgData name="Michael Vermeersch" userId="85409873-b96b-4669-be5a-63f793ebbda5" providerId="ADAL" clId="{093D8CA4-BE60-4096-8845-228E1FAF26E3}" dt="2021-05-25T12:11:52.565" v="88" actId="6549"/>
          <ac:spMkLst>
            <pc:docMk/>
            <pc:sldMk cId="3859328238" sldId="10791"/>
            <ac:spMk id="14" creationId="{B1EDFBFC-58C3-8645-99C3-13E90D0A55D7}"/>
          </ac:spMkLst>
        </pc:spChg>
        <pc:spChg chg="mod">
          <ac:chgData name="Michael Vermeersch" userId="85409873-b96b-4669-be5a-63f793ebbda5" providerId="ADAL" clId="{093D8CA4-BE60-4096-8845-228E1FAF26E3}" dt="2021-05-25T12:12:02.629" v="89" actId="6549"/>
          <ac:spMkLst>
            <pc:docMk/>
            <pc:sldMk cId="3859328238" sldId="10791"/>
            <ac:spMk id="29" creationId="{89FA8CB6-D568-455C-94F3-A06828D5B449}"/>
          </ac:spMkLst>
        </pc:spChg>
      </pc:sldChg>
      <pc:sldChg chg="del">
        <pc:chgData name="Michael Vermeersch" userId="85409873-b96b-4669-be5a-63f793ebbda5" providerId="ADAL" clId="{093D8CA4-BE60-4096-8845-228E1FAF26E3}" dt="2021-05-25T12:09:11.062" v="72" actId="47"/>
        <pc:sldMkLst>
          <pc:docMk/>
          <pc:sldMk cId="1472910814" sldId="2141411293"/>
        </pc:sldMkLst>
      </pc:sldChg>
      <pc:sldChg chg="del">
        <pc:chgData name="Michael Vermeersch" userId="85409873-b96b-4669-be5a-63f793ebbda5" providerId="ADAL" clId="{093D8CA4-BE60-4096-8845-228E1FAF26E3}" dt="2021-05-25T12:09:11.062" v="72" actId="47"/>
        <pc:sldMkLst>
          <pc:docMk/>
          <pc:sldMk cId="1609357558" sldId="2141411295"/>
        </pc:sldMkLst>
      </pc:sldChg>
      <pc:sldChg chg="del">
        <pc:chgData name="Michael Vermeersch" userId="85409873-b96b-4669-be5a-63f793ebbda5" providerId="ADAL" clId="{093D8CA4-BE60-4096-8845-228E1FAF26E3}" dt="2021-05-25T12:09:11.062" v="72" actId="47"/>
        <pc:sldMkLst>
          <pc:docMk/>
          <pc:sldMk cId="354848018" sldId="2141411296"/>
        </pc:sldMkLst>
      </pc:sldChg>
      <pc:sldChg chg="del">
        <pc:chgData name="Michael Vermeersch" userId="85409873-b96b-4669-be5a-63f793ebbda5" providerId="ADAL" clId="{093D8CA4-BE60-4096-8845-228E1FAF26E3}" dt="2021-05-25T12:09:11.062" v="72" actId="47"/>
        <pc:sldMkLst>
          <pc:docMk/>
          <pc:sldMk cId="724948198" sldId="2141411297"/>
        </pc:sldMkLst>
      </pc:sldChg>
      <pc:sldChg chg="addSp delSp modSp new mod setBg addAnim delAnim">
        <pc:chgData name="Michael Vermeersch" userId="85409873-b96b-4669-be5a-63f793ebbda5" providerId="ADAL" clId="{093D8CA4-BE60-4096-8845-228E1FAF26E3}" dt="2021-05-25T15:13:09.843" v="111"/>
        <pc:sldMkLst>
          <pc:docMk/>
          <pc:sldMk cId="2078037651" sldId="2141411300"/>
        </pc:sldMkLst>
        <pc:spChg chg="mod">
          <ac:chgData name="Michael Vermeersch" userId="85409873-b96b-4669-be5a-63f793ebbda5" providerId="ADAL" clId="{093D8CA4-BE60-4096-8845-228E1FAF26E3}" dt="2021-05-25T15:13:09.839" v="110" actId="26606"/>
          <ac:spMkLst>
            <pc:docMk/>
            <pc:sldMk cId="2078037651" sldId="2141411300"/>
            <ac:spMk id="2" creationId="{F9795218-DC5E-498A-ACDB-CDC8F9105D4E}"/>
          </ac:spMkLst>
        </pc:spChg>
        <pc:spChg chg="add del">
          <ac:chgData name="Michael Vermeersch" userId="85409873-b96b-4669-be5a-63f793ebbda5" providerId="ADAL" clId="{093D8CA4-BE60-4096-8845-228E1FAF26E3}" dt="2021-05-25T15:13:09.831" v="109" actId="26606"/>
          <ac:spMkLst>
            <pc:docMk/>
            <pc:sldMk cId="2078037651" sldId="2141411300"/>
            <ac:spMk id="8" creationId="{87CC2527-562A-4F69-B487-4371E5B243E7}"/>
          </ac:spMkLst>
        </pc:spChg>
        <pc:spChg chg="add">
          <ac:chgData name="Michael Vermeersch" userId="85409873-b96b-4669-be5a-63f793ebbda5" providerId="ADAL" clId="{093D8CA4-BE60-4096-8845-228E1FAF26E3}" dt="2021-05-25T15:13:09.839" v="110" actId="26606"/>
          <ac:spMkLst>
            <pc:docMk/>
            <pc:sldMk cId="2078037651" sldId="2141411300"/>
            <ac:spMk id="12" creationId="{C1DD1A8A-57D5-4A81-AD04-532B043C5611}"/>
          </ac:spMkLst>
        </pc:spChg>
        <pc:spChg chg="add">
          <ac:chgData name="Michael Vermeersch" userId="85409873-b96b-4669-be5a-63f793ebbda5" providerId="ADAL" clId="{093D8CA4-BE60-4096-8845-228E1FAF26E3}" dt="2021-05-25T15:13:09.839" v="110" actId="26606"/>
          <ac:spMkLst>
            <pc:docMk/>
            <pc:sldMk cId="2078037651" sldId="2141411300"/>
            <ac:spMk id="14" creationId="{007891EC-4501-44ED-A8C8-B11B6DB767AB}"/>
          </ac:spMkLst>
        </pc:spChg>
        <pc:picChg chg="add del">
          <ac:chgData name="Michael Vermeersch" userId="85409873-b96b-4669-be5a-63f793ebbda5" providerId="ADAL" clId="{093D8CA4-BE60-4096-8845-228E1FAF26E3}" dt="2021-05-25T15:13:09.831" v="109" actId="26606"/>
          <ac:picMkLst>
            <pc:docMk/>
            <pc:sldMk cId="2078037651" sldId="2141411300"/>
            <ac:picMk id="4" creationId="{FE25F0E2-5E15-4FF7-B4BF-C450709AF231}"/>
          </ac:picMkLst>
        </pc:picChg>
        <pc:picChg chg="add">
          <ac:chgData name="Michael Vermeersch" userId="85409873-b96b-4669-be5a-63f793ebbda5" providerId="ADAL" clId="{093D8CA4-BE60-4096-8845-228E1FAF26E3}" dt="2021-05-25T15:13:09.839" v="110" actId="26606"/>
          <ac:picMkLst>
            <pc:docMk/>
            <pc:sldMk cId="2078037651" sldId="2141411300"/>
            <ac:picMk id="13" creationId="{38E82F0E-71C5-4711-8295-F64BAF232A5A}"/>
          </ac:picMkLst>
        </pc:picChg>
        <pc:cxnChg chg="add del">
          <ac:chgData name="Michael Vermeersch" userId="85409873-b96b-4669-be5a-63f793ebbda5" providerId="ADAL" clId="{093D8CA4-BE60-4096-8845-228E1FAF26E3}" dt="2021-05-25T15:13:09.831" v="109" actId="26606"/>
          <ac:cxnSpMkLst>
            <pc:docMk/>
            <pc:sldMk cId="2078037651" sldId="2141411300"/>
            <ac:cxnSpMk id="10" creationId="{BCDAEC91-5BCE-4B55-9CC0-43EF94CB734B}"/>
          </ac:cxnSpMkLst>
        </pc:cxnChg>
      </pc:sldChg>
      <pc:sldChg chg="del">
        <pc:chgData name="Michael Vermeersch" userId="85409873-b96b-4669-be5a-63f793ebbda5" providerId="ADAL" clId="{093D8CA4-BE60-4096-8845-228E1FAF26E3}" dt="2021-05-25T12:12:25.636" v="90" actId="47"/>
        <pc:sldMkLst>
          <pc:docMk/>
          <pc:sldMk cId="2218482752" sldId="2141411300"/>
        </pc:sldMkLst>
      </pc:sldChg>
      <pc:sldMasterChg chg="del delSldLayout">
        <pc:chgData name="Michael Vermeersch" userId="85409873-b96b-4669-be5a-63f793ebbda5" providerId="ADAL" clId="{093D8CA4-BE60-4096-8845-228E1FAF26E3}" dt="2021-05-25T12:09:11.062" v="72" actId="47"/>
        <pc:sldMasterMkLst>
          <pc:docMk/>
          <pc:sldMasterMk cId="3900483376" sldId="2147483648"/>
        </pc:sldMasterMkLst>
        <pc:sldLayoutChg chg="del">
          <pc:chgData name="Michael Vermeersch" userId="85409873-b96b-4669-be5a-63f793ebbda5" providerId="ADAL" clId="{093D8CA4-BE60-4096-8845-228E1FAF26E3}" dt="2021-05-25T12:09:11.062" v="72" actId="47"/>
          <pc:sldLayoutMkLst>
            <pc:docMk/>
            <pc:sldMasterMk cId="3900483376" sldId="2147483648"/>
            <pc:sldLayoutMk cId="2477837901" sldId="2147483649"/>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3633907160" sldId="2147483650"/>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1175585742" sldId="2147483651"/>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3471121318" sldId="2147483652"/>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3938350570" sldId="2147483653"/>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2421956731" sldId="2147483654"/>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1954639104" sldId="2147483655"/>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2125055104" sldId="2147483656"/>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1783102351" sldId="2147483657"/>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972926049" sldId="2147483658"/>
          </pc:sldLayoutMkLst>
        </pc:sldLayoutChg>
        <pc:sldLayoutChg chg="del">
          <pc:chgData name="Michael Vermeersch" userId="85409873-b96b-4669-be5a-63f793ebbda5" providerId="ADAL" clId="{093D8CA4-BE60-4096-8845-228E1FAF26E3}" dt="2021-05-25T12:09:11.062" v="72" actId="47"/>
          <pc:sldLayoutMkLst>
            <pc:docMk/>
            <pc:sldMasterMk cId="3900483376" sldId="2147483648"/>
            <pc:sldLayoutMk cId="1359962369" sldId="2147483659"/>
          </pc:sldLayoutMkLst>
        </pc:sldLayoutChg>
      </pc:sldMasterChg>
      <pc:sldMasterChg chg="delSldLayout">
        <pc:chgData name="Michael Vermeersch" userId="85409873-b96b-4669-be5a-63f793ebbda5" providerId="ADAL" clId="{093D8CA4-BE60-4096-8845-228E1FAF26E3}" dt="2021-05-25T12:02:47.789" v="61" actId="47"/>
        <pc:sldMasterMkLst>
          <pc:docMk/>
          <pc:sldMasterMk cId="2705911975" sldId="2147483680"/>
        </pc:sldMasterMkLst>
        <pc:sldLayoutChg chg="del">
          <pc:chgData name="Michael Vermeersch" userId="85409873-b96b-4669-be5a-63f793ebbda5" providerId="ADAL" clId="{093D8CA4-BE60-4096-8845-228E1FAF26E3}" dt="2021-05-25T12:02:47.789" v="61" actId="47"/>
          <pc:sldLayoutMkLst>
            <pc:docMk/>
            <pc:sldMasterMk cId="2705911975" sldId="2147483680"/>
            <pc:sldLayoutMk cId="3101027920" sldId="2147484126"/>
          </pc:sldLayoutMkLst>
        </pc:sldLayoutChg>
      </pc:sldMasterChg>
      <pc:sldMasterChg chg="del delSldLayout">
        <pc:chgData name="Michael Vermeersch" userId="85409873-b96b-4669-be5a-63f793ebbda5" providerId="ADAL" clId="{093D8CA4-BE60-4096-8845-228E1FAF26E3}" dt="2021-05-25T12:12:25.636" v="90" actId="47"/>
        <pc:sldMasterMkLst>
          <pc:docMk/>
          <pc:sldMasterMk cId="2895638375" sldId="2147483694"/>
        </pc:sldMasterMkLst>
        <pc:sldLayoutChg chg="del">
          <pc:chgData name="Michael Vermeersch" userId="85409873-b96b-4669-be5a-63f793ebbda5" providerId="ADAL" clId="{093D8CA4-BE60-4096-8845-228E1FAF26E3}" dt="2021-05-25T12:12:25.636" v="90" actId="47"/>
          <pc:sldLayoutMkLst>
            <pc:docMk/>
            <pc:sldMasterMk cId="2895638375" sldId="2147483694"/>
            <pc:sldLayoutMk cId="1159919322" sldId="2147483695"/>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871911001" sldId="2147483696"/>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153088507" sldId="2147483697"/>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3329934645" sldId="2147483698"/>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2707254407" sldId="2147483699"/>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2555340133" sldId="2147483700"/>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3733078984" sldId="2147483701"/>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2109716172" sldId="2147483702"/>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2853071335" sldId="2147483703"/>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1255340951" sldId="2147483704"/>
          </pc:sldLayoutMkLst>
        </pc:sldLayoutChg>
        <pc:sldLayoutChg chg="del">
          <pc:chgData name="Michael Vermeersch" userId="85409873-b96b-4669-be5a-63f793ebbda5" providerId="ADAL" clId="{093D8CA4-BE60-4096-8845-228E1FAF26E3}" dt="2021-05-25T12:12:25.636" v="90" actId="47"/>
          <pc:sldLayoutMkLst>
            <pc:docMk/>
            <pc:sldMasterMk cId="2895638375" sldId="2147483694"/>
            <pc:sldLayoutMk cId="3566036874" sldId="2147483705"/>
          </pc:sldLayoutMkLst>
        </pc:sldLayoutChg>
      </pc:sldMasterChg>
      <pc:sldMasterChg chg="del delSldLayout">
        <pc:chgData name="Michael Vermeersch" userId="85409873-b96b-4669-be5a-63f793ebbda5" providerId="ADAL" clId="{093D8CA4-BE60-4096-8845-228E1FAF26E3}" dt="2021-05-25T12:02:15.651" v="57" actId="47"/>
        <pc:sldMasterMkLst>
          <pc:docMk/>
          <pc:sldMasterMk cId="941945881" sldId="2147484073"/>
        </pc:sldMasterMkLst>
        <pc:sldLayoutChg chg="del">
          <pc:chgData name="Michael Vermeersch" userId="85409873-b96b-4669-be5a-63f793ebbda5" providerId="ADAL" clId="{093D8CA4-BE60-4096-8845-228E1FAF26E3}" dt="2021-05-25T12:02:15.651" v="57" actId="47"/>
          <pc:sldLayoutMkLst>
            <pc:docMk/>
            <pc:sldMasterMk cId="941945881" sldId="2147484073"/>
            <pc:sldLayoutMk cId="4275155562" sldId="2147484074"/>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1979583499" sldId="2147484075"/>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3733757197" sldId="2147484076"/>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2122361984" sldId="2147484077"/>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1075415309" sldId="2147484078"/>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3890670940" sldId="2147484079"/>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1959550538" sldId="2147484080"/>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3328115200" sldId="2147484081"/>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1886327008" sldId="2147484082"/>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317508883" sldId="2147484083"/>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646100386" sldId="2147484084"/>
          </pc:sldLayoutMkLst>
        </pc:sldLayoutChg>
        <pc:sldLayoutChg chg="del">
          <pc:chgData name="Michael Vermeersch" userId="85409873-b96b-4669-be5a-63f793ebbda5" providerId="ADAL" clId="{093D8CA4-BE60-4096-8845-228E1FAF26E3}" dt="2021-05-25T12:02:15.651" v="57" actId="47"/>
          <pc:sldLayoutMkLst>
            <pc:docMk/>
            <pc:sldMasterMk cId="941945881" sldId="2147484073"/>
            <pc:sldLayoutMk cId="3300598392" sldId="2147484085"/>
          </pc:sldLayoutMkLst>
        </pc:sldLayoutChg>
      </pc:sldMasterChg>
      <pc:sldMasterChg chg="del delSldLayout">
        <pc:chgData name="Michael Vermeersch" userId="85409873-b96b-4669-be5a-63f793ebbda5" providerId="ADAL" clId="{093D8CA4-BE60-4096-8845-228E1FAF26E3}" dt="2021-05-25T12:02:15.651" v="57" actId="47"/>
        <pc:sldMasterMkLst>
          <pc:docMk/>
          <pc:sldMasterMk cId="2722203643" sldId="2147484127"/>
        </pc:sldMasterMkLst>
        <pc:sldLayoutChg chg="del">
          <pc:chgData name="Michael Vermeersch" userId="85409873-b96b-4669-be5a-63f793ebbda5" providerId="ADAL" clId="{093D8CA4-BE60-4096-8845-228E1FAF26E3}" dt="2021-05-25T12:02:15.651" v="57" actId="47"/>
          <pc:sldLayoutMkLst>
            <pc:docMk/>
            <pc:sldMasterMk cId="2722203643" sldId="2147484127"/>
            <pc:sldLayoutMk cId="42075574" sldId="2147484128"/>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1794482875" sldId="2147484129"/>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901107323" sldId="2147484130"/>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3639124477" sldId="2147484131"/>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2840933776" sldId="2147484132"/>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2990450033" sldId="2147484133"/>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3635653073" sldId="2147484134"/>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883311901" sldId="2147484135"/>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3730238902" sldId="2147484136"/>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2365324030" sldId="2147484137"/>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3350723579" sldId="2147484138"/>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1529665974" sldId="2147484139"/>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1453153219" sldId="2147484140"/>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2101013799" sldId="2147484141"/>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1763038017" sldId="2147484142"/>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308425016" sldId="2147484143"/>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1047455658" sldId="2147484144"/>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2014326289" sldId="2147484145"/>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3371425736" sldId="2147484146"/>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4089198407" sldId="2147484147"/>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1498209953" sldId="2147484148"/>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3937333539" sldId="2147484149"/>
          </pc:sldLayoutMkLst>
        </pc:sldLayoutChg>
        <pc:sldLayoutChg chg="del">
          <pc:chgData name="Michael Vermeersch" userId="85409873-b96b-4669-be5a-63f793ebbda5" providerId="ADAL" clId="{093D8CA4-BE60-4096-8845-228E1FAF26E3}" dt="2021-05-25T12:02:15.651" v="57" actId="47"/>
          <pc:sldLayoutMkLst>
            <pc:docMk/>
            <pc:sldMasterMk cId="2722203643" sldId="2147484127"/>
            <pc:sldLayoutMk cId="1241977210" sldId="2147484150"/>
          </pc:sldLayoutMkLst>
        </pc:sldLayoutChg>
      </pc:sldMasterChg>
    </pc:docChg>
  </pc:docChgLst>
  <pc:docChgLst>
    <pc:chgData name="Michael Vermeersch" userId="85409873-b96b-4669-be5a-63f793ebbda5" providerId="ADAL" clId="{955EB41A-C200-4CE6-8CED-0FB9586A8AE4}"/>
    <pc:docChg chg="modSld">
      <pc:chgData name="Michael Vermeersch" userId="85409873-b96b-4669-be5a-63f793ebbda5" providerId="ADAL" clId="{955EB41A-C200-4CE6-8CED-0FB9586A8AE4}" dt="2020-09-26T16:48:27" v="11" actId="20577"/>
      <pc:docMkLst>
        <pc:docMk/>
      </pc:docMkLst>
      <pc:sldChg chg="modSp mod">
        <pc:chgData name="Michael Vermeersch" userId="85409873-b96b-4669-be5a-63f793ebbda5" providerId="ADAL" clId="{955EB41A-C200-4CE6-8CED-0FB9586A8AE4}" dt="2020-09-26T16:48:27" v="11" actId="20577"/>
        <pc:sldMkLst>
          <pc:docMk/>
          <pc:sldMk cId="2148948919" sldId="4459"/>
        </pc:sldMkLst>
        <pc:spChg chg="mod">
          <ac:chgData name="Michael Vermeersch" userId="85409873-b96b-4669-be5a-63f793ebbda5" providerId="ADAL" clId="{955EB41A-C200-4CE6-8CED-0FB9586A8AE4}" dt="2020-09-26T16:48:27" v="11" actId="20577"/>
          <ac:spMkLst>
            <pc:docMk/>
            <pc:sldMk cId="2148948919" sldId="4459"/>
            <ac:spMk id="30" creationId="{F7496B92-B035-40F2-A515-83C8703FDF17}"/>
          </ac:spMkLst>
        </pc:spChg>
      </pc:sldChg>
    </pc:docChg>
  </pc:docChgLst>
  <pc:docChgLst>
    <pc:chgData name="Michael" userId="85409873-b96b-4669-be5a-63f793ebbda5" providerId="ADAL" clId="{9B845934-5E41-4FB1-964A-63DEFC5F11D7}"/>
    <pc:docChg chg="undo redo custSel mod addSld delSld modSld">
      <pc:chgData name="Michael" userId="85409873-b96b-4669-be5a-63f793ebbda5" providerId="ADAL" clId="{9B845934-5E41-4FB1-964A-63DEFC5F11D7}" dt="2020-05-06T18:26:02.615" v="2653" actId="13244"/>
      <pc:docMkLst>
        <pc:docMk/>
      </pc:docMkLst>
      <pc:sldChg chg="modSp add del mod">
        <pc:chgData name="Michael" userId="85409873-b96b-4669-be5a-63f793ebbda5" providerId="ADAL" clId="{9B845934-5E41-4FB1-964A-63DEFC5F11D7}" dt="2020-05-06T10:48:05.880" v="379" actId="47"/>
        <pc:sldMkLst>
          <pc:docMk/>
          <pc:sldMk cId="4127134792" sldId="257"/>
        </pc:sldMkLst>
        <pc:spChg chg="mod">
          <ac:chgData name="Michael" userId="85409873-b96b-4669-be5a-63f793ebbda5" providerId="ADAL" clId="{9B845934-5E41-4FB1-964A-63DEFC5F11D7}" dt="2020-05-06T10:47:56.994" v="378" actId="27636"/>
          <ac:spMkLst>
            <pc:docMk/>
            <pc:sldMk cId="4127134792" sldId="257"/>
            <ac:spMk id="3" creationId="{6AAD66E1-E2B5-49EB-887C-A1D4A791A49A}"/>
          </ac:spMkLst>
        </pc:spChg>
      </pc:sldChg>
      <pc:sldChg chg="modSp add del mod">
        <pc:chgData name="Michael" userId="85409873-b96b-4669-be5a-63f793ebbda5" providerId="ADAL" clId="{9B845934-5E41-4FB1-964A-63DEFC5F11D7}" dt="2020-05-06T16:26:18.052" v="1121" actId="20577"/>
        <pc:sldMkLst>
          <pc:docMk/>
          <pc:sldMk cId="3549290014" sldId="258"/>
        </pc:sldMkLst>
        <pc:spChg chg="mod">
          <ac:chgData name="Michael" userId="85409873-b96b-4669-be5a-63f793ebbda5" providerId="ADAL" clId="{9B845934-5E41-4FB1-964A-63DEFC5F11D7}" dt="2020-05-06T16:26:18.052" v="1121" actId="20577"/>
          <ac:spMkLst>
            <pc:docMk/>
            <pc:sldMk cId="3549290014" sldId="258"/>
            <ac:spMk id="2" creationId="{7693D01E-EC29-4A1F-B1C9-C8C528BC21F1}"/>
          </ac:spMkLst>
        </pc:spChg>
      </pc:sldChg>
      <pc:sldChg chg="addSp delSp modSp add del mod setBg delDesignElem">
        <pc:chgData name="Michael" userId="85409873-b96b-4669-be5a-63f793ebbda5" providerId="ADAL" clId="{9B845934-5E41-4FB1-964A-63DEFC5F11D7}" dt="2020-05-06T16:10:29.273" v="1072" actId="26606"/>
        <pc:sldMkLst>
          <pc:docMk/>
          <pc:sldMk cId="4240220607" sldId="259"/>
        </pc:sldMkLst>
        <pc:spChg chg="mod">
          <ac:chgData name="Michael" userId="85409873-b96b-4669-be5a-63f793ebbda5" providerId="ADAL" clId="{9B845934-5E41-4FB1-964A-63DEFC5F11D7}" dt="2020-05-06T16:10:29.273" v="1072" actId="26606"/>
          <ac:spMkLst>
            <pc:docMk/>
            <pc:sldMk cId="4240220607" sldId="259"/>
            <ac:spMk id="2" creationId="{2A7EE08F-E6D4-4F14-B720-F46E4238D3D5}"/>
          </ac:spMkLst>
        </pc:spChg>
        <pc:spChg chg="add del">
          <ac:chgData name="Michael" userId="85409873-b96b-4669-be5a-63f793ebbda5" providerId="ADAL" clId="{9B845934-5E41-4FB1-964A-63DEFC5F11D7}" dt="2020-05-06T16:10:29.273" v="1072" actId="26606"/>
          <ac:spMkLst>
            <pc:docMk/>
            <pc:sldMk cId="4240220607" sldId="259"/>
            <ac:spMk id="7" creationId="{42A5316D-ED2F-4F89-B4B4-8D9240B1A348}"/>
          </ac:spMkLst>
        </pc:spChg>
        <pc:spChg chg="add del">
          <ac:chgData name="Michael" userId="85409873-b96b-4669-be5a-63f793ebbda5" providerId="ADAL" clId="{9B845934-5E41-4FB1-964A-63DEFC5F11D7}" dt="2020-05-06T16:10:25.511" v="1067" actId="26606"/>
          <ac:spMkLst>
            <pc:docMk/>
            <pc:sldMk cId="4240220607" sldId="259"/>
            <ac:spMk id="12" creationId="{42A5316D-ED2F-4F89-B4B4-8D9240B1A348}"/>
          </ac:spMkLst>
        </pc:spChg>
        <pc:spChg chg="add del">
          <ac:chgData name="Michael" userId="85409873-b96b-4669-be5a-63f793ebbda5" providerId="ADAL" clId="{9B845934-5E41-4FB1-964A-63DEFC5F11D7}" dt="2020-05-06T16:10:20.598" v="1061" actId="26606"/>
          <ac:spMkLst>
            <pc:docMk/>
            <pc:sldMk cId="4240220607" sldId="259"/>
            <ac:spMk id="13" creationId="{257363FD-7E77-4145-9483-331A807ADF0E}"/>
          </ac:spMkLst>
        </pc:spChg>
        <pc:spChg chg="add del">
          <ac:chgData name="Michael" userId="85409873-b96b-4669-be5a-63f793ebbda5" providerId="ADAL" clId="{9B845934-5E41-4FB1-964A-63DEFC5F11D7}" dt="2020-05-06T16:10:14.383" v="1057" actId="26606"/>
          <ac:spMkLst>
            <pc:docMk/>
            <pc:sldMk cId="4240220607" sldId="259"/>
            <ac:spMk id="14" creationId="{3A5B4632-C963-4296-86F0-79AA9EA5AE98}"/>
          </ac:spMkLst>
        </pc:spChg>
        <pc:spChg chg="add del">
          <ac:chgData name="Michael" userId="85409873-b96b-4669-be5a-63f793ebbda5" providerId="ADAL" clId="{9B845934-5E41-4FB1-964A-63DEFC5F11D7}" dt="2020-05-06T16:10:17.056" v="1059" actId="26606"/>
          <ac:spMkLst>
            <pc:docMk/>
            <pc:sldMk cId="4240220607" sldId="259"/>
            <ac:spMk id="15" creationId="{6A84B152-3496-4C52-AF08-97AFFC09DD2C}"/>
          </ac:spMkLst>
        </pc:spChg>
        <pc:spChg chg="add del">
          <ac:chgData name="Michael" userId="85409873-b96b-4669-be5a-63f793ebbda5" providerId="ADAL" clId="{9B845934-5E41-4FB1-964A-63DEFC5F11D7}" dt="2020-05-06T16:10:17.056" v="1059" actId="26606"/>
          <ac:spMkLst>
            <pc:docMk/>
            <pc:sldMk cId="4240220607" sldId="259"/>
            <ac:spMk id="17" creationId="{6B2ADB95-0FA3-4BD7-A8AC-89D014A83E5B}"/>
          </ac:spMkLst>
        </pc:spChg>
        <pc:spChg chg="add del">
          <ac:chgData name="Michael" userId="85409873-b96b-4669-be5a-63f793ebbda5" providerId="ADAL" clId="{9B845934-5E41-4FB1-964A-63DEFC5F11D7}" dt="2020-05-06T16:10:17.056" v="1059" actId="26606"/>
          <ac:spMkLst>
            <pc:docMk/>
            <pc:sldMk cId="4240220607" sldId="259"/>
            <ac:spMk id="19" creationId="{C924DBCE-E731-4B22-8181-A39C1D86276C}"/>
          </ac:spMkLst>
        </pc:spChg>
        <pc:spChg chg="add del">
          <ac:chgData name="Michael" userId="85409873-b96b-4669-be5a-63f793ebbda5" providerId="ADAL" clId="{9B845934-5E41-4FB1-964A-63DEFC5F11D7}" dt="2020-05-06T16:10:17.056" v="1059" actId="26606"/>
          <ac:spMkLst>
            <pc:docMk/>
            <pc:sldMk cId="4240220607" sldId="259"/>
            <ac:spMk id="21" creationId="{4CBF9756-6AC8-4C65-84DF-56FBFFA1D873}"/>
          </ac:spMkLst>
        </pc:spChg>
        <pc:spChg chg="add del">
          <ac:chgData name="Michael" userId="85409873-b96b-4669-be5a-63f793ebbda5" providerId="ADAL" clId="{9B845934-5E41-4FB1-964A-63DEFC5F11D7}" dt="2020-05-06T16:10:17.056" v="1059" actId="26606"/>
          <ac:spMkLst>
            <pc:docMk/>
            <pc:sldMk cId="4240220607" sldId="259"/>
            <ac:spMk id="23" creationId="{2D385988-EAAF-4C27-AF8A-2BFBECAF3D4F}"/>
          </ac:spMkLst>
        </pc:spChg>
        <pc:spChg chg="add del">
          <ac:chgData name="Michael" userId="85409873-b96b-4669-be5a-63f793ebbda5" providerId="ADAL" clId="{9B845934-5E41-4FB1-964A-63DEFC5F11D7}" dt="2020-05-06T16:10:17.056" v="1059" actId="26606"/>
          <ac:spMkLst>
            <pc:docMk/>
            <pc:sldMk cId="4240220607" sldId="259"/>
            <ac:spMk id="27" creationId="{B621D332-7329-4994-8836-C429A51B7549}"/>
          </ac:spMkLst>
        </pc:spChg>
        <pc:spChg chg="add del">
          <ac:chgData name="Michael" userId="85409873-b96b-4669-be5a-63f793ebbda5" providerId="ADAL" clId="{9B845934-5E41-4FB1-964A-63DEFC5F11D7}" dt="2020-05-06T16:10:17.056" v="1059" actId="26606"/>
          <ac:spMkLst>
            <pc:docMk/>
            <pc:sldMk cId="4240220607" sldId="259"/>
            <ac:spMk id="29" creationId="{2D20F754-35A9-4508-BE3C-C59996D1437B}"/>
          </ac:spMkLst>
        </pc:spChg>
        <pc:spChg chg="add del">
          <ac:chgData name="Michael" userId="85409873-b96b-4669-be5a-63f793ebbda5" providerId="ADAL" clId="{9B845934-5E41-4FB1-964A-63DEFC5F11D7}" dt="2020-05-06T16:10:21.217" v="1063" actId="26606"/>
          <ac:spMkLst>
            <pc:docMk/>
            <pc:sldMk cId="4240220607" sldId="259"/>
            <ac:spMk id="34" creationId="{46C2E80F-49A6-4372-B103-219D417A55ED}"/>
          </ac:spMkLst>
        </pc:spChg>
        <pc:spChg chg="add del">
          <ac:chgData name="Michael" userId="85409873-b96b-4669-be5a-63f793ebbda5" providerId="ADAL" clId="{9B845934-5E41-4FB1-964A-63DEFC5F11D7}" dt="2020-05-06T16:10:27.091" v="1069" actId="26606"/>
          <ac:spMkLst>
            <pc:docMk/>
            <pc:sldMk cId="4240220607" sldId="259"/>
            <ac:spMk id="41" creationId="{46C2E80F-49A6-4372-B103-219D417A55ED}"/>
          </ac:spMkLst>
        </pc:spChg>
        <pc:spChg chg="add del">
          <ac:chgData name="Michael" userId="85409873-b96b-4669-be5a-63f793ebbda5" providerId="ADAL" clId="{9B845934-5E41-4FB1-964A-63DEFC5F11D7}" dt="2020-05-06T16:10:29.220" v="1071" actId="26606"/>
          <ac:spMkLst>
            <pc:docMk/>
            <pc:sldMk cId="4240220607" sldId="259"/>
            <ac:spMk id="44" creationId="{42A5316D-ED2F-4F89-B4B4-8D9240B1A348}"/>
          </ac:spMkLst>
        </pc:spChg>
        <pc:spChg chg="add">
          <ac:chgData name="Michael" userId="85409873-b96b-4669-be5a-63f793ebbda5" providerId="ADAL" clId="{9B845934-5E41-4FB1-964A-63DEFC5F11D7}" dt="2020-05-06T16:10:29.273" v="1072" actId="26606"/>
          <ac:spMkLst>
            <pc:docMk/>
            <pc:sldMk cId="4240220607" sldId="259"/>
            <ac:spMk id="47" creationId="{3A5B4632-C963-4296-86F0-79AA9EA5AE98}"/>
          </ac:spMkLst>
        </pc:spChg>
        <pc:graphicFrameChg chg="add del">
          <ac:chgData name="Michael" userId="85409873-b96b-4669-be5a-63f793ebbda5" providerId="ADAL" clId="{9B845934-5E41-4FB1-964A-63DEFC5F11D7}" dt="2020-05-06T16:10:29.273" v="1072" actId="26606"/>
          <ac:graphicFrameMkLst>
            <pc:docMk/>
            <pc:sldMk cId="4240220607" sldId="259"/>
            <ac:graphicFrameMk id="5" creationId="{FD1E3717-8959-4302-A7BB-F526E7F266FC}"/>
          </ac:graphicFrameMkLst>
        </pc:graphicFrameChg>
        <pc:graphicFrameChg chg="add del">
          <ac:chgData name="Michael" userId="85409873-b96b-4669-be5a-63f793ebbda5" providerId="ADAL" clId="{9B845934-5E41-4FB1-964A-63DEFC5F11D7}" dt="2020-05-06T16:10:14.383" v="1057" actId="26606"/>
          <ac:graphicFrameMkLst>
            <pc:docMk/>
            <pc:sldMk cId="4240220607" sldId="259"/>
            <ac:graphicFrameMk id="9" creationId="{88344399-9819-4019-A59B-237697A20FAF}"/>
          </ac:graphicFrameMkLst>
        </pc:graphicFrameChg>
        <pc:graphicFrameChg chg="add del">
          <ac:chgData name="Michael" userId="85409873-b96b-4669-be5a-63f793ebbda5" providerId="ADAL" clId="{9B845934-5E41-4FB1-964A-63DEFC5F11D7}" dt="2020-05-06T16:10:17.056" v="1059" actId="26606"/>
          <ac:graphicFrameMkLst>
            <pc:docMk/>
            <pc:sldMk cId="4240220607" sldId="259"/>
            <ac:graphicFrameMk id="16" creationId="{11A2F68D-E17E-4A93-AD70-428036913B0A}"/>
          </ac:graphicFrameMkLst>
        </pc:graphicFrameChg>
        <pc:graphicFrameChg chg="add del">
          <ac:chgData name="Michael" userId="85409873-b96b-4669-be5a-63f793ebbda5" providerId="ADAL" clId="{9B845934-5E41-4FB1-964A-63DEFC5F11D7}" dt="2020-05-06T16:10:20.598" v="1061" actId="26606"/>
          <ac:graphicFrameMkLst>
            <pc:docMk/>
            <pc:sldMk cId="4240220607" sldId="259"/>
            <ac:graphicFrameMk id="32" creationId="{FD1E3717-8959-4302-A7BB-F526E7F266FC}"/>
          </ac:graphicFrameMkLst>
        </pc:graphicFrameChg>
        <pc:graphicFrameChg chg="add del">
          <ac:chgData name="Michael" userId="85409873-b96b-4669-be5a-63f793ebbda5" providerId="ADAL" clId="{9B845934-5E41-4FB1-964A-63DEFC5F11D7}" dt="2020-05-06T16:10:21.217" v="1063" actId="26606"/>
          <ac:graphicFrameMkLst>
            <pc:docMk/>
            <pc:sldMk cId="4240220607" sldId="259"/>
            <ac:graphicFrameMk id="35" creationId="{CA2B4640-C4D7-4171-824C-EEAA02493F12}"/>
          </ac:graphicFrameMkLst>
        </pc:graphicFrameChg>
        <pc:graphicFrameChg chg="add del">
          <ac:chgData name="Michael" userId="85409873-b96b-4669-be5a-63f793ebbda5" providerId="ADAL" clId="{9B845934-5E41-4FB1-964A-63DEFC5F11D7}" dt="2020-05-06T16:10:24.750" v="1065" actId="26606"/>
          <ac:graphicFrameMkLst>
            <pc:docMk/>
            <pc:sldMk cId="4240220607" sldId="259"/>
            <ac:graphicFrameMk id="37" creationId="{FD1E3717-8959-4302-A7BB-F526E7F266FC}"/>
          </ac:graphicFrameMkLst>
        </pc:graphicFrameChg>
        <pc:graphicFrameChg chg="add del">
          <ac:chgData name="Michael" userId="85409873-b96b-4669-be5a-63f793ebbda5" providerId="ADAL" clId="{9B845934-5E41-4FB1-964A-63DEFC5F11D7}" dt="2020-05-06T16:10:25.511" v="1067" actId="26606"/>
          <ac:graphicFrameMkLst>
            <pc:docMk/>
            <pc:sldMk cId="4240220607" sldId="259"/>
            <ac:graphicFrameMk id="39" creationId="{FD1E3717-8959-4302-A7BB-F526E7F266FC}"/>
          </ac:graphicFrameMkLst>
        </pc:graphicFrameChg>
        <pc:graphicFrameChg chg="add del">
          <ac:chgData name="Michael" userId="85409873-b96b-4669-be5a-63f793ebbda5" providerId="ADAL" clId="{9B845934-5E41-4FB1-964A-63DEFC5F11D7}" dt="2020-05-06T16:10:27.091" v="1069" actId="26606"/>
          <ac:graphicFrameMkLst>
            <pc:docMk/>
            <pc:sldMk cId="4240220607" sldId="259"/>
            <ac:graphicFrameMk id="42" creationId="{CA2B4640-C4D7-4171-824C-EEAA02493F12}"/>
          </ac:graphicFrameMkLst>
        </pc:graphicFrameChg>
        <pc:graphicFrameChg chg="add del">
          <ac:chgData name="Michael" userId="85409873-b96b-4669-be5a-63f793ebbda5" providerId="ADAL" clId="{9B845934-5E41-4FB1-964A-63DEFC5F11D7}" dt="2020-05-06T16:10:29.220" v="1071" actId="26606"/>
          <ac:graphicFrameMkLst>
            <pc:docMk/>
            <pc:sldMk cId="4240220607" sldId="259"/>
            <ac:graphicFrameMk id="45" creationId="{FD1E3717-8959-4302-A7BB-F526E7F266FC}"/>
          </ac:graphicFrameMkLst>
        </pc:graphicFrameChg>
        <pc:graphicFrameChg chg="add">
          <ac:chgData name="Michael" userId="85409873-b96b-4669-be5a-63f793ebbda5" providerId="ADAL" clId="{9B845934-5E41-4FB1-964A-63DEFC5F11D7}" dt="2020-05-06T16:10:29.273" v="1072" actId="26606"/>
          <ac:graphicFrameMkLst>
            <pc:docMk/>
            <pc:sldMk cId="4240220607" sldId="259"/>
            <ac:graphicFrameMk id="48" creationId="{FD1E3717-8959-4302-A7BB-F526E7F266FC}"/>
          </ac:graphicFrameMkLst>
        </pc:graphicFrameChg>
        <pc:picChg chg="add del">
          <ac:chgData name="Michael" userId="85409873-b96b-4669-be5a-63f793ebbda5" providerId="ADAL" clId="{9B845934-5E41-4FB1-964A-63DEFC5F11D7}" dt="2020-05-06T16:10:17.056" v="1059" actId="26606"/>
          <ac:picMkLst>
            <pc:docMk/>
            <pc:sldMk cId="4240220607" sldId="259"/>
            <ac:picMk id="11" creationId="{A8CAA59B-EF04-44DB-89E6-A05B03410294}"/>
          </ac:picMkLst>
        </pc:picChg>
        <pc:picChg chg="add del">
          <ac:chgData name="Michael" userId="85409873-b96b-4669-be5a-63f793ebbda5" providerId="ADAL" clId="{9B845934-5E41-4FB1-964A-63DEFC5F11D7}" dt="2020-05-06T16:10:20.598" v="1061" actId="26606"/>
          <ac:picMkLst>
            <pc:docMk/>
            <pc:sldMk cId="4240220607" sldId="259"/>
            <ac:picMk id="31" creationId="{52DB5236-36D1-4F92-8D01-0C5733A1C504}"/>
          </ac:picMkLst>
        </pc:picChg>
        <pc:cxnChg chg="add del">
          <ac:chgData name="Michael" userId="85409873-b96b-4669-be5a-63f793ebbda5" providerId="ADAL" clId="{9B845934-5E41-4FB1-964A-63DEFC5F11D7}" dt="2020-05-06T16:10:17.056" v="1059" actId="26606"/>
          <ac:cxnSpMkLst>
            <pc:docMk/>
            <pc:sldMk cId="4240220607" sldId="259"/>
            <ac:cxnSpMk id="25" creationId="{43621FD4-D14D-45D5-9A57-9A2DE5EA59C0}"/>
          </ac:cxnSpMkLst>
        </pc:cxnChg>
      </pc:sldChg>
      <pc:sldChg chg="modSp add del mod">
        <pc:chgData name="Michael" userId="85409873-b96b-4669-be5a-63f793ebbda5" providerId="ADAL" clId="{9B845934-5E41-4FB1-964A-63DEFC5F11D7}" dt="2020-05-06T16:11:32.099" v="1077"/>
        <pc:sldMkLst>
          <pc:docMk/>
          <pc:sldMk cId="114747738" sldId="261"/>
        </pc:sldMkLst>
        <pc:spChg chg="mod">
          <ac:chgData name="Michael" userId="85409873-b96b-4669-be5a-63f793ebbda5" providerId="ADAL" clId="{9B845934-5E41-4FB1-964A-63DEFC5F11D7}" dt="2020-05-06T16:11:32.073" v="1076"/>
          <ac:spMkLst>
            <pc:docMk/>
            <pc:sldMk cId="114747738" sldId="261"/>
            <ac:spMk id="3" creationId="{6AAD66E1-E2B5-49EB-887C-A1D4A791A49A}"/>
          </ac:spMkLst>
        </pc:spChg>
      </pc:sldChg>
      <pc:sldChg chg="addSp delSp add del setBg delDesignElem">
        <pc:chgData name="Michael" userId="85409873-b96b-4669-be5a-63f793ebbda5" providerId="ADAL" clId="{9B845934-5E41-4FB1-964A-63DEFC5F11D7}" dt="2020-05-06T10:51:49.006" v="500" actId="47"/>
        <pc:sldMkLst>
          <pc:docMk/>
          <pc:sldMk cId="4203562053" sldId="263"/>
        </pc:sldMkLst>
        <pc:spChg chg="add del">
          <ac:chgData name="Michael" userId="85409873-b96b-4669-be5a-63f793ebbda5" providerId="ADAL" clId="{9B845934-5E41-4FB1-964A-63DEFC5F11D7}" dt="2020-05-06T10:48:44.733" v="382"/>
          <ac:spMkLst>
            <pc:docMk/>
            <pc:sldMk cId="4203562053" sldId="263"/>
            <ac:spMk id="10" creationId="{46C2E80F-49A6-4372-B103-219D417A55ED}"/>
          </ac:spMkLst>
        </pc:spChg>
      </pc:sldChg>
      <pc:sldChg chg="addSp delSp add del setBg delDesignElem">
        <pc:chgData name="Michael" userId="85409873-b96b-4669-be5a-63f793ebbda5" providerId="ADAL" clId="{9B845934-5E41-4FB1-964A-63DEFC5F11D7}" dt="2020-05-06T17:56:25.793" v="1813"/>
        <pc:sldMkLst>
          <pc:docMk/>
          <pc:sldMk cId="2475992504" sldId="289"/>
        </pc:sldMkLst>
        <pc:spChg chg="add del">
          <ac:chgData name="Michael" userId="85409873-b96b-4669-be5a-63f793ebbda5" providerId="ADAL" clId="{9B845934-5E41-4FB1-964A-63DEFC5F11D7}" dt="2020-05-06T17:56:25.774" v="1812"/>
          <ac:spMkLst>
            <pc:docMk/>
            <pc:sldMk cId="2475992504" sldId="289"/>
            <ac:spMk id="43" creationId="{F6E384F5-137A-40B1-97F0-694CC6ECD59C}"/>
          </ac:spMkLst>
        </pc:spChg>
        <pc:spChg chg="add del">
          <ac:chgData name="Michael" userId="85409873-b96b-4669-be5a-63f793ebbda5" providerId="ADAL" clId="{9B845934-5E41-4FB1-964A-63DEFC5F11D7}" dt="2020-05-06T17:56:25.774" v="1812"/>
          <ac:spMkLst>
            <pc:docMk/>
            <pc:sldMk cId="2475992504" sldId="289"/>
            <ac:spMk id="44" creationId="{9DBC4630-03DA-474F-BBCB-BA3AE6B317A4}"/>
          </ac:spMkLst>
        </pc:spChg>
        <pc:spChg chg="add del">
          <ac:chgData name="Michael" userId="85409873-b96b-4669-be5a-63f793ebbda5" providerId="ADAL" clId="{9B845934-5E41-4FB1-964A-63DEFC5F11D7}" dt="2020-05-06T17:56:25.774" v="1812"/>
          <ac:spMkLst>
            <pc:docMk/>
            <pc:sldMk cId="2475992504" sldId="289"/>
            <ac:spMk id="45" creationId="{78418A25-6EAC-4140-BFE6-284E1925B5EE}"/>
          </ac:spMkLst>
        </pc:spChg>
        <pc:spChg chg="add del">
          <ac:chgData name="Michael" userId="85409873-b96b-4669-be5a-63f793ebbda5" providerId="ADAL" clId="{9B845934-5E41-4FB1-964A-63DEFC5F11D7}" dt="2020-05-06T17:56:25.774" v="1812"/>
          <ac:spMkLst>
            <pc:docMk/>
            <pc:sldMk cId="2475992504" sldId="289"/>
            <ac:spMk id="46" creationId="{C20267F5-D4E6-477A-A590-81F2ABD1B862}"/>
          </ac:spMkLst>
        </pc:spChg>
        <pc:spChg chg="add del">
          <ac:chgData name="Michael" userId="85409873-b96b-4669-be5a-63f793ebbda5" providerId="ADAL" clId="{9B845934-5E41-4FB1-964A-63DEFC5F11D7}" dt="2020-05-06T17:56:25.774" v="1812"/>
          <ac:spMkLst>
            <pc:docMk/>
            <pc:sldMk cId="2475992504" sldId="289"/>
            <ac:spMk id="47" creationId="{6B9D64DB-4D5C-4A91-B45F-F301E3174F9F}"/>
          </ac:spMkLst>
        </pc:spChg>
        <pc:spChg chg="add del">
          <ac:chgData name="Michael" userId="85409873-b96b-4669-be5a-63f793ebbda5" providerId="ADAL" clId="{9B845934-5E41-4FB1-964A-63DEFC5F11D7}" dt="2020-05-06T17:56:25.774" v="1812"/>
          <ac:spMkLst>
            <pc:docMk/>
            <pc:sldMk cId="2475992504" sldId="289"/>
            <ac:spMk id="48" creationId="{CB14CE1B-4BC5-4EF2-BE3D-05E4F580B3DB}"/>
          </ac:spMkLst>
        </pc:spChg>
      </pc:sldChg>
      <pc:sldChg chg="delSp modSp add del mod modTransition setBg">
        <pc:chgData name="Michael" userId="85409873-b96b-4669-be5a-63f793ebbda5" providerId="ADAL" clId="{9B845934-5E41-4FB1-964A-63DEFC5F11D7}" dt="2020-05-06T18:06:24.264" v="2052" actId="47"/>
        <pc:sldMkLst>
          <pc:docMk/>
          <pc:sldMk cId="3510222836" sldId="333"/>
        </pc:sldMkLst>
        <pc:spChg chg="mod">
          <ac:chgData name="Michael" userId="85409873-b96b-4669-be5a-63f793ebbda5" providerId="ADAL" clId="{9B845934-5E41-4FB1-964A-63DEFC5F11D7}" dt="2020-05-06T18:05:27.127" v="2049"/>
          <ac:spMkLst>
            <pc:docMk/>
            <pc:sldMk cId="3510222836" sldId="333"/>
            <ac:spMk id="4" creationId="{F271B73E-E545-436C-9D7D-9E16DF230B02}"/>
          </ac:spMkLst>
        </pc:spChg>
        <pc:picChg chg="del">
          <ac:chgData name="Michael" userId="85409873-b96b-4669-be5a-63f793ebbda5" providerId="ADAL" clId="{9B845934-5E41-4FB1-964A-63DEFC5F11D7}" dt="2020-05-06T18:05:42.123" v="2050" actId="478"/>
          <ac:picMkLst>
            <pc:docMk/>
            <pc:sldMk cId="3510222836" sldId="333"/>
            <ac:picMk id="8" creationId="{A88495B4-A430-4222-B376-59A0512CFA00}"/>
          </ac:picMkLst>
        </pc:picChg>
      </pc:sldChg>
      <pc:sldChg chg="modSp add del mod setBg">
        <pc:chgData name="Michael" userId="85409873-b96b-4669-be5a-63f793ebbda5" providerId="ADAL" clId="{9B845934-5E41-4FB1-964A-63DEFC5F11D7}" dt="2020-05-06T18:23:50.305" v="2590" actId="962"/>
        <pc:sldMkLst>
          <pc:docMk/>
          <pc:sldMk cId="1717520380" sldId="335"/>
        </pc:sldMkLst>
        <pc:spChg chg="mod">
          <ac:chgData name="Michael" userId="85409873-b96b-4669-be5a-63f793ebbda5" providerId="ADAL" clId="{9B845934-5E41-4FB1-964A-63DEFC5F11D7}" dt="2020-05-06T18:23:50.305" v="2590" actId="962"/>
          <ac:spMkLst>
            <pc:docMk/>
            <pc:sldMk cId="1717520380" sldId="335"/>
            <ac:spMk id="46" creationId="{DF798C4C-100A-4476-BA29-B9112BF1E7E7}"/>
          </ac:spMkLst>
        </pc:spChg>
        <pc:spChg chg="mod">
          <ac:chgData name="Michael" userId="85409873-b96b-4669-be5a-63f793ebbda5" providerId="ADAL" clId="{9B845934-5E41-4FB1-964A-63DEFC5F11D7}" dt="2020-05-06T18:22:56.657" v="2586" actId="13244"/>
          <ac:spMkLst>
            <pc:docMk/>
            <pc:sldMk cId="1717520380" sldId="335"/>
            <ac:spMk id="47" creationId="{9A4C9CEE-083C-44A4-A6D7-4AEEC0B6FDCF}"/>
          </ac:spMkLst>
        </pc:spChg>
        <pc:grpChg chg="mod">
          <ac:chgData name="Michael" userId="85409873-b96b-4669-be5a-63f793ebbda5" providerId="ADAL" clId="{9B845934-5E41-4FB1-964A-63DEFC5F11D7}" dt="2020-05-06T18:21:04.221" v="2419" actId="962"/>
          <ac:grpSpMkLst>
            <pc:docMk/>
            <pc:sldMk cId="1717520380" sldId="335"/>
            <ac:grpSpMk id="7" creationId="{BDF45B90-FFB4-485F-AA93-2384FCA94BDB}"/>
          </ac:grpSpMkLst>
        </pc:grpChg>
        <pc:picChg chg="mod">
          <ac:chgData name="Michael" userId="85409873-b96b-4669-be5a-63f793ebbda5" providerId="ADAL" clId="{9B845934-5E41-4FB1-964A-63DEFC5F11D7}" dt="2020-05-06T18:20:56.780" v="2418" actId="962"/>
          <ac:picMkLst>
            <pc:docMk/>
            <pc:sldMk cId="1717520380" sldId="335"/>
            <ac:picMk id="23" creationId="{3BEF82C9-D46F-4A02-B1BC-B67D97248BB5}"/>
          </ac:picMkLst>
        </pc:picChg>
        <pc:picChg chg="mod">
          <ac:chgData name="Michael" userId="85409873-b96b-4669-be5a-63f793ebbda5" providerId="ADAL" clId="{9B845934-5E41-4FB1-964A-63DEFC5F11D7}" dt="2020-05-06T18:23:22.207" v="2589" actId="13244"/>
          <ac:picMkLst>
            <pc:docMk/>
            <pc:sldMk cId="1717520380" sldId="335"/>
            <ac:picMk id="24" creationId="{C42739A7-C917-4451-A8EE-290F7A37912F}"/>
          </ac:picMkLst>
        </pc:picChg>
        <pc:picChg chg="mod">
          <ac:chgData name="Michael" userId="85409873-b96b-4669-be5a-63f793ebbda5" providerId="ADAL" clId="{9B845934-5E41-4FB1-964A-63DEFC5F11D7}" dt="2020-05-06T18:23:07.080" v="2587" actId="13244"/>
          <ac:picMkLst>
            <pc:docMk/>
            <pc:sldMk cId="1717520380" sldId="335"/>
            <ac:picMk id="25" creationId="{C7E3D9F7-44F5-48F3-AB67-9EB673863936}"/>
          </ac:picMkLst>
        </pc:picChg>
        <pc:picChg chg="mod">
          <ac:chgData name="Michael" userId="85409873-b96b-4669-be5a-63f793ebbda5" providerId="ADAL" clId="{9B845934-5E41-4FB1-964A-63DEFC5F11D7}" dt="2020-05-06T18:23:14.528" v="2588" actId="13244"/>
          <ac:picMkLst>
            <pc:docMk/>
            <pc:sldMk cId="1717520380" sldId="335"/>
            <ac:picMk id="42" creationId="{557652C7-88D6-4999-B0F1-D07769CC6308}"/>
          </ac:picMkLst>
        </pc:picChg>
      </pc:sldChg>
      <pc:sldChg chg="modSp add del mod setBg">
        <pc:chgData name="Michael" userId="85409873-b96b-4669-be5a-63f793ebbda5" providerId="ADAL" clId="{9B845934-5E41-4FB1-964A-63DEFC5F11D7}" dt="2020-05-06T18:24:46.670" v="2648" actId="962"/>
        <pc:sldMkLst>
          <pc:docMk/>
          <pc:sldMk cId="4118482820" sldId="354"/>
        </pc:sldMkLst>
        <pc:spChg chg="mod">
          <ac:chgData name="Michael" userId="85409873-b96b-4669-be5a-63f793ebbda5" providerId="ADAL" clId="{9B845934-5E41-4FB1-964A-63DEFC5F11D7}" dt="2020-05-06T18:24:09.184" v="2593" actId="13244"/>
          <ac:spMkLst>
            <pc:docMk/>
            <pc:sldMk cId="4118482820" sldId="354"/>
            <ac:spMk id="7" creationId="{16F55F5F-68FA-4829-AD6F-152D1832B6E0}"/>
          </ac:spMkLst>
        </pc:spChg>
        <pc:spChg chg="mod">
          <ac:chgData name="Michael" userId="85409873-b96b-4669-be5a-63f793ebbda5" providerId="ADAL" clId="{9B845934-5E41-4FB1-964A-63DEFC5F11D7}" dt="2020-05-06T18:24:06.999" v="2592" actId="962"/>
          <ac:spMkLst>
            <pc:docMk/>
            <pc:sldMk cId="4118482820" sldId="354"/>
            <ac:spMk id="28" creationId="{F5A478C8-F776-4012-9CF0-620D5873FB59}"/>
          </ac:spMkLst>
        </pc:spChg>
        <pc:picChg chg="mod">
          <ac:chgData name="Michael" userId="85409873-b96b-4669-be5a-63f793ebbda5" providerId="ADAL" clId="{9B845934-5E41-4FB1-964A-63DEFC5F11D7}" dt="2020-05-06T18:24:46.670" v="2648" actId="962"/>
          <ac:picMkLst>
            <pc:docMk/>
            <pc:sldMk cId="4118482820" sldId="354"/>
            <ac:picMk id="8" creationId="{6F0E6441-4F71-409C-B8A5-CC224652A604}"/>
          </ac:picMkLst>
        </pc:picChg>
      </pc:sldChg>
      <pc:sldChg chg="modSp add del mod setBg">
        <pc:chgData name="Michael" userId="85409873-b96b-4669-be5a-63f793ebbda5" providerId="ADAL" clId="{9B845934-5E41-4FB1-964A-63DEFC5F11D7}" dt="2020-05-06T18:25:17.144" v="2651" actId="13244"/>
        <pc:sldMkLst>
          <pc:docMk/>
          <pc:sldMk cId="4156828315" sldId="355"/>
        </pc:sldMkLst>
        <pc:spChg chg="mod">
          <ac:chgData name="Michael" userId="85409873-b96b-4669-be5a-63f793ebbda5" providerId="ADAL" clId="{9B845934-5E41-4FB1-964A-63DEFC5F11D7}" dt="2020-05-06T18:25:17.144" v="2651" actId="13244"/>
          <ac:spMkLst>
            <pc:docMk/>
            <pc:sldMk cId="4156828315" sldId="355"/>
            <ac:spMk id="7" creationId="{16F55F5F-68FA-4829-AD6F-152D1832B6E0}"/>
          </ac:spMkLst>
        </pc:spChg>
        <pc:spChg chg="mod">
          <ac:chgData name="Michael" userId="85409873-b96b-4669-be5a-63f793ebbda5" providerId="ADAL" clId="{9B845934-5E41-4FB1-964A-63DEFC5F11D7}" dt="2020-05-06T18:25:13.599" v="2650" actId="962"/>
          <ac:spMkLst>
            <pc:docMk/>
            <pc:sldMk cId="4156828315" sldId="355"/>
            <ac:spMk id="28" creationId="{F5A478C8-F776-4012-9CF0-620D5873FB59}"/>
          </ac:spMkLst>
        </pc:spChg>
        <pc:picChg chg="mod">
          <ac:chgData name="Michael" userId="85409873-b96b-4669-be5a-63f793ebbda5" providerId="ADAL" clId="{9B845934-5E41-4FB1-964A-63DEFC5F11D7}" dt="2020-05-06T18:21:18.244" v="2420" actId="962"/>
          <ac:picMkLst>
            <pc:docMk/>
            <pc:sldMk cId="4156828315" sldId="355"/>
            <ac:picMk id="10" creationId="{59C403FB-B94D-45B2-BFD1-23917280CBE7}"/>
          </ac:picMkLst>
        </pc:picChg>
      </pc:sldChg>
      <pc:sldChg chg="addSp modSp mod">
        <pc:chgData name="Michael" userId="85409873-b96b-4669-be5a-63f793ebbda5" providerId="ADAL" clId="{9B845934-5E41-4FB1-964A-63DEFC5F11D7}" dt="2020-05-06T18:26:02.615" v="2653" actId="13244"/>
        <pc:sldMkLst>
          <pc:docMk/>
          <pc:sldMk cId="1786828944" sldId="4447"/>
        </pc:sldMkLst>
        <pc:picChg chg="add mod">
          <ac:chgData name="Michael" userId="85409873-b96b-4669-be5a-63f793ebbda5" providerId="ADAL" clId="{9B845934-5E41-4FB1-964A-63DEFC5F11D7}" dt="2020-05-06T18:25:56.192" v="2652" actId="13244"/>
          <ac:picMkLst>
            <pc:docMk/>
            <pc:sldMk cId="1786828944" sldId="4447"/>
            <ac:picMk id="8" creationId="{ED0133EF-D998-43B2-BCF1-CB5C777471D2}"/>
          </ac:picMkLst>
        </pc:picChg>
        <pc:picChg chg="mod">
          <ac:chgData name="Michael" userId="85409873-b96b-4669-be5a-63f793ebbda5" providerId="ADAL" clId="{9B845934-5E41-4FB1-964A-63DEFC5F11D7}" dt="2020-05-06T18:26:02.615" v="2653" actId="13244"/>
          <ac:picMkLst>
            <pc:docMk/>
            <pc:sldMk cId="1786828944" sldId="4447"/>
            <ac:picMk id="9" creationId="{B89A7658-4C18-47ED-A4DD-415F8C18B984}"/>
          </ac:picMkLst>
        </pc:picChg>
      </pc:sldChg>
      <pc:sldChg chg="addSp delSp modSp new mod setBg setClrOvrMap">
        <pc:chgData name="Michael" userId="85409873-b96b-4669-be5a-63f793ebbda5" providerId="ADAL" clId="{9B845934-5E41-4FB1-964A-63DEFC5F11D7}" dt="2020-05-06T17:58:42.081" v="2033" actId="962"/>
        <pc:sldMkLst>
          <pc:docMk/>
          <pc:sldMk cId="1363255158" sldId="4448"/>
        </pc:sldMkLst>
        <pc:spChg chg="mod">
          <ac:chgData name="Michael" userId="85409873-b96b-4669-be5a-63f793ebbda5" providerId="ADAL" clId="{9B845934-5E41-4FB1-964A-63DEFC5F11D7}" dt="2020-05-06T10:16:17.258" v="376" actId="26606"/>
          <ac:spMkLst>
            <pc:docMk/>
            <pc:sldMk cId="1363255158" sldId="4448"/>
            <ac:spMk id="2" creationId="{B77E9814-E71C-4319-830A-334EBFE73C3D}"/>
          </ac:spMkLst>
        </pc:spChg>
        <pc:spChg chg="mod">
          <ac:chgData name="Michael" userId="85409873-b96b-4669-be5a-63f793ebbda5" providerId="ADAL" clId="{9B845934-5E41-4FB1-964A-63DEFC5F11D7}" dt="2020-05-06T10:16:17.258" v="376" actId="26606"/>
          <ac:spMkLst>
            <pc:docMk/>
            <pc:sldMk cId="1363255158" sldId="4448"/>
            <ac:spMk id="3" creationId="{E0CA1ADB-7D32-4FDB-9E2B-91AC5DE58997}"/>
          </ac:spMkLst>
        </pc:spChg>
        <pc:spChg chg="add del">
          <ac:chgData name="Michael" userId="85409873-b96b-4669-be5a-63f793ebbda5" providerId="ADAL" clId="{9B845934-5E41-4FB1-964A-63DEFC5F11D7}" dt="2020-05-06T10:11:05.840" v="66" actId="26606"/>
          <ac:spMkLst>
            <pc:docMk/>
            <pc:sldMk cId="1363255158" sldId="4448"/>
            <ac:spMk id="9" creationId="{0671A8AE-40A1-4631-A6B8-581AFF065482}"/>
          </ac:spMkLst>
        </pc:spChg>
        <pc:spChg chg="add del">
          <ac:chgData name="Michael" userId="85409873-b96b-4669-be5a-63f793ebbda5" providerId="ADAL" clId="{9B845934-5E41-4FB1-964A-63DEFC5F11D7}" dt="2020-05-06T10:11:05.840" v="66" actId="26606"/>
          <ac:spMkLst>
            <pc:docMk/>
            <pc:sldMk cId="1363255158" sldId="4448"/>
            <ac:spMk id="11" creationId="{AB58EF07-17C2-48CF-ABB0-EEF1F17CB8F0}"/>
          </ac:spMkLst>
        </pc:spChg>
        <pc:spChg chg="add del">
          <ac:chgData name="Michael" userId="85409873-b96b-4669-be5a-63f793ebbda5" providerId="ADAL" clId="{9B845934-5E41-4FB1-964A-63DEFC5F11D7}" dt="2020-05-06T10:11:05.840" v="66" actId="26606"/>
          <ac:spMkLst>
            <pc:docMk/>
            <pc:sldMk cId="1363255158" sldId="4448"/>
            <ac:spMk id="13" creationId="{AF2F604E-43BE-4DC3-B983-E071523364F8}"/>
          </ac:spMkLst>
        </pc:spChg>
        <pc:spChg chg="add del">
          <ac:chgData name="Michael" userId="85409873-b96b-4669-be5a-63f793ebbda5" providerId="ADAL" clId="{9B845934-5E41-4FB1-964A-63DEFC5F11D7}" dt="2020-05-06T10:11:05.840" v="66" actId="26606"/>
          <ac:spMkLst>
            <pc:docMk/>
            <pc:sldMk cId="1363255158" sldId="4448"/>
            <ac:spMk id="15" creationId="{08C9B587-E65E-4B52-B37C-ABEBB6E87928}"/>
          </ac:spMkLst>
        </pc:spChg>
        <pc:spChg chg="add del">
          <ac:chgData name="Michael" userId="85409873-b96b-4669-be5a-63f793ebbda5" providerId="ADAL" clId="{9B845934-5E41-4FB1-964A-63DEFC5F11D7}" dt="2020-05-06T10:16:17.258" v="376" actId="26606"/>
          <ac:spMkLst>
            <pc:docMk/>
            <pc:sldMk cId="1363255158" sldId="4448"/>
            <ac:spMk id="17" creationId="{71B2258F-86CA-4D4D-8270-BC05FCDEBFB3}"/>
          </ac:spMkLst>
        </pc:spChg>
        <pc:spChg chg="add">
          <ac:chgData name="Michael" userId="85409873-b96b-4669-be5a-63f793ebbda5" providerId="ADAL" clId="{9B845934-5E41-4FB1-964A-63DEFC5F11D7}" dt="2020-05-06T10:16:17.258" v="376" actId="26606"/>
          <ac:spMkLst>
            <pc:docMk/>
            <pc:sldMk cId="1363255158" sldId="4448"/>
            <ac:spMk id="23" creationId="{0671A8AE-40A1-4631-A6B8-581AFF065482}"/>
          </ac:spMkLst>
        </pc:spChg>
        <pc:spChg chg="add">
          <ac:chgData name="Michael" userId="85409873-b96b-4669-be5a-63f793ebbda5" providerId="ADAL" clId="{9B845934-5E41-4FB1-964A-63DEFC5F11D7}" dt="2020-05-06T10:16:17.258" v="376" actId="26606"/>
          <ac:spMkLst>
            <pc:docMk/>
            <pc:sldMk cId="1363255158" sldId="4448"/>
            <ac:spMk id="25" creationId="{AB58EF07-17C2-48CF-ABB0-EEF1F17CB8F0}"/>
          </ac:spMkLst>
        </pc:spChg>
        <pc:spChg chg="add">
          <ac:chgData name="Michael" userId="85409873-b96b-4669-be5a-63f793ebbda5" providerId="ADAL" clId="{9B845934-5E41-4FB1-964A-63DEFC5F11D7}" dt="2020-05-06T10:16:17.258" v="376" actId="26606"/>
          <ac:spMkLst>
            <pc:docMk/>
            <pc:sldMk cId="1363255158" sldId="4448"/>
            <ac:spMk id="27" creationId="{AF2F604E-43BE-4DC3-B983-E071523364F8}"/>
          </ac:spMkLst>
        </pc:spChg>
        <pc:spChg chg="add">
          <ac:chgData name="Michael" userId="85409873-b96b-4669-be5a-63f793ebbda5" providerId="ADAL" clId="{9B845934-5E41-4FB1-964A-63DEFC5F11D7}" dt="2020-05-06T10:16:17.258" v="376" actId="26606"/>
          <ac:spMkLst>
            <pc:docMk/>
            <pc:sldMk cId="1363255158" sldId="4448"/>
            <ac:spMk id="29" creationId="{08C9B587-E65E-4B52-B37C-ABEBB6E87928}"/>
          </ac:spMkLst>
        </pc:spChg>
        <pc:picChg chg="add del">
          <ac:chgData name="Michael" userId="85409873-b96b-4669-be5a-63f793ebbda5" providerId="ADAL" clId="{9B845934-5E41-4FB1-964A-63DEFC5F11D7}" dt="2020-05-06T10:11:05.840" v="66" actId="26606"/>
          <ac:picMkLst>
            <pc:docMk/>
            <pc:sldMk cId="1363255158" sldId="4448"/>
            <ac:picMk id="5" creationId="{2A89A67C-D734-42A8-BDB7-F064BB8EE05C}"/>
          </ac:picMkLst>
        </pc:picChg>
        <pc:picChg chg="add mod">
          <ac:chgData name="Michael" userId="85409873-b96b-4669-be5a-63f793ebbda5" providerId="ADAL" clId="{9B845934-5E41-4FB1-964A-63DEFC5F11D7}" dt="2020-05-06T17:58:42.081" v="2033" actId="962"/>
          <ac:picMkLst>
            <pc:docMk/>
            <pc:sldMk cId="1363255158" sldId="4448"/>
            <ac:picMk id="18" creationId="{D62E68C4-445D-4163-860B-393F07EA9978}"/>
          </ac:picMkLst>
        </pc:picChg>
      </pc:sldChg>
      <pc:sldChg chg="addSp delSp modSp new mod setBg setClrOvrMap">
        <pc:chgData name="Michael" userId="85409873-b96b-4669-be5a-63f793ebbda5" providerId="ADAL" clId="{9B845934-5E41-4FB1-964A-63DEFC5F11D7}" dt="2020-05-06T18:18:57.676" v="2080" actId="962"/>
        <pc:sldMkLst>
          <pc:docMk/>
          <pc:sldMk cId="1020492903" sldId="4449"/>
        </pc:sldMkLst>
        <pc:spChg chg="mod">
          <ac:chgData name="Michael" userId="85409873-b96b-4669-be5a-63f793ebbda5" providerId="ADAL" clId="{9B845934-5E41-4FB1-964A-63DEFC5F11D7}" dt="2020-05-06T18:04:08.929" v="2045" actId="6549"/>
          <ac:spMkLst>
            <pc:docMk/>
            <pc:sldMk cId="1020492903" sldId="4449"/>
            <ac:spMk id="2" creationId="{0585FAF9-6522-48A7-BEC1-91FC434C465A}"/>
          </ac:spMkLst>
        </pc:spChg>
        <pc:spChg chg="mod">
          <ac:chgData name="Michael" userId="85409873-b96b-4669-be5a-63f793ebbda5" providerId="ADAL" clId="{9B845934-5E41-4FB1-964A-63DEFC5F11D7}" dt="2020-05-06T10:16:14.117" v="375" actId="26606"/>
          <ac:spMkLst>
            <pc:docMk/>
            <pc:sldMk cId="1020492903" sldId="4449"/>
            <ac:spMk id="3" creationId="{36825ADB-68B9-4310-A467-B84FF7E11FBA}"/>
          </ac:spMkLst>
        </pc:spChg>
        <pc:spChg chg="add del">
          <ac:chgData name="Michael" userId="85409873-b96b-4669-be5a-63f793ebbda5" providerId="ADAL" clId="{9B845934-5E41-4FB1-964A-63DEFC5F11D7}" dt="2020-05-06T10:12:37.070" v="149" actId="26606"/>
          <ac:spMkLst>
            <pc:docMk/>
            <pc:sldMk cId="1020492903" sldId="4449"/>
            <ac:spMk id="9" creationId="{71B2258F-86CA-4D4D-8270-BC05FCDEBFB3}"/>
          </ac:spMkLst>
        </pc:spChg>
        <pc:spChg chg="add del">
          <ac:chgData name="Michael" userId="85409873-b96b-4669-be5a-63f793ebbda5" providerId="ADAL" clId="{9B845934-5E41-4FB1-964A-63DEFC5F11D7}" dt="2020-05-06T10:12:42.926" v="151" actId="26606"/>
          <ac:spMkLst>
            <pc:docMk/>
            <pc:sldMk cId="1020492903" sldId="4449"/>
            <ac:spMk id="11" creationId="{AB58EF07-17C2-48CF-ABB0-EEF1F17CB8F0}"/>
          </ac:spMkLst>
        </pc:spChg>
        <pc:spChg chg="add del">
          <ac:chgData name="Michael" userId="85409873-b96b-4669-be5a-63f793ebbda5" providerId="ADAL" clId="{9B845934-5E41-4FB1-964A-63DEFC5F11D7}" dt="2020-05-06T10:12:42.926" v="151" actId="26606"/>
          <ac:spMkLst>
            <pc:docMk/>
            <pc:sldMk cId="1020492903" sldId="4449"/>
            <ac:spMk id="12" creationId="{0671A8AE-40A1-4631-A6B8-581AFF065482}"/>
          </ac:spMkLst>
        </pc:spChg>
        <pc:spChg chg="add del">
          <ac:chgData name="Michael" userId="85409873-b96b-4669-be5a-63f793ebbda5" providerId="ADAL" clId="{9B845934-5E41-4FB1-964A-63DEFC5F11D7}" dt="2020-05-06T10:12:42.926" v="151" actId="26606"/>
          <ac:spMkLst>
            <pc:docMk/>
            <pc:sldMk cId="1020492903" sldId="4449"/>
            <ac:spMk id="13" creationId="{AF2F604E-43BE-4DC3-B983-E071523364F8}"/>
          </ac:spMkLst>
        </pc:spChg>
        <pc:spChg chg="add del">
          <ac:chgData name="Michael" userId="85409873-b96b-4669-be5a-63f793ebbda5" providerId="ADAL" clId="{9B845934-5E41-4FB1-964A-63DEFC5F11D7}" dt="2020-05-06T10:12:42.926" v="151" actId="26606"/>
          <ac:spMkLst>
            <pc:docMk/>
            <pc:sldMk cId="1020492903" sldId="4449"/>
            <ac:spMk id="15" creationId="{08C9B587-E65E-4B52-B37C-ABEBB6E87928}"/>
          </ac:spMkLst>
        </pc:spChg>
        <pc:spChg chg="add del">
          <ac:chgData name="Michael" userId="85409873-b96b-4669-be5a-63f793ebbda5" providerId="ADAL" clId="{9B845934-5E41-4FB1-964A-63DEFC5F11D7}" dt="2020-05-06T10:16:14.117" v="375" actId="26606"/>
          <ac:spMkLst>
            <pc:docMk/>
            <pc:sldMk cId="1020492903" sldId="4449"/>
            <ac:spMk id="17" creationId="{71B2258F-86CA-4D4D-8270-BC05FCDEBFB3}"/>
          </ac:spMkLst>
        </pc:spChg>
        <pc:spChg chg="add del">
          <ac:chgData name="Michael" userId="85409873-b96b-4669-be5a-63f793ebbda5" providerId="ADAL" clId="{9B845934-5E41-4FB1-964A-63DEFC5F11D7}" dt="2020-05-06T18:06:10.116" v="2051" actId="26606"/>
          <ac:spMkLst>
            <pc:docMk/>
            <pc:sldMk cId="1020492903" sldId="4449"/>
            <ac:spMk id="23" creationId="{0671A8AE-40A1-4631-A6B8-581AFF065482}"/>
          </ac:spMkLst>
        </pc:spChg>
        <pc:spChg chg="add del">
          <ac:chgData name="Michael" userId="85409873-b96b-4669-be5a-63f793ebbda5" providerId="ADAL" clId="{9B845934-5E41-4FB1-964A-63DEFC5F11D7}" dt="2020-05-06T18:06:10.116" v="2051" actId="26606"/>
          <ac:spMkLst>
            <pc:docMk/>
            <pc:sldMk cId="1020492903" sldId="4449"/>
            <ac:spMk id="25" creationId="{AB58EF07-17C2-48CF-ABB0-EEF1F17CB8F0}"/>
          </ac:spMkLst>
        </pc:spChg>
        <pc:spChg chg="add del">
          <ac:chgData name="Michael" userId="85409873-b96b-4669-be5a-63f793ebbda5" providerId="ADAL" clId="{9B845934-5E41-4FB1-964A-63DEFC5F11D7}" dt="2020-05-06T18:06:10.116" v="2051" actId="26606"/>
          <ac:spMkLst>
            <pc:docMk/>
            <pc:sldMk cId="1020492903" sldId="4449"/>
            <ac:spMk id="27" creationId="{AF2F604E-43BE-4DC3-B983-E071523364F8}"/>
          </ac:spMkLst>
        </pc:spChg>
        <pc:spChg chg="add del">
          <ac:chgData name="Michael" userId="85409873-b96b-4669-be5a-63f793ebbda5" providerId="ADAL" clId="{9B845934-5E41-4FB1-964A-63DEFC5F11D7}" dt="2020-05-06T18:06:10.116" v="2051" actId="26606"/>
          <ac:spMkLst>
            <pc:docMk/>
            <pc:sldMk cId="1020492903" sldId="4449"/>
            <ac:spMk id="29" creationId="{08C9B587-E65E-4B52-B37C-ABEBB6E87928}"/>
          </ac:spMkLst>
        </pc:spChg>
        <pc:spChg chg="add">
          <ac:chgData name="Michael" userId="85409873-b96b-4669-be5a-63f793ebbda5" providerId="ADAL" clId="{9B845934-5E41-4FB1-964A-63DEFC5F11D7}" dt="2020-05-06T18:06:10.116" v="2051" actId="26606"/>
          <ac:spMkLst>
            <pc:docMk/>
            <pc:sldMk cId="1020492903" sldId="4449"/>
            <ac:spMk id="34" creationId="{0671A8AE-40A1-4631-A6B8-581AFF065482}"/>
          </ac:spMkLst>
        </pc:spChg>
        <pc:spChg chg="add">
          <ac:chgData name="Michael" userId="85409873-b96b-4669-be5a-63f793ebbda5" providerId="ADAL" clId="{9B845934-5E41-4FB1-964A-63DEFC5F11D7}" dt="2020-05-06T18:06:10.116" v="2051" actId="26606"/>
          <ac:spMkLst>
            <pc:docMk/>
            <pc:sldMk cId="1020492903" sldId="4449"/>
            <ac:spMk id="36" creationId="{AB58EF07-17C2-48CF-ABB0-EEF1F17CB8F0}"/>
          </ac:spMkLst>
        </pc:spChg>
        <pc:spChg chg="add">
          <ac:chgData name="Michael" userId="85409873-b96b-4669-be5a-63f793ebbda5" providerId="ADAL" clId="{9B845934-5E41-4FB1-964A-63DEFC5F11D7}" dt="2020-05-06T18:06:10.116" v="2051" actId="26606"/>
          <ac:spMkLst>
            <pc:docMk/>
            <pc:sldMk cId="1020492903" sldId="4449"/>
            <ac:spMk id="38" creationId="{AF2F604E-43BE-4DC3-B983-E071523364F8}"/>
          </ac:spMkLst>
        </pc:spChg>
        <pc:spChg chg="add">
          <ac:chgData name="Michael" userId="85409873-b96b-4669-be5a-63f793ebbda5" providerId="ADAL" clId="{9B845934-5E41-4FB1-964A-63DEFC5F11D7}" dt="2020-05-06T18:06:10.116" v="2051" actId="26606"/>
          <ac:spMkLst>
            <pc:docMk/>
            <pc:sldMk cId="1020492903" sldId="4449"/>
            <ac:spMk id="40" creationId="{08C9B587-E65E-4B52-B37C-ABEBB6E87928}"/>
          </ac:spMkLst>
        </pc:spChg>
        <pc:picChg chg="add del">
          <ac:chgData name="Michael" userId="85409873-b96b-4669-be5a-63f793ebbda5" providerId="ADAL" clId="{9B845934-5E41-4FB1-964A-63DEFC5F11D7}" dt="2020-05-06T10:12:37.070" v="149" actId="26606"/>
          <ac:picMkLst>
            <pc:docMk/>
            <pc:sldMk cId="1020492903" sldId="4449"/>
            <ac:picMk id="5" creationId="{DEBA2DBF-590D-4268-A9B8-428CBAB88702}"/>
          </ac:picMkLst>
        </pc:picChg>
        <pc:picChg chg="add del">
          <ac:chgData name="Michael" userId="85409873-b96b-4669-be5a-63f793ebbda5" providerId="ADAL" clId="{9B845934-5E41-4FB1-964A-63DEFC5F11D7}" dt="2020-05-06T10:12:42.926" v="151" actId="26606"/>
          <ac:picMkLst>
            <pc:docMk/>
            <pc:sldMk cId="1020492903" sldId="4449"/>
            <ac:picMk id="14" creationId="{366E12FF-AE6A-4D11-BA8F-92791F6F56FB}"/>
          </ac:picMkLst>
        </pc:picChg>
        <pc:picChg chg="add mod">
          <ac:chgData name="Michael" userId="85409873-b96b-4669-be5a-63f793ebbda5" providerId="ADAL" clId="{9B845934-5E41-4FB1-964A-63DEFC5F11D7}" dt="2020-05-06T18:18:57.676" v="2080" actId="962"/>
          <ac:picMkLst>
            <pc:docMk/>
            <pc:sldMk cId="1020492903" sldId="4449"/>
            <ac:picMk id="18" creationId="{DEBA2DBF-590D-4268-A9B8-428CBAB88702}"/>
          </ac:picMkLst>
        </pc:picChg>
      </pc:sldChg>
      <pc:sldChg chg="addSp delSp modSp new del mod setBg setClrOvrMap">
        <pc:chgData name="Michael" userId="85409873-b96b-4669-be5a-63f793ebbda5" providerId="ADAL" clId="{9B845934-5E41-4FB1-964A-63DEFC5F11D7}" dt="2020-05-06T16:49:44.025" v="1728" actId="47"/>
        <pc:sldMkLst>
          <pc:docMk/>
          <pc:sldMk cId="4169918884" sldId="4450"/>
        </pc:sldMkLst>
        <pc:spChg chg="mod">
          <ac:chgData name="Michael" userId="85409873-b96b-4669-be5a-63f793ebbda5" providerId="ADAL" clId="{9B845934-5E41-4FB1-964A-63DEFC5F11D7}" dt="2020-05-06T10:16:08.778" v="374" actId="26606"/>
          <ac:spMkLst>
            <pc:docMk/>
            <pc:sldMk cId="4169918884" sldId="4450"/>
            <ac:spMk id="2" creationId="{2C5C41C5-53DC-4826-925D-37ECF1AEFB39}"/>
          </ac:spMkLst>
        </pc:spChg>
        <pc:spChg chg="mod">
          <ac:chgData name="Michael" userId="85409873-b96b-4669-be5a-63f793ebbda5" providerId="ADAL" clId="{9B845934-5E41-4FB1-964A-63DEFC5F11D7}" dt="2020-05-06T10:16:08.778" v="374" actId="26606"/>
          <ac:spMkLst>
            <pc:docMk/>
            <pc:sldMk cId="4169918884" sldId="4450"/>
            <ac:spMk id="3" creationId="{ABBE1C73-D2F7-44A6-A6F4-0CDA158DE604}"/>
          </ac:spMkLst>
        </pc:spChg>
        <pc:spChg chg="add del">
          <ac:chgData name="Michael" userId="85409873-b96b-4669-be5a-63f793ebbda5" providerId="ADAL" clId="{9B845934-5E41-4FB1-964A-63DEFC5F11D7}" dt="2020-05-06T10:13:38.541" v="227" actId="26606"/>
          <ac:spMkLst>
            <pc:docMk/>
            <pc:sldMk cId="4169918884" sldId="4450"/>
            <ac:spMk id="9" creationId="{71B2258F-86CA-4D4D-8270-BC05FCDEBFB3}"/>
          </ac:spMkLst>
        </pc:spChg>
        <pc:spChg chg="add">
          <ac:chgData name="Michael" userId="85409873-b96b-4669-be5a-63f793ebbda5" providerId="ADAL" clId="{9B845934-5E41-4FB1-964A-63DEFC5F11D7}" dt="2020-05-06T10:16:08.778" v="374" actId="26606"/>
          <ac:spMkLst>
            <pc:docMk/>
            <pc:sldMk cId="4169918884" sldId="4450"/>
            <ac:spMk id="16" creationId="{0671A8AE-40A1-4631-A6B8-581AFF065482}"/>
          </ac:spMkLst>
        </pc:spChg>
        <pc:spChg chg="add">
          <ac:chgData name="Michael" userId="85409873-b96b-4669-be5a-63f793ebbda5" providerId="ADAL" clId="{9B845934-5E41-4FB1-964A-63DEFC5F11D7}" dt="2020-05-06T10:16:08.778" v="374" actId="26606"/>
          <ac:spMkLst>
            <pc:docMk/>
            <pc:sldMk cId="4169918884" sldId="4450"/>
            <ac:spMk id="18" creationId="{AB58EF07-17C2-48CF-ABB0-EEF1F17CB8F0}"/>
          </ac:spMkLst>
        </pc:spChg>
        <pc:spChg chg="add">
          <ac:chgData name="Michael" userId="85409873-b96b-4669-be5a-63f793ebbda5" providerId="ADAL" clId="{9B845934-5E41-4FB1-964A-63DEFC5F11D7}" dt="2020-05-06T10:16:08.778" v="374" actId="26606"/>
          <ac:spMkLst>
            <pc:docMk/>
            <pc:sldMk cId="4169918884" sldId="4450"/>
            <ac:spMk id="20" creationId="{AF2F604E-43BE-4DC3-B983-E071523364F8}"/>
          </ac:spMkLst>
        </pc:spChg>
        <pc:spChg chg="add">
          <ac:chgData name="Michael" userId="85409873-b96b-4669-be5a-63f793ebbda5" providerId="ADAL" clId="{9B845934-5E41-4FB1-964A-63DEFC5F11D7}" dt="2020-05-06T10:16:08.778" v="374" actId="26606"/>
          <ac:spMkLst>
            <pc:docMk/>
            <pc:sldMk cId="4169918884" sldId="4450"/>
            <ac:spMk id="22" creationId="{08C9B587-E65E-4B52-B37C-ABEBB6E87928}"/>
          </ac:spMkLst>
        </pc:spChg>
        <pc:picChg chg="add del">
          <ac:chgData name="Michael" userId="85409873-b96b-4669-be5a-63f793ebbda5" providerId="ADAL" clId="{9B845934-5E41-4FB1-964A-63DEFC5F11D7}" dt="2020-05-06T10:13:38.541" v="227" actId="26606"/>
          <ac:picMkLst>
            <pc:docMk/>
            <pc:sldMk cId="4169918884" sldId="4450"/>
            <ac:picMk id="5" creationId="{A9D4A363-5EF2-4CB4-943C-AF590BC6EF93}"/>
          </ac:picMkLst>
        </pc:picChg>
        <pc:picChg chg="add mod">
          <ac:chgData name="Michael" userId="85409873-b96b-4669-be5a-63f793ebbda5" providerId="ADAL" clId="{9B845934-5E41-4FB1-964A-63DEFC5F11D7}" dt="2020-05-06T10:16:08.778" v="374" actId="26606"/>
          <ac:picMkLst>
            <pc:docMk/>
            <pc:sldMk cId="4169918884" sldId="4450"/>
            <ac:picMk id="11" creationId="{53BE96C2-5877-4434-94A2-38C91E5F18A1}"/>
          </ac:picMkLst>
        </pc:picChg>
      </pc:sldChg>
      <pc:sldChg chg="addSp delSp modSp new del mod setBg setClrOvrMap">
        <pc:chgData name="Michael" userId="85409873-b96b-4669-be5a-63f793ebbda5" providerId="ADAL" clId="{9B845934-5E41-4FB1-964A-63DEFC5F11D7}" dt="2020-05-06T16:28:30.951" v="1124" actId="47"/>
        <pc:sldMkLst>
          <pc:docMk/>
          <pc:sldMk cId="1182427915" sldId="4451"/>
        </pc:sldMkLst>
        <pc:spChg chg="mod">
          <ac:chgData name="Michael" userId="85409873-b96b-4669-be5a-63f793ebbda5" providerId="ADAL" clId="{9B845934-5E41-4FB1-964A-63DEFC5F11D7}" dt="2020-05-06T10:16:02.234" v="373" actId="26606"/>
          <ac:spMkLst>
            <pc:docMk/>
            <pc:sldMk cId="1182427915" sldId="4451"/>
            <ac:spMk id="2" creationId="{6B11A840-D285-44AF-BA11-145B44280341}"/>
          </ac:spMkLst>
        </pc:spChg>
        <pc:spChg chg="mod">
          <ac:chgData name="Michael" userId="85409873-b96b-4669-be5a-63f793ebbda5" providerId="ADAL" clId="{9B845934-5E41-4FB1-964A-63DEFC5F11D7}" dt="2020-05-06T10:16:02.234" v="373" actId="26606"/>
          <ac:spMkLst>
            <pc:docMk/>
            <pc:sldMk cId="1182427915" sldId="4451"/>
            <ac:spMk id="3" creationId="{45B503DB-ABD6-419F-9980-DAB56ED9F5C3}"/>
          </ac:spMkLst>
        </pc:spChg>
        <pc:spChg chg="add del">
          <ac:chgData name="Michael" userId="85409873-b96b-4669-be5a-63f793ebbda5" providerId="ADAL" clId="{9B845934-5E41-4FB1-964A-63DEFC5F11D7}" dt="2020-05-06T10:16:02.234" v="373" actId="26606"/>
          <ac:spMkLst>
            <pc:docMk/>
            <pc:sldMk cId="1182427915" sldId="4451"/>
            <ac:spMk id="9" creationId="{0671A8AE-40A1-4631-A6B8-581AFF065482}"/>
          </ac:spMkLst>
        </pc:spChg>
        <pc:spChg chg="add del">
          <ac:chgData name="Michael" userId="85409873-b96b-4669-be5a-63f793ebbda5" providerId="ADAL" clId="{9B845934-5E41-4FB1-964A-63DEFC5F11D7}" dt="2020-05-06T10:16:02.234" v="373" actId="26606"/>
          <ac:spMkLst>
            <pc:docMk/>
            <pc:sldMk cId="1182427915" sldId="4451"/>
            <ac:spMk id="11" creationId="{AB58EF07-17C2-48CF-ABB0-EEF1F17CB8F0}"/>
          </ac:spMkLst>
        </pc:spChg>
        <pc:spChg chg="add del">
          <ac:chgData name="Michael" userId="85409873-b96b-4669-be5a-63f793ebbda5" providerId="ADAL" clId="{9B845934-5E41-4FB1-964A-63DEFC5F11D7}" dt="2020-05-06T10:16:02.234" v="373" actId="26606"/>
          <ac:spMkLst>
            <pc:docMk/>
            <pc:sldMk cId="1182427915" sldId="4451"/>
            <ac:spMk id="13" creationId="{AF2F604E-43BE-4DC3-B983-E071523364F8}"/>
          </ac:spMkLst>
        </pc:spChg>
        <pc:spChg chg="add del">
          <ac:chgData name="Michael" userId="85409873-b96b-4669-be5a-63f793ebbda5" providerId="ADAL" clId="{9B845934-5E41-4FB1-964A-63DEFC5F11D7}" dt="2020-05-06T10:16:02.234" v="373" actId="26606"/>
          <ac:spMkLst>
            <pc:docMk/>
            <pc:sldMk cId="1182427915" sldId="4451"/>
            <ac:spMk id="15" creationId="{08C9B587-E65E-4B52-B37C-ABEBB6E87928}"/>
          </ac:spMkLst>
        </pc:spChg>
        <pc:picChg chg="add del">
          <ac:chgData name="Michael" userId="85409873-b96b-4669-be5a-63f793ebbda5" providerId="ADAL" clId="{9B845934-5E41-4FB1-964A-63DEFC5F11D7}" dt="2020-05-06T10:16:02.234" v="373" actId="26606"/>
          <ac:picMkLst>
            <pc:docMk/>
            <pc:sldMk cId="1182427915" sldId="4451"/>
            <ac:picMk id="5" creationId="{47BE6728-62D4-4184-8F95-9F2817C6A3FA}"/>
          </ac:picMkLst>
        </pc:picChg>
      </pc:sldChg>
      <pc:sldChg chg="addSp delSp modSp new mod setBg setClrOvrMap">
        <pc:chgData name="Michael" userId="85409873-b96b-4669-be5a-63f793ebbda5" providerId="ADAL" clId="{9B845934-5E41-4FB1-964A-63DEFC5F11D7}" dt="2020-05-06T18:22:05.455" v="2550" actId="962"/>
        <pc:sldMkLst>
          <pc:docMk/>
          <pc:sldMk cId="3758389058" sldId="4452"/>
        </pc:sldMkLst>
        <pc:spChg chg="mod">
          <ac:chgData name="Michael" userId="85409873-b96b-4669-be5a-63f793ebbda5" providerId="ADAL" clId="{9B845934-5E41-4FB1-964A-63DEFC5F11D7}" dt="2020-05-06T16:28:52.254" v="1126" actId="26606"/>
          <ac:spMkLst>
            <pc:docMk/>
            <pc:sldMk cId="3758389058" sldId="4452"/>
            <ac:spMk id="2" creationId="{B9DE12F7-B88F-4DD5-8C12-29696F1BD0BD}"/>
          </ac:spMkLst>
        </pc:spChg>
        <pc:spChg chg="add del mod">
          <ac:chgData name="Michael" userId="85409873-b96b-4669-be5a-63f793ebbda5" providerId="ADAL" clId="{9B845934-5E41-4FB1-964A-63DEFC5F11D7}" dt="2020-05-06T10:51:36.594" v="499" actId="26606"/>
          <ac:spMkLst>
            <pc:docMk/>
            <pc:sldMk cId="3758389058" sldId="4452"/>
            <ac:spMk id="3" creationId="{1186C2BF-F2BF-4537-9B65-1AF4597BEE5A}"/>
          </ac:spMkLst>
        </pc:spChg>
        <pc:spChg chg="add del">
          <ac:chgData name="Michael" userId="85409873-b96b-4669-be5a-63f793ebbda5" providerId="ADAL" clId="{9B845934-5E41-4FB1-964A-63DEFC5F11D7}" dt="2020-05-06T10:51:36.585" v="498" actId="26606"/>
          <ac:spMkLst>
            <pc:docMk/>
            <pc:sldMk cId="3758389058" sldId="4452"/>
            <ac:spMk id="9" creationId="{9228552E-C8B1-4A80-8448-0787CE0FC704}"/>
          </ac:spMkLst>
        </pc:spChg>
        <pc:spChg chg="add del">
          <ac:chgData name="Michael" userId="85409873-b96b-4669-be5a-63f793ebbda5" providerId="ADAL" clId="{9B845934-5E41-4FB1-964A-63DEFC5F11D7}" dt="2020-05-06T10:51:10.018" v="496" actId="26606"/>
          <ac:spMkLst>
            <pc:docMk/>
            <pc:sldMk cId="3758389058" sldId="4452"/>
            <ac:spMk id="11" creationId="{9228552E-C8B1-4A80-8448-0787CE0FC704}"/>
          </ac:spMkLst>
        </pc:spChg>
        <pc:spChg chg="add del">
          <ac:chgData name="Michael" userId="85409873-b96b-4669-be5a-63f793ebbda5" providerId="ADAL" clId="{9B845934-5E41-4FB1-964A-63DEFC5F11D7}" dt="2020-05-06T10:51:36.585" v="498" actId="26606"/>
          <ac:spMkLst>
            <pc:docMk/>
            <pc:sldMk cId="3758389058" sldId="4452"/>
            <ac:spMk id="14" creationId="{1186C2BF-F2BF-4537-9B65-1AF4597BEE5A}"/>
          </ac:spMkLst>
        </pc:spChg>
        <pc:spChg chg="add mod">
          <ac:chgData name="Michael" userId="85409873-b96b-4669-be5a-63f793ebbda5" providerId="ADAL" clId="{9B845934-5E41-4FB1-964A-63DEFC5F11D7}" dt="2020-05-06T16:29:08.979" v="1128" actId="20577"/>
          <ac:spMkLst>
            <pc:docMk/>
            <pc:sldMk cId="3758389058" sldId="4452"/>
            <ac:spMk id="17" creationId="{1186C2BF-F2BF-4537-9B65-1AF4597BEE5A}"/>
          </ac:spMkLst>
        </pc:spChg>
        <pc:spChg chg="add">
          <ac:chgData name="Michael" userId="85409873-b96b-4669-be5a-63f793ebbda5" providerId="ADAL" clId="{9B845934-5E41-4FB1-964A-63DEFC5F11D7}" dt="2020-05-06T16:28:52.254" v="1126" actId="26606"/>
          <ac:spMkLst>
            <pc:docMk/>
            <pc:sldMk cId="3758389058" sldId="4452"/>
            <ac:spMk id="22" creationId="{724CD679-7405-4CD3-A92A-9469F279A59D}"/>
          </ac:spMkLst>
        </pc:spChg>
        <pc:graphicFrameChg chg="add del">
          <ac:chgData name="Michael" userId="85409873-b96b-4669-be5a-63f793ebbda5" providerId="ADAL" clId="{9B845934-5E41-4FB1-964A-63DEFC5F11D7}" dt="2020-05-06T10:51:10.018" v="496" actId="26606"/>
          <ac:graphicFrameMkLst>
            <pc:docMk/>
            <pc:sldMk cId="3758389058" sldId="4452"/>
            <ac:graphicFrameMk id="5" creationId="{FE1D7451-1260-457B-A749-9CCBC14AC2D1}"/>
          </ac:graphicFrameMkLst>
        </pc:graphicFrameChg>
        <pc:picChg chg="add del">
          <ac:chgData name="Michael" userId="85409873-b96b-4669-be5a-63f793ebbda5" providerId="ADAL" clId="{9B845934-5E41-4FB1-964A-63DEFC5F11D7}" dt="2020-05-06T10:51:10.018" v="496" actId="26606"/>
          <ac:picMkLst>
            <pc:docMk/>
            <pc:sldMk cId="3758389058" sldId="4452"/>
            <ac:picMk id="7" creationId="{62576EC6-C2AD-40A1-AAEF-1CD24A889743}"/>
          </ac:picMkLst>
        </pc:picChg>
        <pc:picChg chg="add del">
          <ac:chgData name="Michael" userId="85409873-b96b-4669-be5a-63f793ebbda5" providerId="ADAL" clId="{9B845934-5E41-4FB1-964A-63DEFC5F11D7}" dt="2020-05-06T10:51:36.585" v="498" actId="26606"/>
          <ac:picMkLst>
            <pc:docMk/>
            <pc:sldMk cId="3758389058" sldId="4452"/>
            <ac:picMk id="13" creationId="{87A7D5B1-0032-4DDE-A391-80AAAA0685A5}"/>
          </ac:picMkLst>
        </pc:picChg>
        <pc:picChg chg="add mod">
          <ac:chgData name="Michael" userId="85409873-b96b-4669-be5a-63f793ebbda5" providerId="ADAL" clId="{9B845934-5E41-4FB1-964A-63DEFC5F11D7}" dt="2020-05-06T18:22:05.455" v="2550" actId="962"/>
          <ac:picMkLst>
            <pc:docMk/>
            <pc:sldMk cId="3758389058" sldId="4452"/>
            <ac:picMk id="16" creationId="{F63472E3-6E13-45E0-B858-0E41C25DC84A}"/>
          </ac:picMkLst>
        </pc:picChg>
      </pc:sldChg>
      <pc:sldChg chg="addSp delSp modSp new mod setBg setClrOvrMap">
        <pc:chgData name="Michael" userId="85409873-b96b-4669-be5a-63f793ebbda5" providerId="ADAL" clId="{9B845934-5E41-4FB1-964A-63DEFC5F11D7}" dt="2020-05-06T18:01:39.762" v="2038" actId="962"/>
        <pc:sldMkLst>
          <pc:docMk/>
          <pc:sldMk cId="1967389866" sldId="4453"/>
        </pc:sldMkLst>
        <pc:spChg chg="mod">
          <ac:chgData name="Michael" userId="85409873-b96b-4669-be5a-63f793ebbda5" providerId="ADAL" clId="{9B845934-5E41-4FB1-964A-63DEFC5F11D7}" dt="2020-05-06T12:51:59.650" v="642" actId="26606"/>
          <ac:spMkLst>
            <pc:docMk/>
            <pc:sldMk cId="1967389866" sldId="4453"/>
            <ac:spMk id="2" creationId="{F53F7A01-3513-4DC5-96C0-992766F86FE1}"/>
          </ac:spMkLst>
        </pc:spChg>
        <pc:spChg chg="del mod">
          <ac:chgData name="Michael" userId="85409873-b96b-4669-be5a-63f793ebbda5" providerId="ADAL" clId="{9B845934-5E41-4FB1-964A-63DEFC5F11D7}" dt="2020-05-06T12:51:59.650" v="642" actId="26606"/>
          <ac:spMkLst>
            <pc:docMk/>
            <pc:sldMk cId="1967389866" sldId="4453"/>
            <ac:spMk id="3" creationId="{D6848350-B25D-4D75-B4F4-8C291C715BBD}"/>
          </ac:spMkLst>
        </pc:spChg>
        <pc:spChg chg="add mod">
          <ac:chgData name="Michael" userId="85409873-b96b-4669-be5a-63f793ebbda5" providerId="ADAL" clId="{9B845934-5E41-4FB1-964A-63DEFC5F11D7}" dt="2020-05-06T13:08:30.108" v="731" actId="20577"/>
          <ac:spMkLst>
            <pc:docMk/>
            <pc:sldMk cId="1967389866" sldId="4453"/>
            <ac:spMk id="8" creationId="{24D04779-5167-4595-B940-70D37747CD1C}"/>
          </ac:spMkLst>
        </pc:spChg>
        <pc:spChg chg="add">
          <ac:chgData name="Michael" userId="85409873-b96b-4669-be5a-63f793ebbda5" providerId="ADAL" clId="{9B845934-5E41-4FB1-964A-63DEFC5F11D7}" dt="2020-05-06T12:51:59.650" v="642" actId="26606"/>
          <ac:spMkLst>
            <pc:docMk/>
            <pc:sldMk cId="1967389866" sldId="4453"/>
            <ac:spMk id="11" creationId="{9228552E-C8B1-4A80-8448-0787CE0FC704}"/>
          </ac:spMkLst>
        </pc:spChg>
        <pc:graphicFrameChg chg="add mod">
          <ac:chgData name="Michael" userId="85409873-b96b-4669-be5a-63f793ebbda5" providerId="ADAL" clId="{9B845934-5E41-4FB1-964A-63DEFC5F11D7}" dt="2020-05-06T18:01:39.762" v="2038" actId="962"/>
          <ac:graphicFrameMkLst>
            <pc:docMk/>
            <pc:sldMk cId="1967389866" sldId="4453"/>
            <ac:graphicFrameMk id="5" creationId="{3B8C6FFD-E7C3-49D0-9DAB-37E21A5AF708}"/>
          </ac:graphicFrameMkLst>
        </pc:graphicFrameChg>
        <pc:picChg chg="add del mod">
          <ac:chgData name="Michael" userId="85409873-b96b-4669-be5a-63f793ebbda5" providerId="ADAL" clId="{9B845934-5E41-4FB1-964A-63DEFC5F11D7}" dt="2020-05-06T12:53:14.679" v="644" actId="478"/>
          <ac:picMkLst>
            <pc:docMk/>
            <pc:sldMk cId="1967389866" sldId="4453"/>
            <ac:picMk id="6" creationId="{756A1CAF-011A-4E1E-879E-1642A76329D4}"/>
          </ac:picMkLst>
        </pc:picChg>
        <pc:picChg chg="add mod">
          <ac:chgData name="Michael" userId="85409873-b96b-4669-be5a-63f793ebbda5" providerId="ADAL" clId="{9B845934-5E41-4FB1-964A-63DEFC5F11D7}" dt="2020-05-06T17:58:58.710" v="2034" actId="962"/>
          <ac:picMkLst>
            <pc:docMk/>
            <pc:sldMk cId="1967389866" sldId="4453"/>
            <ac:picMk id="7" creationId="{70523736-F505-4272-804C-6B637887F7EA}"/>
          </ac:picMkLst>
        </pc:picChg>
      </pc:sldChg>
      <pc:sldChg chg="modSp new del mod">
        <pc:chgData name="Michael" userId="85409873-b96b-4669-be5a-63f793ebbda5" providerId="ADAL" clId="{9B845934-5E41-4FB1-964A-63DEFC5F11D7}" dt="2020-05-06T15:56:04.231" v="1048" actId="47"/>
        <pc:sldMkLst>
          <pc:docMk/>
          <pc:sldMk cId="3471987064" sldId="4454"/>
        </pc:sldMkLst>
        <pc:spChg chg="mod">
          <ac:chgData name="Michael" userId="85409873-b96b-4669-be5a-63f793ebbda5" providerId="ADAL" clId="{9B845934-5E41-4FB1-964A-63DEFC5F11D7}" dt="2020-05-06T13:22:15.979" v="824" actId="20577"/>
          <ac:spMkLst>
            <pc:docMk/>
            <pc:sldMk cId="3471987064" sldId="4454"/>
            <ac:spMk id="2" creationId="{0BAD3BDF-F0FE-4ED5-90A3-F6E8A4B1BB01}"/>
          </ac:spMkLst>
        </pc:spChg>
        <pc:spChg chg="mod">
          <ac:chgData name="Michael" userId="85409873-b96b-4669-be5a-63f793ebbda5" providerId="ADAL" clId="{9B845934-5E41-4FB1-964A-63DEFC5F11D7}" dt="2020-05-06T13:26:30.528" v="1044" actId="20577"/>
          <ac:spMkLst>
            <pc:docMk/>
            <pc:sldMk cId="3471987064" sldId="4454"/>
            <ac:spMk id="3" creationId="{60A4A41F-F191-40B0-90AB-681029F36590}"/>
          </ac:spMkLst>
        </pc:spChg>
      </pc:sldChg>
      <pc:sldChg chg="modSp new del mod">
        <pc:chgData name="Michael" userId="85409873-b96b-4669-be5a-63f793ebbda5" providerId="ADAL" clId="{9B845934-5E41-4FB1-964A-63DEFC5F11D7}" dt="2020-05-06T16:49:44.025" v="1728" actId="47"/>
        <pc:sldMkLst>
          <pc:docMk/>
          <pc:sldMk cId="3725631646" sldId="4455"/>
        </pc:sldMkLst>
        <pc:spChg chg="mod">
          <ac:chgData name="Michael" userId="85409873-b96b-4669-be5a-63f793ebbda5" providerId="ADAL" clId="{9B845934-5E41-4FB1-964A-63DEFC5F11D7}" dt="2020-05-06T13:17:37.201" v="782" actId="20577"/>
          <ac:spMkLst>
            <pc:docMk/>
            <pc:sldMk cId="3725631646" sldId="4455"/>
            <ac:spMk id="3" creationId="{F7496B92-B035-40F2-A515-83C8703FDF17}"/>
          </ac:spMkLst>
        </pc:spChg>
      </pc:sldChg>
      <pc:sldChg chg="new add del">
        <pc:chgData name="Michael" userId="85409873-b96b-4669-be5a-63f793ebbda5" providerId="ADAL" clId="{9B845934-5E41-4FB1-964A-63DEFC5F11D7}" dt="2020-05-06T16:28:32.939" v="1125" actId="47"/>
        <pc:sldMkLst>
          <pc:docMk/>
          <pc:sldMk cId="3517442516" sldId="4456"/>
        </pc:sldMkLst>
      </pc:sldChg>
      <pc:sldChg chg="add del">
        <pc:chgData name="Michael" userId="85409873-b96b-4669-be5a-63f793ebbda5" providerId="ADAL" clId="{9B845934-5E41-4FB1-964A-63DEFC5F11D7}" dt="2020-05-06T16:12:14.603" v="1080"/>
        <pc:sldMkLst>
          <pc:docMk/>
          <pc:sldMk cId="3705038280" sldId="4457"/>
        </pc:sldMkLst>
      </pc:sldChg>
      <pc:sldChg chg="addSp delSp add del setBg delDesignElem">
        <pc:chgData name="Michael" userId="85409873-b96b-4669-be5a-63f793ebbda5" providerId="ADAL" clId="{9B845934-5E41-4FB1-964A-63DEFC5F11D7}" dt="2020-05-06T16:30:25.890" v="1131"/>
        <pc:sldMkLst>
          <pc:docMk/>
          <pc:sldMk cId="1942773433" sldId="4458"/>
        </pc:sldMkLst>
        <pc:spChg chg="add del">
          <ac:chgData name="Michael" userId="85409873-b96b-4669-be5a-63f793ebbda5" providerId="ADAL" clId="{9B845934-5E41-4FB1-964A-63DEFC5F11D7}" dt="2020-05-06T16:30:25.890" v="1131"/>
          <ac:spMkLst>
            <pc:docMk/>
            <pc:sldMk cId="1942773433" sldId="4458"/>
            <ac:spMk id="16" creationId="{0671A8AE-40A1-4631-A6B8-581AFF065482}"/>
          </ac:spMkLst>
        </pc:spChg>
        <pc:spChg chg="add del">
          <ac:chgData name="Michael" userId="85409873-b96b-4669-be5a-63f793ebbda5" providerId="ADAL" clId="{9B845934-5E41-4FB1-964A-63DEFC5F11D7}" dt="2020-05-06T16:30:25.890" v="1131"/>
          <ac:spMkLst>
            <pc:docMk/>
            <pc:sldMk cId="1942773433" sldId="4458"/>
            <ac:spMk id="18" creationId="{AB58EF07-17C2-48CF-ABB0-EEF1F17CB8F0}"/>
          </ac:spMkLst>
        </pc:spChg>
        <pc:spChg chg="add del">
          <ac:chgData name="Michael" userId="85409873-b96b-4669-be5a-63f793ebbda5" providerId="ADAL" clId="{9B845934-5E41-4FB1-964A-63DEFC5F11D7}" dt="2020-05-06T16:30:25.890" v="1131"/>
          <ac:spMkLst>
            <pc:docMk/>
            <pc:sldMk cId="1942773433" sldId="4458"/>
            <ac:spMk id="20" creationId="{AF2F604E-43BE-4DC3-B983-E071523364F8}"/>
          </ac:spMkLst>
        </pc:spChg>
        <pc:spChg chg="add del">
          <ac:chgData name="Michael" userId="85409873-b96b-4669-be5a-63f793ebbda5" providerId="ADAL" clId="{9B845934-5E41-4FB1-964A-63DEFC5F11D7}" dt="2020-05-06T16:30:25.890" v="1131"/>
          <ac:spMkLst>
            <pc:docMk/>
            <pc:sldMk cId="1942773433" sldId="4458"/>
            <ac:spMk id="22" creationId="{08C9B587-E65E-4B52-B37C-ABEBB6E87928}"/>
          </ac:spMkLst>
        </pc:spChg>
      </pc:sldChg>
      <pc:sldChg chg="modSp add mod">
        <pc:chgData name="Michael" userId="85409873-b96b-4669-be5a-63f793ebbda5" providerId="ADAL" clId="{9B845934-5E41-4FB1-964A-63DEFC5F11D7}" dt="2020-05-06T18:01:50.912" v="2039" actId="962"/>
        <pc:sldMkLst>
          <pc:docMk/>
          <pc:sldMk cId="3872942270" sldId="4458"/>
        </pc:sldMkLst>
        <pc:picChg chg="mod">
          <ac:chgData name="Michael" userId="85409873-b96b-4669-be5a-63f793ebbda5" providerId="ADAL" clId="{9B845934-5E41-4FB1-964A-63DEFC5F11D7}" dt="2020-05-06T18:01:50.912" v="2039" actId="962"/>
          <ac:picMkLst>
            <pc:docMk/>
            <pc:sldMk cId="3872942270" sldId="4458"/>
            <ac:picMk id="11" creationId="{53BE96C2-5877-4434-94A2-38C91E5F18A1}"/>
          </ac:picMkLst>
        </pc:picChg>
      </pc:sldChg>
      <pc:sldChg chg="addSp delSp modSp add mod setBg">
        <pc:chgData name="Michael" userId="85409873-b96b-4669-be5a-63f793ebbda5" providerId="ADAL" clId="{9B845934-5E41-4FB1-964A-63DEFC5F11D7}" dt="2020-05-06T16:53:57.513" v="1809" actId="108"/>
        <pc:sldMkLst>
          <pc:docMk/>
          <pc:sldMk cId="2148948919" sldId="4459"/>
        </pc:sldMkLst>
        <pc:spChg chg="mod">
          <ac:chgData name="Michael" userId="85409873-b96b-4669-be5a-63f793ebbda5" providerId="ADAL" clId="{9B845934-5E41-4FB1-964A-63DEFC5F11D7}" dt="2020-05-06T16:51:28.169" v="1761" actId="26606"/>
          <ac:spMkLst>
            <pc:docMk/>
            <pc:sldMk cId="2148948919" sldId="4459"/>
            <ac:spMk id="2" creationId="{F3C78331-E4CF-47E5-83BC-CFD46C95B0CD}"/>
          </ac:spMkLst>
        </pc:spChg>
        <pc:spChg chg="add del mod">
          <ac:chgData name="Michael" userId="85409873-b96b-4669-be5a-63f793ebbda5" providerId="ADAL" clId="{9B845934-5E41-4FB1-964A-63DEFC5F11D7}" dt="2020-05-06T16:51:28.169" v="1761" actId="26606"/>
          <ac:spMkLst>
            <pc:docMk/>
            <pc:sldMk cId="2148948919" sldId="4459"/>
            <ac:spMk id="3" creationId="{F7496B92-B035-40F2-A515-83C8703FDF17}"/>
          </ac:spMkLst>
        </pc:spChg>
        <pc:spChg chg="add">
          <ac:chgData name="Michael" userId="85409873-b96b-4669-be5a-63f793ebbda5" providerId="ADAL" clId="{9B845934-5E41-4FB1-964A-63DEFC5F11D7}" dt="2020-05-06T16:51:28.169" v="1761" actId="26606"/>
          <ac:spMkLst>
            <pc:docMk/>
            <pc:sldMk cId="2148948919" sldId="4459"/>
            <ac:spMk id="8" creationId="{F98ED85F-DCEE-4B50-802E-71A6E3E12B04}"/>
          </ac:spMkLst>
        </pc:spChg>
        <pc:spChg chg="add del">
          <ac:chgData name="Michael" userId="85409873-b96b-4669-be5a-63f793ebbda5" providerId="ADAL" clId="{9B845934-5E41-4FB1-964A-63DEFC5F11D7}" dt="2020-05-06T16:51:10.567" v="1750" actId="26606"/>
          <ac:spMkLst>
            <pc:docMk/>
            <pc:sldMk cId="2148948919" sldId="4459"/>
            <ac:spMk id="10" creationId="{3A5B4632-C963-4296-86F0-79AA9EA5AE98}"/>
          </ac:spMkLst>
        </pc:spChg>
        <pc:spChg chg="add del">
          <ac:chgData name="Michael" userId="85409873-b96b-4669-be5a-63f793ebbda5" providerId="ADAL" clId="{9B845934-5E41-4FB1-964A-63DEFC5F11D7}" dt="2020-05-06T16:51:13.340" v="1752" actId="26606"/>
          <ac:spMkLst>
            <pc:docMk/>
            <pc:sldMk cId="2148948919" sldId="4459"/>
            <ac:spMk id="12" creationId="{3A5B4632-C963-4296-86F0-79AA9EA5AE98}"/>
          </ac:spMkLst>
        </pc:spChg>
        <pc:spChg chg="add del">
          <ac:chgData name="Michael" userId="85409873-b96b-4669-be5a-63f793ebbda5" providerId="ADAL" clId="{9B845934-5E41-4FB1-964A-63DEFC5F11D7}" dt="2020-05-06T16:51:21.959" v="1756" actId="26606"/>
          <ac:spMkLst>
            <pc:docMk/>
            <pc:sldMk cId="2148948919" sldId="4459"/>
            <ac:spMk id="14" creationId="{7FF89E09-42FB-4694-96E4-95652B1D83E4}"/>
          </ac:spMkLst>
        </pc:spChg>
        <pc:spChg chg="add del">
          <ac:chgData name="Michael" userId="85409873-b96b-4669-be5a-63f793ebbda5" providerId="ADAL" clId="{9B845934-5E41-4FB1-964A-63DEFC5F11D7}" dt="2020-05-06T16:51:17.083" v="1754" actId="26606"/>
          <ac:spMkLst>
            <pc:docMk/>
            <pc:sldMk cId="2148948919" sldId="4459"/>
            <ac:spMk id="15" creationId="{3A5B4632-C963-4296-86F0-79AA9EA5AE98}"/>
          </ac:spMkLst>
        </pc:spChg>
        <pc:spChg chg="add del">
          <ac:chgData name="Michael" userId="85409873-b96b-4669-be5a-63f793ebbda5" providerId="ADAL" clId="{9B845934-5E41-4FB1-964A-63DEFC5F11D7}" dt="2020-05-06T16:51:21.959" v="1756" actId="26606"/>
          <ac:spMkLst>
            <pc:docMk/>
            <pc:sldMk cId="2148948919" sldId="4459"/>
            <ac:spMk id="18" creationId="{9F6F39C2-8746-4599-843B-CED156C408BF}"/>
          </ac:spMkLst>
        </pc:spChg>
        <pc:spChg chg="add del">
          <ac:chgData name="Michael" userId="85409873-b96b-4669-be5a-63f793ebbda5" providerId="ADAL" clId="{9B845934-5E41-4FB1-964A-63DEFC5F11D7}" dt="2020-05-06T16:51:21.959" v="1756" actId="26606"/>
          <ac:spMkLst>
            <pc:docMk/>
            <pc:sldMk cId="2148948919" sldId="4459"/>
            <ac:spMk id="19" creationId="{A5D714AD-9E94-4752-AA45-D4B0EAAB52E2}"/>
          </ac:spMkLst>
        </pc:spChg>
        <pc:spChg chg="add del">
          <ac:chgData name="Michael" userId="85409873-b96b-4669-be5a-63f793ebbda5" providerId="ADAL" clId="{9B845934-5E41-4FB1-964A-63DEFC5F11D7}" dt="2020-05-06T16:51:21.959" v="1756" actId="26606"/>
          <ac:spMkLst>
            <pc:docMk/>
            <pc:sldMk cId="2148948919" sldId="4459"/>
            <ac:spMk id="20" creationId="{25D3C032-881F-4579-A4BF-0FA966E9F350}"/>
          </ac:spMkLst>
        </pc:spChg>
        <pc:spChg chg="add del">
          <ac:chgData name="Michael" userId="85409873-b96b-4669-be5a-63f793ebbda5" providerId="ADAL" clId="{9B845934-5E41-4FB1-964A-63DEFC5F11D7}" dt="2020-05-06T16:51:23.793" v="1758" actId="26606"/>
          <ac:spMkLst>
            <pc:docMk/>
            <pc:sldMk cId="2148948919" sldId="4459"/>
            <ac:spMk id="23" creationId="{3A5B4632-C963-4296-86F0-79AA9EA5AE98}"/>
          </ac:spMkLst>
        </pc:spChg>
        <pc:spChg chg="add del">
          <ac:chgData name="Michael" userId="85409873-b96b-4669-be5a-63f793ebbda5" providerId="ADAL" clId="{9B845934-5E41-4FB1-964A-63DEFC5F11D7}" dt="2020-05-06T16:51:28.161" v="1760" actId="26606"/>
          <ac:spMkLst>
            <pc:docMk/>
            <pc:sldMk cId="2148948919" sldId="4459"/>
            <ac:spMk id="26" creationId="{3A5B4632-C963-4296-86F0-79AA9EA5AE98}"/>
          </ac:spMkLst>
        </pc:spChg>
        <pc:spChg chg="add mod">
          <ac:chgData name="Michael" userId="85409873-b96b-4669-be5a-63f793ebbda5" providerId="ADAL" clId="{9B845934-5E41-4FB1-964A-63DEFC5F11D7}" dt="2020-05-06T16:53:57.513" v="1809" actId="108"/>
          <ac:spMkLst>
            <pc:docMk/>
            <pc:sldMk cId="2148948919" sldId="4459"/>
            <ac:spMk id="30" creationId="{F7496B92-B035-40F2-A515-83C8703FDF17}"/>
          </ac:spMkLst>
        </pc:spChg>
        <pc:graphicFrameChg chg="add del">
          <ac:chgData name="Michael" userId="85409873-b96b-4669-be5a-63f793ebbda5" providerId="ADAL" clId="{9B845934-5E41-4FB1-964A-63DEFC5F11D7}" dt="2020-05-06T16:51:10.567" v="1750" actId="26606"/>
          <ac:graphicFrameMkLst>
            <pc:docMk/>
            <pc:sldMk cId="2148948919" sldId="4459"/>
            <ac:graphicFrameMk id="5" creationId="{686458F5-3785-4369-AD21-731540A35DAD}"/>
          </ac:graphicFrameMkLst>
        </pc:graphicFrameChg>
        <pc:graphicFrameChg chg="add del">
          <ac:chgData name="Michael" userId="85409873-b96b-4669-be5a-63f793ebbda5" providerId="ADAL" clId="{9B845934-5E41-4FB1-964A-63DEFC5F11D7}" dt="2020-05-06T16:51:13.340" v="1752" actId="26606"/>
          <ac:graphicFrameMkLst>
            <pc:docMk/>
            <pc:sldMk cId="2148948919" sldId="4459"/>
            <ac:graphicFrameMk id="13" creationId="{329CDC81-53E3-4515-A191-F7DA5C7D66A6}"/>
          </ac:graphicFrameMkLst>
        </pc:graphicFrameChg>
        <pc:graphicFrameChg chg="add del">
          <ac:chgData name="Michael" userId="85409873-b96b-4669-be5a-63f793ebbda5" providerId="ADAL" clId="{9B845934-5E41-4FB1-964A-63DEFC5F11D7}" dt="2020-05-06T16:51:17.083" v="1754" actId="26606"/>
          <ac:graphicFrameMkLst>
            <pc:docMk/>
            <pc:sldMk cId="2148948919" sldId="4459"/>
            <ac:graphicFrameMk id="16" creationId="{686458F5-3785-4369-AD21-731540A35DAD}"/>
          </ac:graphicFrameMkLst>
        </pc:graphicFrameChg>
        <pc:graphicFrameChg chg="add del">
          <ac:chgData name="Michael" userId="85409873-b96b-4669-be5a-63f793ebbda5" providerId="ADAL" clId="{9B845934-5E41-4FB1-964A-63DEFC5F11D7}" dt="2020-05-06T16:51:21.959" v="1756" actId="26606"/>
          <ac:graphicFrameMkLst>
            <pc:docMk/>
            <pc:sldMk cId="2148948919" sldId="4459"/>
            <ac:graphicFrameMk id="21" creationId="{30934158-1567-490C-9A86-CD9B06DFB163}"/>
          </ac:graphicFrameMkLst>
        </pc:graphicFrameChg>
        <pc:graphicFrameChg chg="add del">
          <ac:chgData name="Michael" userId="85409873-b96b-4669-be5a-63f793ebbda5" providerId="ADAL" clId="{9B845934-5E41-4FB1-964A-63DEFC5F11D7}" dt="2020-05-06T16:51:23.793" v="1758" actId="26606"/>
          <ac:graphicFrameMkLst>
            <pc:docMk/>
            <pc:sldMk cId="2148948919" sldId="4459"/>
            <ac:graphicFrameMk id="24" creationId="{5E6AFB1E-0CA9-4EEA-B4F5-6625520CD7CF}"/>
          </ac:graphicFrameMkLst>
        </pc:graphicFrameChg>
        <pc:graphicFrameChg chg="add del">
          <ac:chgData name="Michael" userId="85409873-b96b-4669-be5a-63f793ebbda5" providerId="ADAL" clId="{9B845934-5E41-4FB1-964A-63DEFC5F11D7}" dt="2020-05-06T16:51:28.161" v="1760" actId="26606"/>
          <ac:graphicFrameMkLst>
            <pc:docMk/>
            <pc:sldMk cId="2148948919" sldId="4459"/>
            <ac:graphicFrameMk id="27" creationId="{9BA3C60B-06F4-4D7E-ABB2-3F76C3915B07}"/>
          </ac:graphicFrameMkLst>
        </pc:graphicFrameChg>
        <pc:cxnChg chg="add">
          <ac:chgData name="Michael" userId="85409873-b96b-4669-be5a-63f793ebbda5" providerId="ADAL" clId="{9B845934-5E41-4FB1-964A-63DEFC5F11D7}" dt="2020-05-06T16:51:28.169" v="1761" actId="26606"/>
          <ac:cxnSpMkLst>
            <pc:docMk/>
            <pc:sldMk cId="2148948919" sldId="4459"/>
            <ac:cxnSpMk id="29" creationId="{E8E35B83-1EC3-4F87-9D54-D863463351B9}"/>
          </ac:cxnSpMkLst>
        </pc:cxnChg>
      </pc:sldChg>
      <pc:sldChg chg="add del">
        <pc:chgData name="Michael" userId="85409873-b96b-4669-be5a-63f793ebbda5" providerId="ADAL" clId="{9B845934-5E41-4FB1-964A-63DEFC5F11D7}" dt="2020-05-06T16:30:25.890" v="1131"/>
        <pc:sldMkLst>
          <pc:docMk/>
          <pc:sldMk cId="3821671395" sldId="4459"/>
        </pc:sldMkLst>
      </pc:sldChg>
      <pc:sldChg chg="add del">
        <pc:chgData name="Michael" userId="85409873-b96b-4669-be5a-63f793ebbda5" providerId="ADAL" clId="{9B845934-5E41-4FB1-964A-63DEFC5F11D7}" dt="2020-05-06T18:16:56.763" v="2079" actId="47"/>
        <pc:sldMkLst>
          <pc:docMk/>
          <pc:sldMk cId="2327442206" sldId="4460"/>
        </pc:sldMkLst>
      </pc:sldChg>
      <pc:sldChg chg="addSp delSp modSp new del mod setBg setClrOvrMap">
        <pc:chgData name="Michael" userId="85409873-b96b-4669-be5a-63f793ebbda5" providerId="ADAL" clId="{9B845934-5E41-4FB1-964A-63DEFC5F11D7}" dt="2020-05-06T18:16:48.530" v="2077" actId="47"/>
        <pc:sldMkLst>
          <pc:docMk/>
          <pc:sldMk cId="1498726101" sldId="4461"/>
        </pc:sldMkLst>
        <pc:spChg chg="mod">
          <ac:chgData name="Michael" userId="85409873-b96b-4669-be5a-63f793ebbda5" providerId="ADAL" clId="{9B845934-5E41-4FB1-964A-63DEFC5F11D7}" dt="2020-05-06T18:07:16.004" v="2063" actId="26606"/>
          <ac:spMkLst>
            <pc:docMk/>
            <pc:sldMk cId="1498726101" sldId="4461"/>
            <ac:spMk id="2" creationId="{D154FA70-5311-44CF-B31D-DCDB2FD35F88}"/>
          </ac:spMkLst>
        </pc:spChg>
        <pc:spChg chg="mod">
          <ac:chgData name="Michael" userId="85409873-b96b-4669-be5a-63f793ebbda5" providerId="ADAL" clId="{9B845934-5E41-4FB1-964A-63DEFC5F11D7}" dt="2020-05-06T18:07:16.004" v="2063" actId="26606"/>
          <ac:spMkLst>
            <pc:docMk/>
            <pc:sldMk cId="1498726101" sldId="4461"/>
            <ac:spMk id="3" creationId="{AC7D4516-2D7B-4224-9DF3-55F8643AE8D4}"/>
          </ac:spMkLst>
        </pc:spChg>
        <pc:spChg chg="add del">
          <ac:chgData name="Michael" userId="85409873-b96b-4669-be5a-63f793ebbda5" providerId="ADAL" clId="{9B845934-5E41-4FB1-964A-63DEFC5F11D7}" dt="2020-05-06T18:07:16.004" v="2063" actId="26606"/>
          <ac:spMkLst>
            <pc:docMk/>
            <pc:sldMk cId="1498726101" sldId="4461"/>
            <ac:spMk id="8" creationId="{2A8AA5BC-4F7A-4226-8F99-6D824B226A97}"/>
          </ac:spMkLst>
        </pc:spChg>
        <pc:spChg chg="add del">
          <ac:chgData name="Michael" userId="85409873-b96b-4669-be5a-63f793ebbda5" providerId="ADAL" clId="{9B845934-5E41-4FB1-964A-63DEFC5F11D7}" dt="2020-05-06T18:04:10.026" v="2046" actId="26606"/>
          <ac:spMkLst>
            <pc:docMk/>
            <pc:sldMk cId="1498726101" sldId="4461"/>
            <ac:spMk id="9" creationId="{1DB7C82F-AB7E-4F0C-B829-FA1B9C415180}"/>
          </ac:spMkLst>
        </pc:spChg>
        <pc:spChg chg="add del">
          <ac:chgData name="Michael" userId="85409873-b96b-4669-be5a-63f793ebbda5" providerId="ADAL" clId="{9B845934-5E41-4FB1-964A-63DEFC5F11D7}" dt="2020-05-06T18:07:16.004" v="2063" actId="26606"/>
          <ac:spMkLst>
            <pc:docMk/>
            <pc:sldMk cId="1498726101" sldId="4461"/>
            <ac:spMk id="10" creationId="{3E5445C6-DD42-4979-86FF-03730E8C6DB0}"/>
          </ac:spMkLst>
        </pc:spChg>
        <pc:spChg chg="add">
          <ac:chgData name="Michael" userId="85409873-b96b-4669-be5a-63f793ebbda5" providerId="ADAL" clId="{9B845934-5E41-4FB1-964A-63DEFC5F11D7}" dt="2020-05-06T18:07:16.004" v="2063" actId="26606"/>
          <ac:spMkLst>
            <pc:docMk/>
            <pc:sldMk cId="1498726101" sldId="4461"/>
            <ac:spMk id="17" creationId="{3EDD119B-6BFA-4C3F-90CE-97DAFD604ECC}"/>
          </ac:spMkLst>
        </pc:spChg>
        <pc:picChg chg="add del">
          <ac:chgData name="Michael" userId="85409873-b96b-4669-be5a-63f793ebbda5" providerId="ADAL" clId="{9B845934-5E41-4FB1-964A-63DEFC5F11D7}" dt="2020-05-06T18:04:10.026" v="2046" actId="26606"/>
          <ac:picMkLst>
            <pc:docMk/>
            <pc:sldMk cId="1498726101" sldId="4461"/>
            <ac:picMk id="5" creationId="{324DEDC2-9428-406E-A4AF-725E54278DFB}"/>
          </ac:picMkLst>
        </pc:picChg>
        <pc:cxnChg chg="add del">
          <ac:chgData name="Michael" userId="85409873-b96b-4669-be5a-63f793ebbda5" providerId="ADAL" clId="{9B845934-5E41-4FB1-964A-63DEFC5F11D7}" dt="2020-05-06T18:07:16.004" v="2063" actId="26606"/>
          <ac:cxnSpMkLst>
            <pc:docMk/>
            <pc:sldMk cId="1498726101" sldId="4461"/>
            <ac:cxnSpMk id="12" creationId="{45000665-DFC7-417E-8FD7-516A0F15C975}"/>
          </ac:cxnSpMkLst>
        </pc:cxnChg>
        <pc:cxnChg chg="add">
          <ac:chgData name="Michael" userId="85409873-b96b-4669-be5a-63f793ebbda5" providerId="ADAL" clId="{9B845934-5E41-4FB1-964A-63DEFC5F11D7}" dt="2020-05-06T18:07:16.004" v="2063" actId="26606"/>
          <ac:cxnSpMkLst>
            <pc:docMk/>
            <pc:sldMk cId="1498726101" sldId="4461"/>
            <ac:cxnSpMk id="19" creationId="{DC1572D0-F0FD-4D84-8F82-DC59140EB9BB}"/>
          </ac:cxnSpMkLst>
        </pc:cxnChg>
      </pc:sldChg>
      <pc:sldChg chg="modSp new del mod">
        <pc:chgData name="Michael" userId="85409873-b96b-4669-be5a-63f793ebbda5" providerId="ADAL" clId="{9B845934-5E41-4FB1-964A-63DEFC5F11D7}" dt="2020-05-06T18:16:50.910" v="2078" actId="47"/>
        <pc:sldMkLst>
          <pc:docMk/>
          <pc:sldMk cId="468439053" sldId="4462"/>
        </pc:sldMkLst>
        <pc:spChg chg="mod">
          <ac:chgData name="Michael" userId="85409873-b96b-4669-be5a-63f793ebbda5" providerId="ADAL" clId="{9B845934-5E41-4FB1-964A-63DEFC5F11D7}" dt="2020-05-06T18:08:58.713" v="2076" actId="20577"/>
          <ac:spMkLst>
            <pc:docMk/>
            <pc:sldMk cId="468439053" sldId="4462"/>
            <ac:spMk id="2" creationId="{CCB10446-E102-443D-8772-B287CA14129B}"/>
          </ac:spMkLst>
        </pc:spChg>
      </pc:sldChg>
    </pc:docChg>
  </pc:docChgLst>
  <pc:docChgLst>
    <pc:chgData name="Michael Vermeersch" userId="85409873-b96b-4669-be5a-63f793ebbda5" providerId="ADAL" clId="{81845351-3344-4B46-8B6D-F2C326BEA630}"/>
    <pc:docChg chg="modSld">
      <pc:chgData name="Michael Vermeersch" userId="85409873-b96b-4669-be5a-63f793ebbda5" providerId="ADAL" clId="{81845351-3344-4B46-8B6D-F2C326BEA630}" dt="2021-05-11T09:31:39.024" v="51" actId="20577"/>
      <pc:docMkLst>
        <pc:docMk/>
      </pc:docMkLst>
      <pc:sldChg chg="modSp mod">
        <pc:chgData name="Michael Vermeersch" userId="85409873-b96b-4669-be5a-63f793ebbda5" providerId="ADAL" clId="{81845351-3344-4B46-8B6D-F2C326BEA630}" dt="2021-05-11T09:31:39.024" v="51" actId="20577"/>
        <pc:sldMkLst>
          <pc:docMk/>
          <pc:sldMk cId="1310105821" sldId="1718"/>
        </pc:sldMkLst>
        <pc:spChg chg="mod">
          <ac:chgData name="Michael Vermeersch" userId="85409873-b96b-4669-be5a-63f793ebbda5" providerId="ADAL" clId="{81845351-3344-4B46-8B6D-F2C326BEA630}" dt="2021-05-11T09:31:39.024" v="51" actId="20577"/>
          <ac:spMkLst>
            <pc:docMk/>
            <pc:sldMk cId="1310105821" sldId="1718"/>
            <ac:spMk id="2" creationId="{00000000-0000-0000-0000-000000000000}"/>
          </ac:spMkLst>
        </pc:spChg>
      </pc:sldChg>
    </pc:docChg>
  </pc:docChgLst>
  <pc:docChgLst>
    <pc:chgData name="Michael Vermeersch" userId="85409873-b96b-4669-be5a-63f793ebbda5" providerId="ADAL" clId="{E6E3B84E-C077-447E-8403-0859D8A8092C}"/>
    <pc:docChg chg="undo redo custSel addSld delSld modSld sldOrd">
      <pc:chgData name="Michael Vermeersch" userId="85409873-b96b-4669-be5a-63f793ebbda5" providerId="ADAL" clId="{E6E3B84E-C077-447E-8403-0859D8A8092C}" dt="2021-05-11T14:45:29.420" v="282" actId="47"/>
      <pc:docMkLst>
        <pc:docMk/>
      </pc:docMkLst>
      <pc:sldChg chg="del">
        <pc:chgData name="Michael Vermeersch" userId="85409873-b96b-4669-be5a-63f793ebbda5" providerId="ADAL" clId="{E6E3B84E-C077-447E-8403-0859D8A8092C}" dt="2021-05-11T10:51:48.260" v="207" actId="47"/>
        <pc:sldMkLst>
          <pc:docMk/>
          <pc:sldMk cId="4240220607" sldId="259"/>
        </pc:sldMkLst>
      </pc:sldChg>
      <pc:sldChg chg="del">
        <pc:chgData name="Michael Vermeersch" userId="85409873-b96b-4669-be5a-63f793ebbda5" providerId="ADAL" clId="{E6E3B84E-C077-447E-8403-0859D8A8092C}" dt="2021-05-11T10:51:48.260" v="207" actId="47"/>
        <pc:sldMkLst>
          <pc:docMk/>
          <pc:sldMk cId="114747738" sldId="261"/>
        </pc:sldMkLst>
      </pc:sldChg>
      <pc:sldChg chg="ord">
        <pc:chgData name="Michael Vermeersch" userId="85409873-b96b-4669-be5a-63f793ebbda5" providerId="ADAL" clId="{E6E3B84E-C077-447E-8403-0859D8A8092C}" dt="2021-05-11T14:01:48.483" v="270"/>
        <pc:sldMkLst>
          <pc:docMk/>
          <pc:sldMk cId="3552316574" sldId="268"/>
        </pc:sldMkLst>
      </pc:sldChg>
      <pc:sldChg chg="del">
        <pc:chgData name="Michael Vermeersch" userId="85409873-b96b-4669-be5a-63f793ebbda5" providerId="ADAL" clId="{E6E3B84E-C077-447E-8403-0859D8A8092C}" dt="2021-05-11T10:51:48.260" v="207" actId="47"/>
        <pc:sldMkLst>
          <pc:docMk/>
          <pc:sldMk cId="1717520380" sldId="335"/>
        </pc:sldMkLst>
      </pc:sldChg>
      <pc:sldChg chg="del">
        <pc:chgData name="Michael Vermeersch" userId="85409873-b96b-4669-be5a-63f793ebbda5" providerId="ADAL" clId="{E6E3B84E-C077-447E-8403-0859D8A8092C}" dt="2021-05-11T10:51:48.260" v="207" actId="47"/>
        <pc:sldMkLst>
          <pc:docMk/>
          <pc:sldMk cId="4118482820" sldId="354"/>
        </pc:sldMkLst>
      </pc:sldChg>
      <pc:sldChg chg="del">
        <pc:chgData name="Michael Vermeersch" userId="85409873-b96b-4669-be5a-63f793ebbda5" providerId="ADAL" clId="{E6E3B84E-C077-447E-8403-0859D8A8092C}" dt="2021-05-11T10:51:48.260" v="207" actId="47"/>
        <pc:sldMkLst>
          <pc:docMk/>
          <pc:sldMk cId="4156828315" sldId="355"/>
        </pc:sldMkLst>
      </pc:sldChg>
      <pc:sldChg chg="add del">
        <pc:chgData name="Michael Vermeersch" userId="85409873-b96b-4669-be5a-63f793ebbda5" providerId="ADAL" clId="{E6E3B84E-C077-447E-8403-0859D8A8092C}" dt="2021-05-11T09:55:27.928" v="106"/>
        <pc:sldMkLst>
          <pc:docMk/>
          <pc:sldMk cId="683504300" sldId="588"/>
        </pc:sldMkLst>
      </pc:sldChg>
      <pc:sldChg chg="add del">
        <pc:chgData name="Michael Vermeersch" userId="85409873-b96b-4669-be5a-63f793ebbda5" providerId="ADAL" clId="{E6E3B84E-C077-447E-8403-0859D8A8092C}" dt="2021-05-11T09:55:27.928" v="106"/>
        <pc:sldMkLst>
          <pc:docMk/>
          <pc:sldMk cId="1667271502" sldId="589"/>
        </pc:sldMkLst>
      </pc:sldChg>
      <pc:sldChg chg="add del">
        <pc:chgData name="Michael Vermeersch" userId="85409873-b96b-4669-be5a-63f793ebbda5" providerId="ADAL" clId="{E6E3B84E-C077-447E-8403-0859D8A8092C}" dt="2021-05-11T09:55:27.928" v="106"/>
        <pc:sldMkLst>
          <pc:docMk/>
          <pc:sldMk cId="3220435698" sldId="591"/>
        </pc:sldMkLst>
      </pc:sldChg>
      <pc:sldChg chg="modSp mod">
        <pc:chgData name="Michael Vermeersch" userId="85409873-b96b-4669-be5a-63f793ebbda5" providerId="ADAL" clId="{E6E3B84E-C077-447E-8403-0859D8A8092C}" dt="2021-05-11T09:44:01.741" v="37" actId="20577"/>
        <pc:sldMkLst>
          <pc:docMk/>
          <pc:sldMk cId="1310105821" sldId="1718"/>
        </pc:sldMkLst>
        <pc:spChg chg="mod">
          <ac:chgData name="Michael Vermeersch" userId="85409873-b96b-4669-be5a-63f793ebbda5" providerId="ADAL" clId="{E6E3B84E-C077-447E-8403-0859D8A8092C}" dt="2021-05-11T09:44:01.741" v="37" actId="20577"/>
          <ac:spMkLst>
            <pc:docMk/>
            <pc:sldMk cId="1310105821" sldId="1718"/>
            <ac:spMk id="2" creationId="{00000000-0000-0000-0000-000000000000}"/>
          </ac:spMkLst>
        </pc:spChg>
      </pc:sldChg>
      <pc:sldChg chg="add del ord">
        <pc:chgData name="Michael Vermeersch" userId="85409873-b96b-4669-be5a-63f793ebbda5" providerId="ADAL" clId="{E6E3B84E-C077-447E-8403-0859D8A8092C}" dt="2021-05-11T14:00:45.255" v="268"/>
        <pc:sldMkLst>
          <pc:docMk/>
          <pc:sldMk cId="374647199" sldId="4321"/>
        </pc:sldMkLst>
      </pc:sldChg>
      <pc:sldChg chg="del">
        <pc:chgData name="Michael Vermeersch" userId="85409873-b96b-4669-be5a-63f793ebbda5" providerId="ADAL" clId="{E6E3B84E-C077-447E-8403-0859D8A8092C}" dt="2021-05-11T10:51:48.260" v="207" actId="47"/>
        <pc:sldMkLst>
          <pc:docMk/>
          <pc:sldMk cId="2687814757" sldId="4408"/>
        </pc:sldMkLst>
      </pc:sldChg>
      <pc:sldChg chg="add del">
        <pc:chgData name="Michael Vermeersch" userId="85409873-b96b-4669-be5a-63f793ebbda5" providerId="ADAL" clId="{E6E3B84E-C077-447E-8403-0859D8A8092C}" dt="2021-05-11T09:59:08.643" v="125"/>
        <pc:sldMkLst>
          <pc:docMk/>
          <pc:sldMk cId="417540835" sldId="4418"/>
        </pc:sldMkLst>
      </pc:sldChg>
      <pc:sldChg chg="del">
        <pc:chgData name="Michael Vermeersch" userId="85409873-b96b-4669-be5a-63f793ebbda5" providerId="ADAL" clId="{E6E3B84E-C077-447E-8403-0859D8A8092C}" dt="2021-05-11T10:51:48.260" v="207" actId="47"/>
        <pc:sldMkLst>
          <pc:docMk/>
          <pc:sldMk cId="1363255158" sldId="4448"/>
        </pc:sldMkLst>
      </pc:sldChg>
      <pc:sldChg chg="del">
        <pc:chgData name="Michael Vermeersch" userId="85409873-b96b-4669-be5a-63f793ebbda5" providerId="ADAL" clId="{E6E3B84E-C077-447E-8403-0859D8A8092C}" dt="2021-05-11T10:51:48.260" v="207" actId="47"/>
        <pc:sldMkLst>
          <pc:docMk/>
          <pc:sldMk cId="1020492903" sldId="4449"/>
        </pc:sldMkLst>
      </pc:sldChg>
      <pc:sldChg chg="del">
        <pc:chgData name="Michael Vermeersch" userId="85409873-b96b-4669-be5a-63f793ebbda5" providerId="ADAL" clId="{E6E3B84E-C077-447E-8403-0859D8A8092C}" dt="2021-05-11T10:51:48.260" v="207" actId="47"/>
        <pc:sldMkLst>
          <pc:docMk/>
          <pc:sldMk cId="3758389058" sldId="4452"/>
        </pc:sldMkLst>
      </pc:sldChg>
      <pc:sldChg chg="del">
        <pc:chgData name="Michael Vermeersch" userId="85409873-b96b-4669-be5a-63f793ebbda5" providerId="ADAL" clId="{E6E3B84E-C077-447E-8403-0859D8A8092C}" dt="2021-05-11T10:51:48.260" v="207" actId="47"/>
        <pc:sldMkLst>
          <pc:docMk/>
          <pc:sldMk cId="1967389866" sldId="4453"/>
        </pc:sldMkLst>
      </pc:sldChg>
      <pc:sldChg chg="del">
        <pc:chgData name="Michael Vermeersch" userId="85409873-b96b-4669-be5a-63f793ebbda5" providerId="ADAL" clId="{E6E3B84E-C077-447E-8403-0859D8A8092C}" dt="2021-05-11T10:51:48.260" v="207" actId="47"/>
        <pc:sldMkLst>
          <pc:docMk/>
          <pc:sldMk cId="3705038280" sldId="4457"/>
        </pc:sldMkLst>
      </pc:sldChg>
      <pc:sldChg chg="del">
        <pc:chgData name="Michael Vermeersch" userId="85409873-b96b-4669-be5a-63f793ebbda5" providerId="ADAL" clId="{E6E3B84E-C077-447E-8403-0859D8A8092C}" dt="2021-05-11T10:51:48.260" v="207" actId="47"/>
        <pc:sldMkLst>
          <pc:docMk/>
          <pc:sldMk cId="3872942270" sldId="4458"/>
        </pc:sldMkLst>
      </pc:sldChg>
      <pc:sldChg chg="add del">
        <pc:chgData name="Michael Vermeersch" userId="85409873-b96b-4669-be5a-63f793ebbda5" providerId="ADAL" clId="{E6E3B84E-C077-447E-8403-0859D8A8092C}" dt="2021-05-11T10:51:24.587" v="206"/>
        <pc:sldMkLst>
          <pc:docMk/>
          <pc:sldMk cId="2148948919" sldId="4459"/>
        </pc:sldMkLst>
      </pc:sldChg>
      <pc:sldChg chg="add del">
        <pc:chgData name="Michael Vermeersch" userId="85409873-b96b-4669-be5a-63f793ebbda5" providerId="ADAL" clId="{E6E3B84E-C077-447E-8403-0859D8A8092C}" dt="2021-05-11T09:55:27.928" v="106"/>
        <pc:sldMkLst>
          <pc:docMk/>
          <pc:sldMk cId="534755059" sldId="4779"/>
        </pc:sldMkLst>
      </pc:sldChg>
      <pc:sldChg chg="modSp add del mod">
        <pc:chgData name="Michael Vermeersch" userId="85409873-b96b-4669-be5a-63f793ebbda5" providerId="ADAL" clId="{E6E3B84E-C077-447E-8403-0859D8A8092C}" dt="2021-05-11T09:59:08.643" v="125"/>
        <pc:sldMkLst>
          <pc:docMk/>
          <pc:sldMk cId="4129982806" sldId="4785"/>
        </pc:sldMkLst>
        <pc:spChg chg="mod">
          <ac:chgData name="Michael Vermeersch" userId="85409873-b96b-4669-be5a-63f793ebbda5" providerId="ADAL" clId="{E6E3B84E-C077-447E-8403-0859D8A8092C}" dt="2021-05-11T09:59:08.483" v="124" actId="22"/>
          <ac:spMkLst>
            <pc:docMk/>
            <pc:sldMk cId="4129982806" sldId="4785"/>
            <ac:spMk id="3" creationId="{B90E4965-218A-4DAD-BD17-8A57F2965D16}"/>
          </ac:spMkLst>
        </pc:spChg>
      </pc:sldChg>
      <pc:sldChg chg="add del">
        <pc:chgData name="Michael Vermeersch" userId="85409873-b96b-4669-be5a-63f793ebbda5" providerId="ADAL" clId="{E6E3B84E-C077-447E-8403-0859D8A8092C}" dt="2021-05-11T09:59:08.643" v="125"/>
        <pc:sldMkLst>
          <pc:docMk/>
          <pc:sldMk cId="3271561913" sldId="4786"/>
        </pc:sldMkLst>
      </pc:sldChg>
      <pc:sldChg chg="add del">
        <pc:chgData name="Michael Vermeersch" userId="85409873-b96b-4669-be5a-63f793ebbda5" providerId="ADAL" clId="{E6E3B84E-C077-447E-8403-0859D8A8092C}" dt="2021-05-11T09:55:27.928" v="106"/>
        <pc:sldMkLst>
          <pc:docMk/>
          <pc:sldMk cId="1886975115" sldId="4874"/>
        </pc:sldMkLst>
      </pc:sldChg>
      <pc:sldChg chg="add del">
        <pc:chgData name="Michael Vermeersch" userId="85409873-b96b-4669-be5a-63f793ebbda5" providerId="ADAL" clId="{E6E3B84E-C077-447E-8403-0859D8A8092C}" dt="2021-05-11T09:55:27.928" v="106"/>
        <pc:sldMkLst>
          <pc:docMk/>
          <pc:sldMk cId="2301799873" sldId="4875"/>
        </pc:sldMkLst>
      </pc:sldChg>
      <pc:sldChg chg="add del">
        <pc:chgData name="Michael Vermeersch" userId="85409873-b96b-4669-be5a-63f793ebbda5" providerId="ADAL" clId="{E6E3B84E-C077-447E-8403-0859D8A8092C}" dt="2021-05-11T09:55:27.928" v="106"/>
        <pc:sldMkLst>
          <pc:docMk/>
          <pc:sldMk cId="6604384" sldId="4876"/>
        </pc:sldMkLst>
      </pc:sldChg>
      <pc:sldChg chg="add del">
        <pc:chgData name="Michael Vermeersch" userId="85409873-b96b-4669-be5a-63f793ebbda5" providerId="ADAL" clId="{E6E3B84E-C077-447E-8403-0859D8A8092C}" dt="2021-05-11T09:55:27.928" v="106"/>
        <pc:sldMkLst>
          <pc:docMk/>
          <pc:sldMk cId="946209358" sldId="4877"/>
        </pc:sldMkLst>
      </pc:sldChg>
      <pc:sldChg chg="add del">
        <pc:chgData name="Michael Vermeersch" userId="85409873-b96b-4669-be5a-63f793ebbda5" providerId="ADAL" clId="{E6E3B84E-C077-447E-8403-0859D8A8092C}" dt="2021-05-11T09:55:27.928" v="106"/>
        <pc:sldMkLst>
          <pc:docMk/>
          <pc:sldMk cId="1110977711" sldId="4878"/>
        </pc:sldMkLst>
      </pc:sldChg>
      <pc:sldChg chg="add del">
        <pc:chgData name="Michael Vermeersch" userId="85409873-b96b-4669-be5a-63f793ebbda5" providerId="ADAL" clId="{E6E3B84E-C077-447E-8403-0859D8A8092C}" dt="2021-05-11T09:59:08.643" v="125"/>
        <pc:sldMkLst>
          <pc:docMk/>
          <pc:sldMk cId="122907388" sldId="4882"/>
        </pc:sldMkLst>
      </pc:sldChg>
      <pc:sldChg chg="add del">
        <pc:chgData name="Michael Vermeersch" userId="85409873-b96b-4669-be5a-63f793ebbda5" providerId="ADAL" clId="{E6E3B84E-C077-447E-8403-0859D8A8092C}" dt="2021-05-11T09:59:08.643" v="125"/>
        <pc:sldMkLst>
          <pc:docMk/>
          <pc:sldMk cId="2589084374" sldId="4883"/>
        </pc:sldMkLst>
      </pc:sldChg>
      <pc:sldChg chg="add del">
        <pc:chgData name="Michael Vermeersch" userId="85409873-b96b-4669-be5a-63f793ebbda5" providerId="ADAL" clId="{E6E3B84E-C077-447E-8403-0859D8A8092C}" dt="2021-05-11T14:45:29.420" v="282" actId="47"/>
        <pc:sldMkLst>
          <pc:docMk/>
          <pc:sldMk cId="3813264436" sldId="4884"/>
        </pc:sldMkLst>
      </pc:sldChg>
      <pc:sldChg chg="add del">
        <pc:chgData name="Michael Vermeersch" userId="85409873-b96b-4669-be5a-63f793ebbda5" providerId="ADAL" clId="{E6E3B84E-C077-447E-8403-0859D8A8092C}" dt="2021-05-11T09:59:08.643" v="125"/>
        <pc:sldMkLst>
          <pc:docMk/>
          <pc:sldMk cId="2734863170" sldId="4885"/>
        </pc:sldMkLst>
      </pc:sldChg>
      <pc:sldChg chg="add del">
        <pc:chgData name="Michael Vermeersch" userId="85409873-b96b-4669-be5a-63f793ebbda5" providerId="ADAL" clId="{E6E3B84E-C077-447E-8403-0859D8A8092C}" dt="2021-05-11T14:19:38.416" v="274" actId="47"/>
        <pc:sldMkLst>
          <pc:docMk/>
          <pc:sldMk cId="1709756919" sldId="9647"/>
        </pc:sldMkLst>
      </pc:sldChg>
      <pc:sldChg chg="add del">
        <pc:chgData name="Michael Vermeersch" userId="85409873-b96b-4669-be5a-63f793ebbda5" providerId="ADAL" clId="{E6E3B84E-C077-447E-8403-0859D8A8092C}" dt="2021-05-11T10:51:24.587" v="206"/>
        <pc:sldMkLst>
          <pc:docMk/>
          <pc:sldMk cId="3734682760" sldId="10775"/>
        </pc:sldMkLst>
      </pc:sldChg>
      <pc:sldChg chg="del">
        <pc:chgData name="Michael Vermeersch" userId="85409873-b96b-4669-be5a-63f793ebbda5" providerId="ADAL" clId="{E6E3B84E-C077-447E-8403-0859D8A8092C}" dt="2021-05-11T10:51:48.260" v="207" actId="47"/>
        <pc:sldMkLst>
          <pc:docMk/>
          <pc:sldMk cId="2163055141" sldId="10776"/>
        </pc:sldMkLst>
      </pc:sldChg>
      <pc:sldChg chg="del">
        <pc:chgData name="Michael Vermeersch" userId="85409873-b96b-4669-be5a-63f793ebbda5" providerId="ADAL" clId="{E6E3B84E-C077-447E-8403-0859D8A8092C}" dt="2021-05-11T10:51:48.260" v="207" actId="47"/>
        <pc:sldMkLst>
          <pc:docMk/>
          <pc:sldMk cId="2519917104" sldId="2134806069"/>
        </pc:sldMkLst>
      </pc:sldChg>
      <pc:sldChg chg="del">
        <pc:chgData name="Michael Vermeersch" userId="85409873-b96b-4669-be5a-63f793ebbda5" providerId="ADAL" clId="{E6E3B84E-C077-447E-8403-0859D8A8092C}" dt="2021-05-11T10:51:48.260" v="207" actId="47"/>
        <pc:sldMkLst>
          <pc:docMk/>
          <pc:sldMk cId="4003777325" sldId="2141411280"/>
        </pc:sldMkLst>
      </pc:sldChg>
      <pc:sldChg chg="del">
        <pc:chgData name="Michael Vermeersch" userId="85409873-b96b-4669-be5a-63f793ebbda5" providerId="ADAL" clId="{E6E3B84E-C077-447E-8403-0859D8A8092C}" dt="2021-05-11T10:51:48.260" v="207" actId="47"/>
        <pc:sldMkLst>
          <pc:docMk/>
          <pc:sldMk cId="167108301" sldId="2141411281"/>
        </pc:sldMkLst>
      </pc:sldChg>
      <pc:sldChg chg="del">
        <pc:chgData name="Michael Vermeersch" userId="85409873-b96b-4669-be5a-63f793ebbda5" providerId="ADAL" clId="{E6E3B84E-C077-447E-8403-0859D8A8092C}" dt="2021-05-11T10:51:48.260" v="207" actId="47"/>
        <pc:sldMkLst>
          <pc:docMk/>
          <pc:sldMk cId="232221672" sldId="2141411282"/>
        </pc:sldMkLst>
      </pc:sldChg>
      <pc:sldChg chg="del">
        <pc:chgData name="Michael Vermeersch" userId="85409873-b96b-4669-be5a-63f793ebbda5" providerId="ADAL" clId="{E6E3B84E-C077-447E-8403-0859D8A8092C}" dt="2021-05-11T10:51:48.260" v="207" actId="47"/>
        <pc:sldMkLst>
          <pc:docMk/>
          <pc:sldMk cId="883298471" sldId="2141411283"/>
        </pc:sldMkLst>
      </pc:sldChg>
      <pc:sldChg chg="del">
        <pc:chgData name="Michael Vermeersch" userId="85409873-b96b-4669-be5a-63f793ebbda5" providerId="ADAL" clId="{E6E3B84E-C077-447E-8403-0859D8A8092C}" dt="2021-05-11T10:51:48.260" v="207" actId="47"/>
        <pc:sldMkLst>
          <pc:docMk/>
          <pc:sldMk cId="19614899" sldId="2141411284"/>
        </pc:sldMkLst>
      </pc:sldChg>
      <pc:sldChg chg="del">
        <pc:chgData name="Michael Vermeersch" userId="85409873-b96b-4669-be5a-63f793ebbda5" providerId="ADAL" clId="{E6E3B84E-C077-447E-8403-0859D8A8092C}" dt="2021-05-11T10:51:48.260" v="207" actId="47"/>
        <pc:sldMkLst>
          <pc:docMk/>
          <pc:sldMk cId="3964450879" sldId="2141411285"/>
        </pc:sldMkLst>
      </pc:sldChg>
      <pc:sldChg chg="del">
        <pc:chgData name="Michael Vermeersch" userId="85409873-b96b-4669-be5a-63f793ebbda5" providerId="ADAL" clId="{E6E3B84E-C077-447E-8403-0859D8A8092C}" dt="2021-05-11T10:51:48.260" v="207" actId="47"/>
        <pc:sldMkLst>
          <pc:docMk/>
          <pc:sldMk cId="3352926438" sldId="2141411286"/>
        </pc:sldMkLst>
      </pc:sldChg>
      <pc:sldChg chg="del">
        <pc:chgData name="Michael Vermeersch" userId="85409873-b96b-4669-be5a-63f793ebbda5" providerId="ADAL" clId="{E6E3B84E-C077-447E-8403-0859D8A8092C}" dt="2021-05-11T10:51:48.260" v="207" actId="47"/>
        <pc:sldMkLst>
          <pc:docMk/>
          <pc:sldMk cId="2806126825" sldId="2141411287"/>
        </pc:sldMkLst>
      </pc:sldChg>
      <pc:sldChg chg="modSp new del mod modShow">
        <pc:chgData name="Michael Vermeersch" userId="85409873-b96b-4669-be5a-63f793ebbda5" providerId="ADAL" clId="{E6E3B84E-C077-447E-8403-0859D8A8092C}" dt="2021-05-11T14:35:24.819" v="278" actId="47"/>
        <pc:sldMkLst>
          <pc:docMk/>
          <pc:sldMk cId="3344443014" sldId="2141411288"/>
        </pc:sldMkLst>
        <pc:spChg chg="mod">
          <ac:chgData name="Michael Vermeersch" userId="85409873-b96b-4669-be5a-63f793ebbda5" providerId="ADAL" clId="{E6E3B84E-C077-447E-8403-0859D8A8092C}" dt="2021-05-11T09:45:33.356" v="75" actId="20577"/>
          <ac:spMkLst>
            <pc:docMk/>
            <pc:sldMk cId="3344443014" sldId="2141411288"/>
            <ac:spMk id="2" creationId="{09560339-03DF-4775-8741-741AEC16F8D8}"/>
          </ac:spMkLst>
        </pc:spChg>
      </pc:sldChg>
      <pc:sldChg chg="modSp add del mod ord">
        <pc:chgData name="Michael Vermeersch" userId="85409873-b96b-4669-be5a-63f793ebbda5" providerId="ADAL" clId="{E6E3B84E-C077-447E-8403-0859D8A8092C}" dt="2021-05-11T14:36:17.188" v="281" actId="47"/>
        <pc:sldMkLst>
          <pc:docMk/>
          <pc:sldMk cId="4014488486" sldId="2141411289"/>
        </pc:sldMkLst>
        <pc:spChg chg="mod">
          <ac:chgData name="Michael Vermeersch" userId="85409873-b96b-4669-be5a-63f793ebbda5" providerId="ADAL" clId="{E6E3B84E-C077-447E-8403-0859D8A8092C}" dt="2021-05-11T09:52:47.540" v="101" actId="20577"/>
          <ac:spMkLst>
            <pc:docMk/>
            <pc:sldMk cId="4014488486" sldId="2141411289"/>
            <ac:spMk id="2" creationId="{09560339-03DF-4775-8741-741AEC16F8D8}"/>
          </ac:spMkLst>
        </pc:spChg>
      </pc:sldChg>
      <pc:sldChg chg="modSp add del mod ord">
        <pc:chgData name="Michael Vermeersch" userId="85409873-b96b-4669-be5a-63f793ebbda5" providerId="ADAL" clId="{E6E3B84E-C077-447E-8403-0859D8A8092C}" dt="2021-05-11T14:35:29.650" v="279" actId="47"/>
        <pc:sldMkLst>
          <pc:docMk/>
          <pc:sldMk cId="2222582472" sldId="2141411290"/>
        </pc:sldMkLst>
        <pc:spChg chg="mod">
          <ac:chgData name="Michael Vermeersch" userId="85409873-b96b-4669-be5a-63f793ebbda5" providerId="ADAL" clId="{E6E3B84E-C077-447E-8403-0859D8A8092C}" dt="2021-05-11T10:35:10.004" v="164" actId="20577"/>
          <ac:spMkLst>
            <pc:docMk/>
            <pc:sldMk cId="2222582472" sldId="2141411290"/>
            <ac:spMk id="2" creationId="{09560339-03DF-4775-8741-741AEC16F8D8}"/>
          </ac:spMkLst>
        </pc:spChg>
      </pc:sldChg>
      <pc:sldChg chg="addSp delSp modSp add del mod ord">
        <pc:chgData name="Michael Vermeersch" userId="85409873-b96b-4669-be5a-63f793ebbda5" providerId="ADAL" clId="{E6E3B84E-C077-447E-8403-0859D8A8092C}" dt="2021-05-11T14:35:34.117" v="280" actId="47"/>
        <pc:sldMkLst>
          <pc:docMk/>
          <pc:sldMk cId="838802853" sldId="2141411291"/>
        </pc:sldMkLst>
        <pc:spChg chg="mod">
          <ac:chgData name="Michael Vermeersch" userId="85409873-b96b-4669-be5a-63f793ebbda5" providerId="ADAL" clId="{E6E3B84E-C077-447E-8403-0859D8A8092C}" dt="2021-05-11T10:43:16.297" v="199" actId="20577"/>
          <ac:spMkLst>
            <pc:docMk/>
            <pc:sldMk cId="838802853" sldId="2141411291"/>
            <ac:spMk id="2" creationId="{09560339-03DF-4775-8741-741AEC16F8D8}"/>
          </ac:spMkLst>
        </pc:spChg>
        <pc:spChg chg="add del">
          <ac:chgData name="Michael Vermeersch" userId="85409873-b96b-4669-be5a-63f793ebbda5" providerId="ADAL" clId="{E6E3B84E-C077-447E-8403-0859D8A8092C}" dt="2021-05-11T10:51:02.540" v="201" actId="22"/>
          <ac:spMkLst>
            <pc:docMk/>
            <pc:sldMk cId="838802853" sldId="2141411291"/>
            <ac:spMk id="5" creationId="{EEA63864-9AE9-4AA7-BD78-838FC91B4D07}"/>
          </ac:spMkLst>
        </pc:spChg>
      </pc:sldChg>
      <pc:sldChg chg="add del">
        <pc:chgData name="Michael Vermeersch" userId="85409873-b96b-4669-be5a-63f793ebbda5" providerId="ADAL" clId="{E6E3B84E-C077-447E-8403-0859D8A8092C}" dt="2021-05-11T10:01:31.356" v="126" actId="47"/>
        <pc:sldMkLst>
          <pc:docMk/>
          <pc:sldMk cId="2083784066" sldId="2141411291"/>
        </pc:sldMkLst>
      </pc:sldChg>
      <pc:sldChg chg="modSp add del mod">
        <pc:chgData name="Michael Vermeersch" userId="85409873-b96b-4669-be5a-63f793ebbda5" providerId="ADAL" clId="{E6E3B84E-C077-447E-8403-0859D8A8092C}" dt="2021-05-11T09:59:08.483" v="124" actId="22"/>
        <pc:sldMkLst>
          <pc:docMk/>
          <pc:sldMk cId="2370533566" sldId="2141411291"/>
        </pc:sldMkLst>
        <pc:spChg chg="mod">
          <ac:chgData name="Michael Vermeersch" userId="85409873-b96b-4669-be5a-63f793ebbda5" providerId="ADAL" clId="{E6E3B84E-C077-447E-8403-0859D8A8092C}" dt="2021-05-11T09:59:08.483" v="124" actId="22"/>
          <ac:spMkLst>
            <pc:docMk/>
            <pc:sldMk cId="2370533566" sldId="2141411291"/>
            <ac:spMk id="2" creationId="{1AEF0EA0-B916-4AF1-A892-12553D6C2DCC}"/>
          </ac:spMkLst>
        </pc:spChg>
      </pc:sldChg>
      <pc:sldChg chg="add del">
        <pc:chgData name="Michael Vermeersch" userId="85409873-b96b-4669-be5a-63f793ebbda5" providerId="ADAL" clId="{E6E3B84E-C077-447E-8403-0859D8A8092C}" dt="2021-05-11T14:19:33.598" v="273" actId="47"/>
        <pc:sldMkLst>
          <pc:docMk/>
          <pc:sldMk cId="399337357" sldId="2141411292"/>
        </pc:sldMkLst>
      </pc:sldChg>
      <pc:sldChg chg="add del ord">
        <pc:chgData name="Michael Vermeersch" userId="85409873-b96b-4669-be5a-63f793ebbda5" providerId="ADAL" clId="{E6E3B84E-C077-447E-8403-0859D8A8092C}" dt="2021-05-11T10:35:36.407" v="169" actId="2890"/>
        <pc:sldMkLst>
          <pc:docMk/>
          <pc:sldMk cId="930193717" sldId="2141411292"/>
        </pc:sldMkLst>
      </pc:sldChg>
      <pc:sldChg chg="add del">
        <pc:chgData name="Michael Vermeersch" userId="85409873-b96b-4669-be5a-63f793ebbda5" providerId="ADAL" clId="{E6E3B84E-C077-447E-8403-0859D8A8092C}" dt="2021-05-11T10:51:24.360" v="205" actId="22"/>
        <pc:sldMkLst>
          <pc:docMk/>
          <pc:sldMk cId="4059036186" sldId="2141411292"/>
        </pc:sldMkLst>
      </pc:sldChg>
      <pc:sldChg chg="add">
        <pc:chgData name="Michael Vermeersch" userId="85409873-b96b-4669-be5a-63f793ebbda5" providerId="ADAL" clId="{E6E3B84E-C077-447E-8403-0859D8A8092C}" dt="2021-05-11T10:51:24.587" v="206"/>
        <pc:sldMkLst>
          <pc:docMk/>
          <pc:sldMk cId="1472910814" sldId="2141411293"/>
        </pc:sldMkLst>
      </pc:sldChg>
      <pc:sldChg chg="add del">
        <pc:chgData name="Michael Vermeersch" userId="85409873-b96b-4669-be5a-63f793ebbda5" providerId="ADAL" clId="{E6E3B84E-C077-447E-8403-0859D8A8092C}" dt="2021-05-11T10:51:24.360" v="205" actId="22"/>
        <pc:sldMkLst>
          <pc:docMk/>
          <pc:sldMk cId="2940563193" sldId="2141411293"/>
        </pc:sldMkLst>
      </pc:sldChg>
      <pc:sldChg chg="add del">
        <pc:chgData name="Michael Vermeersch" userId="85409873-b96b-4669-be5a-63f793ebbda5" providerId="ADAL" clId="{E6E3B84E-C077-447E-8403-0859D8A8092C}" dt="2021-05-11T14:28:38.923" v="275" actId="47"/>
        <pc:sldMkLst>
          <pc:docMk/>
          <pc:sldMk cId="2401215189" sldId="2141411294"/>
        </pc:sldMkLst>
      </pc:sldChg>
      <pc:sldChg chg="add del">
        <pc:chgData name="Michael Vermeersch" userId="85409873-b96b-4669-be5a-63f793ebbda5" providerId="ADAL" clId="{E6E3B84E-C077-447E-8403-0859D8A8092C}" dt="2021-05-11T10:51:24.360" v="205" actId="22"/>
        <pc:sldMkLst>
          <pc:docMk/>
          <pc:sldMk cId="4036736097" sldId="2141411294"/>
        </pc:sldMkLst>
      </pc:sldChg>
      <pc:sldChg chg="add del">
        <pc:chgData name="Michael Vermeersch" userId="85409873-b96b-4669-be5a-63f793ebbda5" providerId="ADAL" clId="{E6E3B84E-C077-447E-8403-0859D8A8092C}" dt="2021-05-11T10:51:24.360" v="205" actId="22"/>
        <pc:sldMkLst>
          <pc:docMk/>
          <pc:sldMk cId="628251694" sldId="2141411295"/>
        </pc:sldMkLst>
      </pc:sldChg>
      <pc:sldChg chg="add">
        <pc:chgData name="Michael Vermeersch" userId="85409873-b96b-4669-be5a-63f793ebbda5" providerId="ADAL" clId="{E6E3B84E-C077-447E-8403-0859D8A8092C}" dt="2021-05-11T10:51:24.587" v="206"/>
        <pc:sldMkLst>
          <pc:docMk/>
          <pc:sldMk cId="1609357558" sldId="2141411295"/>
        </pc:sldMkLst>
      </pc:sldChg>
      <pc:sldChg chg="add">
        <pc:chgData name="Michael Vermeersch" userId="85409873-b96b-4669-be5a-63f793ebbda5" providerId="ADAL" clId="{E6E3B84E-C077-447E-8403-0859D8A8092C}" dt="2021-05-11T10:51:24.587" v="206"/>
        <pc:sldMkLst>
          <pc:docMk/>
          <pc:sldMk cId="354848018" sldId="2141411296"/>
        </pc:sldMkLst>
      </pc:sldChg>
      <pc:sldChg chg="modSp add del mod">
        <pc:chgData name="Michael Vermeersch" userId="85409873-b96b-4669-be5a-63f793ebbda5" providerId="ADAL" clId="{E6E3B84E-C077-447E-8403-0859D8A8092C}" dt="2021-05-11T10:51:24.360" v="205" actId="22"/>
        <pc:sldMkLst>
          <pc:docMk/>
          <pc:sldMk cId="3321770083" sldId="2141411296"/>
        </pc:sldMkLst>
        <pc:spChg chg="mod">
          <ac:chgData name="Michael Vermeersch" userId="85409873-b96b-4669-be5a-63f793ebbda5" providerId="ADAL" clId="{E6E3B84E-C077-447E-8403-0859D8A8092C}" dt="2021-05-11T10:51:24.360" v="205" actId="22"/>
          <ac:spMkLst>
            <pc:docMk/>
            <pc:sldMk cId="3321770083" sldId="2141411296"/>
            <ac:spMk id="3" creationId="{6AAD66E1-E2B5-49EB-887C-A1D4A791A49A}"/>
          </ac:spMkLst>
        </pc:spChg>
      </pc:sldChg>
      <pc:sldChg chg="modSp add del mod">
        <pc:chgData name="Michael Vermeersch" userId="85409873-b96b-4669-be5a-63f793ebbda5" providerId="ADAL" clId="{E6E3B84E-C077-447E-8403-0859D8A8092C}" dt="2021-05-11T10:51:24.360" v="205" actId="22"/>
        <pc:sldMkLst>
          <pc:docMk/>
          <pc:sldMk cId="499512495" sldId="2141411297"/>
        </pc:sldMkLst>
        <pc:spChg chg="mod">
          <ac:chgData name="Michael Vermeersch" userId="85409873-b96b-4669-be5a-63f793ebbda5" providerId="ADAL" clId="{E6E3B84E-C077-447E-8403-0859D8A8092C}" dt="2021-05-11T10:51:24.360" v="205" actId="22"/>
          <ac:spMkLst>
            <pc:docMk/>
            <pc:sldMk cId="499512495" sldId="2141411297"/>
            <ac:spMk id="3" creationId="{6AAD66E1-E2B5-49EB-887C-A1D4A791A49A}"/>
          </ac:spMkLst>
        </pc:spChg>
      </pc:sldChg>
      <pc:sldChg chg="add">
        <pc:chgData name="Michael Vermeersch" userId="85409873-b96b-4669-be5a-63f793ebbda5" providerId="ADAL" clId="{E6E3B84E-C077-447E-8403-0859D8A8092C}" dt="2021-05-11T10:51:24.587" v="206"/>
        <pc:sldMkLst>
          <pc:docMk/>
          <pc:sldMk cId="724948198" sldId="2141411297"/>
        </pc:sldMkLst>
      </pc:sldChg>
      <pc:sldChg chg="add del">
        <pc:chgData name="Michael Vermeersch" userId="85409873-b96b-4669-be5a-63f793ebbda5" providerId="ADAL" clId="{E6E3B84E-C077-447E-8403-0859D8A8092C}" dt="2021-05-11T10:51:24.360" v="205" actId="22"/>
        <pc:sldMkLst>
          <pc:docMk/>
          <pc:sldMk cId="295857921" sldId="2141411298"/>
        </pc:sldMkLst>
      </pc:sldChg>
      <pc:sldChg chg="add del">
        <pc:chgData name="Michael Vermeersch" userId="85409873-b96b-4669-be5a-63f793ebbda5" providerId="ADAL" clId="{E6E3B84E-C077-447E-8403-0859D8A8092C}" dt="2021-05-11T14:30:02.806" v="276" actId="47"/>
        <pc:sldMkLst>
          <pc:docMk/>
          <pc:sldMk cId="2996804465" sldId="2141411298"/>
        </pc:sldMkLst>
      </pc:sldChg>
      <pc:sldChg chg="add del">
        <pc:chgData name="Michael Vermeersch" userId="85409873-b96b-4669-be5a-63f793ebbda5" providerId="ADAL" clId="{E6E3B84E-C077-447E-8403-0859D8A8092C}" dt="2021-05-11T10:51:24.587" v="206"/>
        <pc:sldMkLst>
          <pc:docMk/>
          <pc:sldMk cId="3549290014" sldId="2141411299"/>
        </pc:sldMkLst>
      </pc:sldChg>
      <pc:sldChg chg="add">
        <pc:chgData name="Michael Vermeersch" userId="85409873-b96b-4669-be5a-63f793ebbda5" providerId="ADAL" clId="{E6E3B84E-C077-447E-8403-0859D8A8092C}" dt="2021-05-11T10:51:24.587" v="206"/>
        <pc:sldMkLst>
          <pc:docMk/>
          <pc:sldMk cId="2218482752" sldId="2141411300"/>
        </pc:sldMkLst>
      </pc:sldChg>
      <pc:sldChg chg="add del">
        <pc:chgData name="Michael Vermeersch" userId="85409873-b96b-4669-be5a-63f793ebbda5" providerId="ADAL" clId="{E6E3B84E-C077-447E-8403-0859D8A8092C}" dt="2021-05-11T10:51:24.360" v="205" actId="22"/>
        <pc:sldMkLst>
          <pc:docMk/>
          <pc:sldMk cId="4282918338" sldId="2141411300"/>
        </pc:sldMkLst>
      </pc:sldChg>
      <pc:sldChg chg="modSp add del mod ord">
        <pc:chgData name="Michael Vermeersch" userId="85409873-b96b-4669-be5a-63f793ebbda5" providerId="ADAL" clId="{E6E3B84E-C077-447E-8403-0859D8A8092C}" dt="2021-05-11T14:35:20.883" v="277" actId="47"/>
        <pc:sldMkLst>
          <pc:docMk/>
          <pc:sldMk cId="2411435756" sldId="2141411301"/>
        </pc:sldMkLst>
        <pc:spChg chg="mod">
          <ac:chgData name="Michael Vermeersch" userId="85409873-b96b-4669-be5a-63f793ebbda5" providerId="ADAL" clId="{E6E3B84E-C077-447E-8403-0859D8A8092C}" dt="2021-05-11T11:12:56.646" v="266" actId="20577"/>
          <ac:spMkLst>
            <pc:docMk/>
            <pc:sldMk cId="2411435756" sldId="2141411301"/>
            <ac:spMk id="2" creationId="{09560339-03DF-4775-8741-741AEC16F8D8}"/>
          </ac:spMkLst>
        </pc:spChg>
      </pc:sldChg>
      <pc:sldMasterChg chg="addSldLayout delSldLayout modSldLayout">
        <pc:chgData name="Michael Vermeersch" userId="85409873-b96b-4669-be5a-63f793ebbda5" providerId="ADAL" clId="{E6E3B84E-C077-447E-8403-0859D8A8092C}" dt="2021-05-11T10:51:24.360" v="205" actId="22"/>
        <pc:sldMasterMkLst>
          <pc:docMk/>
          <pc:sldMasterMk cId="941945881" sldId="2147484073"/>
        </pc:sldMasterMkLst>
        <pc:sldLayoutChg chg="add del mod replId">
          <pc:chgData name="Michael Vermeersch" userId="85409873-b96b-4669-be5a-63f793ebbda5" providerId="ADAL" clId="{E6E3B84E-C077-447E-8403-0859D8A8092C}" dt="2021-05-11T09:55:27.788" v="105" actId="22"/>
          <pc:sldLayoutMkLst>
            <pc:docMk/>
            <pc:sldMasterMk cId="941945881" sldId="2147484073"/>
            <pc:sldLayoutMk cId="2731743849" sldId="2147484126"/>
          </pc:sldLayoutMkLst>
        </pc:sldLayoutChg>
        <pc:sldLayoutChg chg="add del mod replId">
          <pc:chgData name="Michael Vermeersch" userId="85409873-b96b-4669-be5a-63f793ebbda5" providerId="ADAL" clId="{E6E3B84E-C077-447E-8403-0859D8A8092C}" dt="2021-05-11T09:59:08.483" v="124" actId="22"/>
          <pc:sldLayoutMkLst>
            <pc:docMk/>
            <pc:sldMasterMk cId="941945881" sldId="2147484073"/>
            <pc:sldLayoutMk cId="2258602078" sldId="2147484127"/>
          </pc:sldLayoutMkLst>
        </pc:sldLayoutChg>
        <pc:sldLayoutChg chg="add del mod replId">
          <pc:chgData name="Michael Vermeersch" userId="85409873-b96b-4669-be5a-63f793ebbda5" providerId="ADAL" clId="{E6E3B84E-C077-447E-8403-0859D8A8092C}" dt="2021-05-11T10:51:24.360" v="205" actId="22"/>
          <pc:sldLayoutMkLst>
            <pc:docMk/>
            <pc:sldMasterMk cId="941945881" sldId="2147484073"/>
            <pc:sldLayoutMk cId="433625362" sldId="2147484151"/>
          </pc:sldLayoutMkLst>
        </pc:sldLayoutChg>
      </pc:sldMasterChg>
    </pc:docChg>
  </pc:docChgLst>
  <pc:docChgLst>
    <pc:chgData name="Michael Vermeersch" userId="85409873-b96b-4669-be5a-63f793ebbda5" providerId="ADAL" clId="{01EEC554-EEAC-4DFC-B8A5-8BBC9630F874}"/>
    <pc:docChg chg="delSld">
      <pc:chgData name="Michael Vermeersch" userId="85409873-b96b-4669-be5a-63f793ebbda5" providerId="ADAL" clId="{01EEC554-EEAC-4DFC-B8A5-8BBC9630F874}" dt="2021-04-19T18:47:55.394" v="0" actId="47"/>
      <pc:docMkLst>
        <pc:docMk/>
      </pc:docMkLst>
      <pc:sldChg chg="del">
        <pc:chgData name="Michael Vermeersch" userId="85409873-b96b-4669-be5a-63f793ebbda5" providerId="ADAL" clId="{01EEC554-EEAC-4DFC-B8A5-8BBC9630F874}" dt="2021-04-19T18:47:55.394" v="0" actId="47"/>
        <pc:sldMkLst>
          <pc:docMk/>
          <pc:sldMk cId="3955281702" sldId="4333"/>
        </pc:sldMkLst>
      </pc:sldChg>
    </pc:docChg>
  </pc:docChgLst>
  <pc:docChgLst>
    <pc:chgData name="Michael Vermeersch" userId="85409873-b96b-4669-be5a-63f793ebbda5" providerId="ADAL" clId="{21ACB9C0-9ADB-43BC-B519-420AFDC52347}"/>
    <pc:docChg chg="undo custSel mod addSld delSld modSld sldOrd addMainMaster modMainMaster">
      <pc:chgData name="Michael Vermeersch" userId="85409873-b96b-4669-be5a-63f793ebbda5" providerId="ADAL" clId="{21ACB9C0-9ADB-43BC-B519-420AFDC52347}" dt="2020-11-12T13:27:58.216" v="727" actId="20577"/>
      <pc:docMkLst>
        <pc:docMk/>
      </pc:docMkLst>
      <pc:sldChg chg="addSp modSp add mod modTransition">
        <pc:chgData name="Michael Vermeersch" userId="85409873-b96b-4669-be5a-63f793ebbda5" providerId="ADAL" clId="{21ACB9C0-9ADB-43BC-B519-420AFDC52347}" dt="2020-11-11T14:22:52.966" v="221" actId="962"/>
        <pc:sldMkLst>
          <pc:docMk/>
          <pc:sldMk cId="0" sldId="257"/>
        </pc:sldMkLst>
        <pc:spChg chg="add mod">
          <ac:chgData name="Michael Vermeersch" userId="85409873-b96b-4669-be5a-63f793ebbda5" providerId="ADAL" clId="{21ACB9C0-9ADB-43BC-B519-420AFDC52347}" dt="2020-11-11T14:22:38.929" v="207" actId="13244"/>
          <ac:spMkLst>
            <pc:docMk/>
            <pc:sldMk cId="0" sldId="257"/>
            <ac:spMk id="2" creationId="{DD90548C-ED50-4C64-9DC4-62D20990B5EF}"/>
          </ac:spMkLst>
        </pc:spChg>
        <pc:picChg chg="mod">
          <ac:chgData name="Michael Vermeersch" userId="85409873-b96b-4669-be5a-63f793ebbda5" providerId="ADAL" clId="{21ACB9C0-9ADB-43BC-B519-420AFDC52347}" dt="2020-11-11T14:20:58.618" v="182" actId="962"/>
          <ac:picMkLst>
            <pc:docMk/>
            <pc:sldMk cId="0" sldId="257"/>
            <ac:picMk id="121" creationId="{00000000-0000-0000-0000-000000000000}"/>
          </ac:picMkLst>
        </pc:picChg>
        <pc:picChg chg="mod">
          <ac:chgData name="Michael Vermeersch" userId="85409873-b96b-4669-be5a-63f793ebbda5" providerId="ADAL" clId="{21ACB9C0-9ADB-43BC-B519-420AFDC52347}" dt="2020-11-11T14:22:52.966" v="221" actId="962"/>
          <ac:picMkLst>
            <pc:docMk/>
            <pc:sldMk cId="0" sldId="257"/>
            <ac:picMk id="122" creationId="{00000000-0000-0000-0000-000000000000}"/>
          </ac:picMkLst>
        </pc:picChg>
      </pc:sldChg>
      <pc:sldChg chg="modSp mod modShow">
        <pc:chgData name="Michael Vermeersch" userId="85409873-b96b-4669-be5a-63f793ebbda5" providerId="ADAL" clId="{21ACB9C0-9ADB-43BC-B519-420AFDC52347}" dt="2020-11-12T13:27:58.216" v="727" actId="20577"/>
        <pc:sldMkLst>
          <pc:docMk/>
          <pc:sldMk cId="1310105821" sldId="1718"/>
        </pc:sldMkLst>
        <pc:spChg chg="mod">
          <ac:chgData name="Michael Vermeersch" userId="85409873-b96b-4669-be5a-63f793ebbda5" providerId="ADAL" clId="{21ACB9C0-9ADB-43BC-B519-420AFDC52347}" dt="2020-11-12T13:27:58.216" v="727" actId="20577"/>
          <ac:spMkLst>
            <pc:docMk/>
            <pc:sldMk cId="1310105821" sldId="1718"/>
            <ac:spMk id="3" creationId="{9893997B-987F-4526-AB96-80D26393E500}"/>
          </ac:spMkLst>
        </pc:spChg>
      </pc:sldChg>
      <pc:sldChg chg="mod modShow">
        <pc:chgData name="Michael Vermeersch" userId="85409873-b96b-4669-be5a-63f793ebbda5" providerId="ADAL" clId="{21ACB9C0-9ADB-43BC-B519-420AFDC52347}" dt="2020-11-11T14:19:38.174" v="122" actId="729"/>
        <pc:sldMkLst>
          <pc:docMk/>
          <pc:sldMk cId="1786828944" sldId="4447"/>
        </pc:sldMkLst>
      </pc:sldChg>
      <pc:sldChg chg="modSp">
        <pc:chgData name="Michael Vermeersch" userId="85409873-b96b-4669-be5a-63f793ebbda5" providerId="ADAL" clId="{21ACB9C0-9ADB-43BC-B519-420AFDC52347}" dt="2020-11-11T14:48:35.635" v="390" actId="20577"/>
        <pc:sldMkLst>
          <pc:docMk/>
          <pc:sldMk cId="3758389058" sldId="4452"/>
        </pc:sldMkLst>
        <pc:spChg chg="mod">
          <ac:chgData name="Michael Vermeersch" userId="85409873-b96b-4669-be5a-63f793ebbda5" providerId="ADAL" clId="{21ACB9C0-9ADB-43BC-B519-420AFDC52347}" dt="2020-11-11T14:48:35.635" v="390" actId="20577"/>
          <ac:spMkLst>
            <pc:docMk/>
            <pc:sldMk cId="3758389058" sldId="4452"/>
            <ac:spMk id="17" creationId="{1186C2BF-F2BF-4537-9B65-1AF4597BEE5A}"/>
          </ac:spMkLst>
        </pc:spChg>
      </pc:sldChg>
      <pc:sldChg chg="modSp add mod">
        <pc:chgData name="Michael Vermeersch" userId="85409873-b96b-4669-be5a-63f793ebbda5" providerId="ADAL" clId="{21ACB9C0-9ADB-43BC-B519-420AFDC52347}" dt="2020-11-11T14:22:07.361" v="206" actId="962"/>
        <pc:sldMkLst>
          <pc:docMk/>
          <pc:sldMk cId="0" sldId="4460"/>
        </pc:sldMkLst>
        <pc:spChg chg="mod">
          <ac:chgData name="Michael Vermeersch" userId="85409873-b96b-4669-be5a-63f793ebbda5" providerId="ADAL" clId="{21ACB9C0-9ADB-43BC-B519-420AFDC52347}" dt="2020-11-11T14:21:41.434" v="192" actId="13244"/>
          <ac:spMkLst>
            <pc:docMk/>
            <pc:sldMk cId="0" sldId="4460"/>
            <ac:spMk id="138" creationId="{00000000-0000-0000-0000-000000000000}"/>
          </ac:spMkLst>
        </pc:spChg>
        <pc:picChg chg="mod">
          <ac:chgData name="Michael Vermeersch" userId="85409873-b96b-4669-be5a-63f793ebbda5" providerId="ADAL" clId="{21ACB9C0-9ADB-43BC-B519-420AFDC52347}" dt="2020-11-11T14:20:35.731" v="181" actId="962"/>
          <ac:picMkLst>
            <pc:docMk/>
            <pc:sldMk cId="0" sldId="4460"/>
            <ac:picMk id="136" creationId="{00000000-0000-0000-0000-000000000000}"/>
          </ac:picMkLst>
        </pc:picChg>
        <pc:picChg chg="mod">
          <ac:chgData name="Michael Vermeersch" userId="85409873-b96b-4669-be5a-63f793ebbda5" providerId="ADAL" clId="{21ACB9C0-9ADB-43BC-B519-420AFDC52347}" dt="2020-11-11T14:22:07.361" v="206" actId="962"/>
          <ac:picMkLst>
            <pc:docMk/>
            <pc:sldMk cId="0" sldId="4460"/>
            <ac:picMk id="137" creationId="{00000000-0000-0000-0000-000000000000}"/>
          </ac:picMkLst>
        </pc:picChg>
      </pc:sldChg>
      <pc:sldChg chg="addSp modSp add mod ord">
        <pc:chgData name="Michael Vermeersch" userId="85409873-b96b-4669-be5a-63f793ebbda5" providerId="ADAL" clId="{21ACB9C0-9ADB-43BC-B519-420AFDC52347}" dt="2020-11-11T15:14:03.076" v="602" actId="962"/>
        <pc:sldMkLst>
          <pc:docMk/>
          <pc:sldMk cId="3380254755" sldId="4461"/>
        </pc:sldMkLst>
        <pc:spChg chg="add mod">
          <ac:chgData name="Michael Vermeersch" userId="85409873-b96b-4669-be5a-63f793ebbda5" providerId="ADAL" clId="{21ACB9C0-9ADB-43BC-B519-420AFDC52347}" dt="2020-11-11T15:10:32.449" v="534" actId="20577"/>
          <ac:spMkLst>
            <pc:docMk/>
            <pc:sldMk cId="3380254755" sldId="4461"/>
            <ac:spMk id="3" creationId="{9F7E092D-C2BB-42B4-A469-2F0D8CB28F41}"/>
          </ac:spMkLst>
        </pc:spChg>
        <pc:picChg chg="add mod">
          <ac:chgData name="Michael Vermeersch" userId="85409873-b96b-4669-be5a-63f793ebbda5" providerId="ADAL" clId="{21ACB9C0-9ADB-43BC-B519-420AFDC52347}" dt="2020-11-11T15:14:03.076" v="602" actId="962"/>
          <ac:picMkLst>
            <pc:docMk/>
            <pc:sldMk cId="3380254755" sldId="4461"/>
            <ac:picMk id="5" creationId="{C8A288D0-F659-4A0A-8DE1-277652D85E37}"/>
          </ac:picMkLst>
        </pc:picChg>
      </pc:sldChg>
      <pc:sldChg chg="modSp add del mod">
        <pc:chgData name="Michael Vermeersch" userId="85409873-b96b-4669-be5a-63f793ebbda5" providerId="ADAL" clId="{21ACB9C0-9ADB-43BC-B519-420AFDC52347}" dt="2020-11-11T15:11:18.771" v="558" actId="20577"/>
        <pc:sldMkLst>
          <pc:docMk/>
          <pc:sldMk cId="259600639" sldId="10433"/>
        </pc:sldMkLst>
        <pc:spChg chg="mod">
          <ac:chgData name="Michael Vermeersch" userId="85409873-b96b-4669-be5a-63f793ebbda5" providerId="ADAL" clId="{21ACB9C0-9ADB-43BC-B519-420AFDC52347}" dt="2020-11-11T15:11:18.771" v="558" actId="20577"/>
          <ac:spMkLst>
            <pc:docMk/>
            <pc:sldMk cId="259600639" sldId="10433"/>
            <ac:spMk id="2" creationId="{EA8ED62E-1058-417A-8B8A-891FC3380C23}"/>
          </ac:spMkLst>
        </pc:spChg>
      </pc:sldChg>
      <pc:sldChg chg="addSp modSp add mod setClrOvrMap">
        <pc:chgData name="Michael Vermeersch" userId="85409873-b96b-4669-be5a-63f793ebbda5" providerId="ADAL" clId="{21ACB9C0-9ADB-43BC-B519-420AFDC52347}" dt="2020-11-11T15:09:47.713" v="523" actId="20577"/>
        <pc:sldMkLst>
          <pc:docMk/>
          <pc:sldMk cId="620689474" sldId="10445"/>
        </pc:sldMkLst>
        <pc:spChg chg="mod">
          <ac:chgData name="Michael Vermeersch" userId="85409873-b96b-4669-be5a-63f793ebbda5" providerId="ADAL" clId="{21ACB9C0-9ADB-43BC-B519-420AFDC52347}" dt="2020-11-11T15:09:47.713" v="523" actId="20577"/>
          <ac:spMkLst>
            <pc:docMk/>
            <pc:sldMk cId="620689474" sldId="10445"/>
            <ac:spMk id="2" creationId="{DF1E8150-2832-456B-A34D-F32149E3B3CE}"/>
          </ac:spMkLst>
        </pc:spChg>
        <pc:spChg chg="add">
          <ac:chgData name="Michael Vermeersch" userId="85409873-b96b-4669-be5a-63f793ebbda5" providerId="ADAL" clId="{21ACB9C0-9ADB-43BC-B519-420AFDC52347}" dt="2020-11-11T15:09:35.303" v="512" actId="26606"/>
          <ac:spMkLst>
            <pc:docMk/>
            <pc:sldMk cId="620689474" sldId="10445"/>
            <ac:spMk id="10" creationId="{0671A8AE-40A1-4631-A6B8-581AFF065482}"/>
          </ac:spMkLst>
        </pc:spChg>
        <pc:spChg chg="add">
          <ac:chgData name="Michael Vermeersch" userId="85409873-b96b-4669-be5a-63f793ebbda5" providerId="ADAL" clId="{21ACB9C0-9ADB-43BC-B519-420AFDC52347}" dt="2020-11-11T15:09:35.303" v="512" actId="26606"/>
          <ac:spMkLst>
            <pc:docMk/>
            <pc:sldMk cId="620689474" sldId="10445"/>
            <ac:spMk id="12" creationId="{AB58EF07-17C2-48CF-ABB0-EEF1F17CB8F0}"/>
          </ac:spMkLst>
        </pc:spChg>
        <pc:spChg chg="add">
          <ac:chgData name="Michael Vermeersch" userId="85409873-b96b-4669-be5a-63f793ebbda5" providerId="ADAL" clId="{21ACB9C0-9ADB-43BC-B519-420AFDC52347}" dt="2020-11-11T15:09:35.303" v="512" actId="26606"/>
          <ac:spMkLst>
            <pc:docMk/>
            <pc:sldMk cId="620689474" sldId="10445"/>
            <ac:spMk id="14" creationId="{AF2F604E-43BE-4DC3-B983-E071523364F8}"/>
          </ac:spMkLst>
        </pc:spChg>
        <pc:spChg chg="add">
          <ac:chgData name="Michael Vermeersch" userId="85409873-b96b-4669-be5a-63f793ebbda5" providerId="ADAL" clId="{21ACB9C0-9ADB-43BC-B519-420AFDC52347}" dt="2020-11-11T15:09:35.303" v="512" actId="26606"/>
          <ac:spMkLst>
            <pc:docMk/>
            <pc:sldMk cId="620689474" sldId="10445"/>
            <ac:spMk id="16" creationId="{08C9B587-E65E-4B52-B37C-ABEBB6E87928}"/>
          </ac:spMkLst>
        </pc:spChg>
        <pc:graphicFrameChg chg="modGraphic">
          <ac:chgData name="Michael Vermeersch" userId="85409873-b96b-4669-be5a-63f793ebbda5" providerId="ADAL" clId="{21ACB9C0-9ADB-43BC-B519-420AFDC52347}" dt="2020-11-11T15:09:35.303" v="512" actId="26606"/>
          <ac:graphicFrameMkLst>
            <pc:docMk/>
            <pc:sldMk cId="620689474" sldId="10445"/>
            <ac:graphicFrameMk id="5" creationId="{B3A4B7AE-D9C9-4F96-B394-7AABC50A4B16}"/>
          </ac:graphicFrameMkLst>
        </pc:graphicFrameChg>
      </pc:sldChg>
      <pc:sldChg chg="addSp new del mod">
        <pc:chgData name="Michael Vermeersch" userId="85409873-b96b-4669-be5a-63f793ebbda5" providerId="ADAL" clId="{21ACB9C0-9ADB-43BC-B519-420AFDC52347}" dt="2020-11-11T19:14:26.962" v="629" actId="47"/>
        <pc:sldMkLst>
          <pc:docMk/>
          <pc:sldMk cId="666682579" sldId="10446"/>
        </pc:sldMkLst>
        <pc:picChg chg="add">
          <ac:chgData name="Michael Vermeersch" userId="85409873-b96b-4669-be5a-63f793ebbda5" providerId="ADAL" clId="{21ACB9C0-9ADB-43BC-B519-420AFDC52347}" dt="2020-11-11T15:12:28.614" v="560" actId="22"/>
          <ac:picMkLst>
            <pc:docMk/>
            <pc:sldMk cId="666682579" sldId="10446"/>
            <ac:picMk id="3" creationId="{7ADF700F-AD88-4365-9090-8175D9C39784}"/>
          </ac:picMkLst>
        </pc:picChg>
      </pc:sldChg>
      <pc:sldChg chg="new del">
        <pc:chgData name="Michael Vermeersch" userId="85409873-b96b-4669-be5a-63f793ebbda5" providerId="ADAL" clId="{21ACB9C0-9ADB-43BC-B519-420AFDC52347}" dt="2020-11-11T19:09:31.319" v="622" actId="47"/>
        <pc:sldMkLst>
          <pc:docMk/>
          <pc:sldMk cId="493746852" sldId="10447"/>
        </pc:sldMkLst>
      </pc:sldChg>
      <pc:sldChg chg="modSp new del mod">
        <pc:chgData name="Michael Vermeersch" userId="85409873-b96b-4669-be5a-63f793ebbda5" providerId="ADAL" clId="{21ACB9C0-9ADB-43BC-B519-420AFDC52347}" dt="2020-11-11T18:45:40.215" v="619" actId="47"/>
        <pc:sldMkLst>
          <pc:docMk/>
          <pc:sldMk cId="578814640" sldId="10447"/>
        </pc:sldMkLst>
        <pc:spChg chg="mod">
          <ac:chgData name="Michael Vermeersch" userId="85409873-b96b-4669-be5a-63f793ebbda5" providerId="ADAL" clId="{21ACB9C0-9ADB-43BC-B519-420AFDC52347}" dt="2020-11-11T16:56:04.756" v="610" actId="20577"/>
          <ac:spMkLst>
            <pc:docMk/>
            <pc:sldMk cId="578814640" sldId="10447"/>
            <ac:spMk id="2" creationId="{994E9D04-5AAA-461F-B09A-A9C31542E92C}"/>
          </ac:spMkLst>
        </pc:spChg>
      </pc:sldChg>
      <pc:sldChg chg="addSp modSp new mod setBg">
        <pc:chgData name="Michael Vermeersch" userId="85409873-b96b-4669-be5a-63f793ebbda5" providerId="ADAL" clId="{21ACB9C0-9ADB-43BC-B519-420AFDC52347}" dt="2020-11-11T19:15:21.762" v="719" actId="20577"/>
        <pc:sldMkLst>
          <pc:docMk/>
          <pc:sldMk cId="1431020212" sldId="10447"/>
        </pc:sldMkLst>
        <pc:spChg chg="add mod">
          <ac:chgData name="Michael Vermeersch" userId="85409873-b96b-4669-be5a-63f793ebbda5" providerId="ADAL" clId="{21ACB9C0-9ADB-43BC-B519-420AFDC52347}" dt="2020-11-11T19:15:21.762" v="719" actId="20577"/>
          <ac:spMkLst>
            <pc:docMk/>
            <pc:sldMk cId="1431020212" sldId="10447"/>
            <ac:spMk id="4" creationId="{A014855A-4FFC-43D0-A9EB-D912E2F48C78}"/>
          </ac:spMkLst>
        </pc:spChg>
        <pc:grpChg chg="add">
          <ac:chgData name="Michael Vermeersch" userId="85409873-b96b-4669-be5a-63f793ebbda5" providerId="ADAL" clId="{21ACB9C0-9ADB-43BC-B519-420AFDC52347}" dt="2020-11-11T19:11:59.468" v="625" actId="26606"/>
          <ac:grpSpMkLst>
            <pc:docMk/>
            <pc:sldMk cId="1431020212" sldId="10447"/>
            <ac:grpSpMk id="8" creationId="{63737881-458F-40AD-B72B-B57D267DC423}"/>
          </ac:grpSpMkLst>
        </pc:grpChg>
        <pc:picChg chg="add mod">
          <ac:chgData name="Michael Vermeersch" userId="85409873-b96b-4669-be5a-63f793ebbda5" providerId="ADAL" clId="{21ACB9C0-9ADB-43BC-B519-420AFDC52347}" dt="2020-11-11T19:14:58.298" v="701" actId="962"/>
          <ac:picMkLst>
            <pc:docMk/>
            <pc:sldMk cId="1431020212" sldId="10447"/>
            <ac:picMk id="3" creationId="{19B69546-4DFA-4D7B-9D43-0961E38613EE}"/>
          </ac:picMkLst>
        </pc:picChg>
      </pc:sldChg>
      <pc:sldChg chg="modSp new del mod">
        <pc:chgData name="Michael Vermeersch" userId="85409873-b96b-4669-be5a-63f793ebbda5" providerId="ADAL" clId="{21ACB9C0-9ADB-43BC-B519-420AFDC52347}" dt="2020-11-11T18:46:11.040" v="620" actId="47"/>
        <pc:sldMkLst>
          <pc:docMk/>
          <pc:sldMk cId="1811303507" sldId="10448"/>
        </pc:sldMkLst>
        <pc:spChg chg="mod">
          <ac:chgData name="Michael Vermeersch" userId="85409873-b96b-4669-be5a-63f793ebbda5" providerId="ADAL" clId="{21ACB9C0-9ADB-43BC-B519-420AFDC52347}" dt="2020-11-11T16:59:03.895" v="618" actId="20577"/>
          <ac:spMkLst>
            <pc:docMk/>
            <pc:sldMk cId="1811303507" sldId="10448"/>
            <ac:spMk id="2" creationId="{4E32DE57-21C1-4AB1-9A0B-9C7FB8995626}"/>
          </ac:spMkLst>
        </pc:spChg>
      </pc:sldChg>
      <pc:sldChg chg="modSp add del">
        <pc:chgData name="Michael Vermeersch" userId="85409873-b96b-4669-be5a-63f793ebbda5" providerId="ADAL" clId="{21ACB9C0-9ADB-43BC-B519-420AFDC52347}" dt="2020-11-11T19:15:53.306" v="723" actId="13244"/>
        <pc:sldMkLst>
          <pc:docMk/>
          <pc:sldMk cId="2998334276" sldId="2141411279"/>
        </pc:sldMkLst>
        <pc:spChg chg="mod">
          <ac:chgData name="Michael Vermeersch" userId="85409873-b96b-4669-be5a-63f793ebbda5" providerId="ADAL" clId="{21ACB9C0-9ADB-43BC-B519-420AFDC52347}" dt="2020-11-11T19:15:53.306" v="723" actId="13244"/>
          <ac:spMkLst>
            <pc:docMk/>
            <pc:sldMk cId="2998334276" sldId="2141411279"/>
            <ac:spMk id="3" creationId="{51DF1739-8F59-4206-8B50-78EB280A06F2}"/>
          </ac:spMkLst>
        </pc:spChg>
        <pc:spChg chg="mod">
          <ac:chgData name="Michael Vermeersch" userId="85409873-b96b-4669-be5a-63f793ebbda5" providerId="ADAL" clId="{21ACB9C0-9ADB-43BC-B519-420AFDC52347}" dt="2020-11-11T19:15:47.946" v="722" actId="13244"/>
          <ac:spMkLst>
            <pc:docMk/>
            <pc:sldMk cId="2998334276" sldId="2141411279"/>
            <ac:spMk id="5" creationId="{3A74C07E-82BF-43D4-AA91-062B6309CD0A}"/>
          </ac:spMkLst>
        </pc:spChg>
        <pc:spChg chg="mod">
          <ac:chgData name="Michael Vermeersch" userId="85409873-b96b-4669-be5a-63f793ebbda5" providerId="ADAL" clId="{21ACB9C0-9ADB-43BC-B519-420AFDC52347}" dt="2020-11-11T19:15:43.009" v="721" actId="13244"/>
          <ac:spMkLst>
            <pc:docMk/>
            <pc:sldMk cId="2998334276" sldId="2141411279"/>
            <ac:spMk id="22" creationId="{9E5493F3-277C-49CF-9394-32F4648FFC48}"/>
          </ac:spMkLst>
        </pc:spChg>
        <pc:picChg chg="mod">
          <ac:chgData name="Michael Vermeersch" userId="85409873-b96b-4669-be5a-63f793ebbda5" providerId="ADAL" clId="{21ACB9C0-9ADB-43BC-B519-420AFDC52347}" dt="2020-11-11T19:15:38.050" v="720" actId="13244"/>
          <ac:picMkLst>
            <pc:docMk/>
            <pc:sldMk cId="2998334276" sldId="2141411279"/>
            <ac:picMk id="8" creationId="{897A5D57-6113-4402-B904-845EBF5C56C6}"/>
          </ac:picMkLst>
        </pc:picChg>
      </pc:sldChg>
      <pc:sldMasterChg chg="modSldLayout">
        <pc:chgData name="Michael Vermeersch" userId="85409873-b96b-4669-be5a-63f793ebbda5" providerId="ADAL" clId="{21ACB9C0-9ADB-43BC-B519-420AFDC52347}" dt="2020-11-11T19:14:22.773" v="628" actId="22"/>
        <pc:sldMasterMkLst>
          <pc:docMk/>
          <pc:sldMasterMk cId="812732925" sldId="2147483706"/>
        </pc:sldMasterMkLst>
        <pc:sldLayoutChg chg="replId">
          <pc:chgData name="Michael Vermeersch" userId="85409873-b96b-4669-be5a-63f793ebbda5" providerId="ADAL" clId="{21ACB9C0-9ADB-43BC-B519-420AFDC52347}" dt="2020-11-11T19:14:22.773" v="628" actId="22"/>
          <pc:sldLayoutMkLst>
            <pc:docMk/>
            <pc:sldMasterMk cId="812732925" sldId="2147483706"/>
            <pc:sldLayoutMk cId="1946464408" sldId="2147483985"/>
          </pc:sldLayoutMkLst>
        </pc:sldLayoutChg>
      </pc:sldMasterChg>
      <pc:sldMasterChg chg="add addSldLayout">
        <pc:chgData name="Michael Vermeersch" userId="85409873-b96b-4669-be5a-63f793ebbda5" providerId="ADAL" clId="{21ACB9C0-9ADB-43BC-B519-420AFDC52347}" dt="2020-11-11T15:08:01.302" v="510" actId="22"/>
        <pc:sldMasterMkLst>
          <pc:docMk/>
          <pc:sldMasterMk cId="721311615" sldId="2147483766"/>
        </pc:sldMasterMkLst>
        <pc:sldLayoutChg chg="add">
          <pc:chgData name="Michael Vermeersch" userId="85409873-b96b-4669-be5a-63f793ebbda5" providerId="ADAL" clId="{21ACB9C0-9ADB-43BC-B519-420AFDC52347}" dt="2020-11-11T15:08:01.302" v="510" actId="22"/>
          <pc:sldLayoutMkLst>
            <pc:docMk/>
            <pc:sldMasterMk cId="721311615" sldId="2147483766"/>
            <pc:sldLayoutMk cId="1964645505" sldId="2147483767"/>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2616664050" sldId="2147483768"/>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4285945897" sldId="2147483769"/>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906497064" sldId="2147483770"/>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1536712270" sldId="2147483771"/>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2134055786" sldId="2147483772"/>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2241706034" sldId="2147483773"/>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271169717" sldId="2147483774"/>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2757321538" sldId="2147483775"/>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1442816928" sldId="2147483776"/>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2405118503" sldId="2147483777"/>
          </pc:sldLayoutMkLst>
        </pc:sldLayoutChg>
        <pc:sldLayoutChg chg="add">
          <pc:chgData name="Michael Vermeersch" userId="85409873-b96b-4669-be5a-63f793ebbda5" providerId="ADAL" clId="{21ACB9C0-9ADB-43BC-B519-420AFDC52347}" dt="2020-11-11T15:08:01.302" v="510" actId="22"/>
          <pc:sldLayoutMkLst>
            <pc:docMk/>
            <pc:sldMasterMk cId="721311615" sldId="2147483766"/>
            <pc:sldLayoutMk cId="135153183" sldId="2147483778"/>
          </pc:sldLayoutMkLst>
        </pc:sldLayoutChg>
      </pc:sldMasterChg>
      <pc:sldMasterChg chg="add addSldLayout">
        <pc:chgData name="Michael Vermeersch" userId="85409873-b96b-4669-be5a-63f793ebbda5" providerId="ADAL" clId="{21ACB9C0-9ADB-43BC-B519-420AFDC52347}" dt="2020-11-11T19:14:22.773" v="628" actId="22"/>
        <pc:sldMasterMkLst>
          <pc:docMk/>
          <pc:sldMasterMk cId="3004800810" sldId="2147483973"/>
        </pc:sldMasterMkLst>
        <pc:sldLayoutChg chg="add">
          <pc:chgData name="Michael Vermeersch" userId="85409873-b96b-4669-be5a-63f793ebbda5" providerId="ADAL" clId="{21ACB9C0-9ADB-43BC-B519-420AFDC52347}" dt="2020-11-11T19:14:22.773" v="628" actId="22"/>
          <pc:sldLayoutMkLst>
            <pc:docMk/>
            <pc:sldMasterMk cId="3004800810" sldId="2147483973"/>
            <pc:sldLayoutMk cId="2301429104" sldId="2147483717"/>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3880573114" sldId="2147483974"/>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3206690743" sldId="2147483975"/>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4275426820" sldId="2147483976"/>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1451521642" sldId="2147483977"/>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101367163" sldId="2147483978"/>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636652209" sldId="2147483979"/>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3696990494" sldId="2147483980"/>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2283822610" sldId="2147483981"/>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1887911472" sldId="2147483982"/>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487467169" sldId="2147483983"/>
          </pc:sldLayoutMkLst>
        </pc:sldLayoutChg>
        <pc:sldLayoutChg chg="add">
          <pc:chgData name="Michael Vermeersch" userId="85409873-b96b-4669-be5a-63f793ebbda5" providerId="ADAL" clId="{21ACB9C0-9ADB-43BC-B519-420AFDC52347}" dt="2020-11-11T19:14:22.773" v="628" actId="22"/>
          <pc:sldLayoutMkLst>
            <pc:docMk/>
            <pc:sldMasterMk cId="3004800810" sldId="2147483973"/>
            <pc:sldLayoutMk cId="1031036487" sldId="21474839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BACC2-7707-4970-9FA2-3B9E54652A3A}" type="datetimeFigureOut">
              <a:rPr lang="en-GB" smtClean="0"/>
              <a:t>25/05/2021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0E491-B52C-431A-920A-99A07A6A669B}" type="slidenum">
              <a:rPr lang="en-GB" smtClean="0"/>
              <a:t>‹#›</a:t>
            </a:fld>
            <a:endParaRPr lang="en-GB"/>
          </a:p>
        </p:txBody>
      </p:sp>
    </p:spTree>
    <p:extLst>
      <p:ext uri="{BB962C8B-B14F-4D97-AF65-F5344CB8AC3E}">
        <p14:creationId xmlns:p14="http://schemas.microsoft.com/office/powerpoint/2010/main" val="480444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ews.microsoft.com/2004/02/02/new-research-study-shows-57-percent-of-adult-computer-users-can-benefit-from-accessible-technology/" TargetMode="External"/><Relationship Id="rId7" Type="http://schemas.openxmlformats.org/officeDocument/2006/relationships/hyperlink" Target="https://invisibledisabilities.org/what-is-an-invisible-disability/"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who.int/phi/implementation/assistive_technology/2206_infographic.pdf?ua=1" TargetMode="External"/><Relationship Id="rId5" Type="http://schemas.openxmlformats.org/officeDocument/2006/relationships/hyperlink" Target="https://www.economist.com/briefing/2016/04/16/spectrum-shift" TargetMode="External"/><Relationship Id="rId4" Type="http://schemas.openxmlformats.org/officeDocument/2006/relationships/hyperlink" Target="https://www.bls.gov/news.release/disabl.nr0.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upport.office.com/en-us/article/improve-accessibility-with-the-accessibility-checker-a16f6de0-2f39-4a2b-8bd8-5ad801426c7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cation.microsoft.com/en-us/course/a41ac17d/overvie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FAB89093-C786-456A-B68B-93DB47CC0FE2}" type="slidenum">
              <a:rPr kumimoji="0" lang="en-US" sz="21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1</a:t>
            </a:fld>
            <a:endParaRPr kumimoji="0" lang="en-US" sz="2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054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effectLst/>
                <a:latin typeface="+mn-lt"/>
                <a:cs typeface="Segoe UI"/>
              </a:rPr>
              <a:t>There </a:t>
            </a:r>
            <a:r>
              <a:rPr lang="en-US" sz="1200">
                <a:latin typeface="+mn-lt"/>
                <a:cs typeface="Segoe UI"/>
              </a:rPr>
              <a:t>over are 1</a:t>
            </a:r>
            <a:r>
              <a:rPr lang="en-US" sz="1200" b="0" i="0" u="none" strike="noStrike" kern="1200">
                <a:effectLst/>
                <a:latin typeface="+mn-lt"/>
                <a:cs typeface="Segoe UI"/>
              </a:rPr>
              <a:t> billion people in the world who have disabilities</a:t>
            </a:r>
            <a:r>
              <a:rPr lang="en-US" sz="1200">
                <a:latin typeface="+mn-lt"/>
                <a:cs typeface="Segoe UI"/>
              </a:rPr>
              <a:t>, many of whom need assistive technology. </a:t>
            </a:r>
            <a:r>
              <a:rPr lang="en-US" sz="850">
                <a:latin typeface="Segoe UI"/>
                <a:cs typeface="Segoe UI"/>
              </a:rPr>
              <a:t>But only 1 in 10 have access to the products needed, and this means many of them can't fully participate in our economies and societies. Accessible technology can allow them to fully participate. </a:t>
            </a:r>
          </a:p>
          <a:p>
            <a:endParaRPr lang="en-US" sz="1200">
              <a:latin typeface="+mn-lt"/>
              <a:cs typeface="Segoe UI"/>
            </a:endParaRPr>
          </a:p>
          <a:p>
            <a:r>
              <a:rPr lang="en-US" sz="1200">
                <a:latin typeface="Segoe UI"/>
                <a:cs typeface="Segoe UI"/>
              </a:rPr>
              <a:t>In a 2004 Forrester </a:t>
            </a:r>
            <a:r>
              <a:rPr lang="en-US" sz="1200">
                <a:latin typeface="Segoe UI"/>
                <a:cs typeface="Segoe UI"/>
                <a:hlinkClick r:id="rId3"/>
              </a:rPr>
              <a:t>study</a:t>
            </a:r>
            <a:r>
              <a:rPr lang="en-US" sz="1200">
                <a:latin typeface="Segoe UI"/>
                <a:cs typeface="Segoe UI"/>
              </a:rPr>
              <a:t>, they found that </a:t>
            </a:r>
            <a:r>
              <a:rPr lang="en-US" sz="850">
                <a:latin typeface="Segoe UI"/>
                <a:cs typeface="Segoe UI"/>
              </a:rPr>
              <a:t>57% of current working-age computer users may benefit from accessible technology because of mild to severe vision, hearing, dexterity, speech and cognitive difficulties. As the U.S. population continues to age, the number of people who experience these impairments will increase, and more people will likely turn to accessible technology to mitigate the effects of their changing physical abilities.</a:t>
            </a:r>
          </a:p>
          <a:p>
            <a:endParaRPr lang="en-US" sz="1200">
              <a:latin typeface="+mn-lt"/>
              <a:cs typeface="Segoe UI"/>
            </a:endParaRPr>
          </a:p>
          <a:p>
            <a:r>
              <a:rPr lang="en-US" sz="1200">
                <a:latin typeface="+mn-lt"/>
                <a:cs typeface="Segoe UI"/>
              </a:rPr>
              <a:t>In the U.S., the unemployment rate for people with disabilities is </a:t>
            </a:r>
            <a:r>
              <a:rPr lang="en-US" sz="1200">
                <a:latin typeface="+mn-lt"/>
                <a:cs typeface="Segoe UI"/>
                <a:hlinkClick r:id="rId4"/>
              </a:rPr>
              <a:t>double</a:t>
            </a:r>
            <a:r>
              <a:rPr lang="en-US" sz="1200">
                <a:latin typeface="+mn-lt"/>
                <a:cs typeface="Segoe UI"/>
              </a:rPr>
              <a:t> that of people without. And this has not substantially changed in the last 30 years since the establishment of the Americans with Disabilities Act (ADA). And the unemployment rate for with an Autism Spectrum Disorder is around </a:t>
            </a:r>
            <a:r>
              <a:rPr lang="en-US" sz="1200">
                <a:latin typeface="+mn-lt"/>
                <a:cs typeface="Segoe UI"/>
                <a:hlinkClick r:id="rId5"/>
              </a:rPr>
              <a:t>80 percent</a:t>
            </a:r>
            <a:r>
              <a:rPr lang="en-US" sz="1200">
                <a:latin typeface="+mn-lt"/>
                <a:cs typeface="Segoe UI"/>
              </a:rPr>
              <a:t>. This is a huge untapped talent pool.</a:t>
            </a:r>
            <a:endParaRPr lang="en-US" sz="1200">
              <a:latin typeface="+mn-lt"/>
            </a:endParaRPr>
          </a:p>
          <a:p>
            <a:endParaRPr lang="en-US" sz="1200">
              <a:latin typeface="+mn-lt"/>
              <a:cs typeface="Segoe UI"/>
            </a:endParaRPr>
          </a:p>
          <a:p>
            <a:r>
              <a:rPr lang="en-US" sz="1200">
                <a:latin typeface="+mn-lt"/>
                <a:cs typeface="Segoe UI"/>
              </a:rPr>
              <a:t>Also, it's important to know that 70% of disability is invisible, so you don't always know what may be a challenge for those around you.</a:t>
            </a:r>
          </a:p>
          <a:p>
            <a:endParaRPr lang="en-US" sz="1200">
              <a:latin typeface="+mn-lt"/>
            </a:endParaRPr>
          </a:p>
          <a:p>
            <a:r>
              <a:rPr lang="en-US" sz="1200">
                <a:latin typeface="+mn-lt"/>
                <a:cs typeface="Segoe UI"/>
              </a:rPr>
              <a:t>And finally, remember that disability – whether temporary, situational, or permanent - is something that can affect any of us, or someone we love, at any time.</a:t>
            </a:r>
          </a:p>
          <a:p>
            <a:endParaRPr lang="en-US" sz="1200">
              <a:latin typeface="+mn-lt"/>
              <a:cs typeface="Segoe UI"/>
            </a:endParaRPr>
          </a:p>
          <a:p>
            <a:r>
              <a:rPr lang="en-US" sz="1200" b="0">
                <a:latin typeface="+mn-lt"/>
                <a:cs typeface="Segoe UI"/>
              </a:rPr>
              <a:t>-------------------------------------------------------------------------------------------</a:t>
            </a:r>
          </a:p>
          <a:p>
            <a:r>
              <a:rPr lang="en-US" sz="1200">
                <a:latin typeface="+mn-lt"/>
                <a:cs typeface="Segoe UI"/>
              </a:rPr>
              <a:t>Source: World Health Organization </a:t>
            </a:r>
          </a:p>
          <a:p>
            <a:r>
              <a:rPr lang="en-US" sz="1200">
                <a:latin typeface="+mn-lt"/>
                <a:cs typeface="Segoe UI"/>
                <a:hlinkClick r:id="rId6"/>
              </a:rPr>
              <a:t>http://www.who.int/phi/implementation/assistive_technology/2206_infographic.pdf?ua=1</a:t>
            </a:r>
          </a:p>
          <a:p>
            <a:endParaRPr lang="en-US" sz="1200">
              <a:latin typeface="+mn-lt"/>
              <a:cs typeface="Segoe UI"/>
            </a:endParaRPr>
          </a:p>
          <a:p>
            <a:r>
              <a:rPr lang="en-US" sz="850">
                <a:latin typeface="Segoe UI"/>
                <a:cs typeface="Segoe UI"/>
                <a:hlinkClick r:id="rId3"/>
              </a:rPr>
              <a:t>https://news.microsoft.com/2004/02/02/new-research-study-shows-57-percent-of-adult-computer-users-can-benefit-from-accessible-technology/</a:t>
            </a:r>
          </a:p>
          <a:p>
            <a:endParaRPr lang="en-US" sz="850">
              <a:latin typeface="Segoe UI"/>
              <a:cs typeface="Segoe UI"/>
            </a:endParaRPr>
          </a:p>
          <a:p>
            <a:r>
              <a:rPr lang="en-US" sz="1200">
                <a:hlinkClick r:id="rId7"/>
              </a:rPr>
              <a:t>https://invisibledisabilities.org/what-is-an-invisible-disability/</a:t>
            </a:r>
            <a:endParaRPr lang="en-US" sz="120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9980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a:latin typeface="+mn-lt"/>
              </a:rPr>
              <a:t>Think about it this way—if </a:t>
            </a:r>
            <a:r>
              <a:rPr lang="en-US" sz="1200" b="0" kern="1200">
                <a:effectLst/>
                <a:latin typeface="+mn-lt"/>
                <a:ea typeface="+mn-ea"/>
                <a:cs typeface="+mn-cs"/>
              </a:rPr>
              <a:t>you don’t design for accessibility and inclusion, you are excluding a large segment of the global population who could be customers or employees.</a:t>
            </a:r>
          </a:p>
          <a:p>
            <a:endParaRPr lang="en-US" sz="1200" b="0" kern="1200">
              <a:effectLst/>
              <a:latin typeface="+mn-lt"/>
              <a:cs typeface="Segoe UI" panose="020B0502040204020203" pitchFamily="34" charset="0"/>
            </a:endParaRPr>
          </a:p>
          <a:p>
            <a:pPr marL="0" marR="0" lvl="0" indent="0" algn="l" defTabSz="914367" rtl="0" eaLnBrk="1" fontAlgn="ctr" latinLnBrk="0" hangingPunct="1">
              <a:lnSpc>
                <a:spcPct val="90000"/>
              </a:lnSpc>
              <a:spcBef>
                <a:spcPts val="0"/>
              </a:spcBef>
              <a:spcAft>
                <a:spcPts val="333"/>
              </a:spcAft>
              <a:buClrTx/>
              <a:buSzTx/>
              <a:buFontTx/>
              <a:buNone/>
              <a:tabLst/>
              <a:defRPr/>
            </a:pPr>
            <a:r>
              <a:rPr lang="en-US" sz="1200">
                <a:solidFill>
                  <a:schemeClr val="tx1"/>
                </a:solidFill>
                <a:latin typeface="+mn-lt"/>
                <a:cs typeface="Segoe UI"/>
              </a:rPr>
              <a:t>It’s like saying to every fifth person who walks in your door… “I don’t really want your business.”</a:t>
            </a:r>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1313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932742">
              <a:spcAft>
                <a:spcPts val="340"/>
              </a:spcAft>
              <a:buNone/>
              <a:defRPr/>
            </a:pPr>
            <a:r>
              <a:rPr lang="en-US" sz="800" dirty="0">
                <a:latin typeface="Segoe UI"/>
                <a:cs typeface="Segoe UI"/>
              </a:rPr>
              <a:t>Our model is comprised of eight overarching dimensions by which we assess our accessibility journey.</a:t>
            </a:r>
          </a:p>
          <a:p>
            <a:pPr marL="0" lvl="1" indent="0" defTabSz="932742">
              <a:spcAft>
                <a:spcPts val="340"/>
              </a:spcAft>
              <a:buNone/>
              <a:defRPr/>
            </a:pPr>
            <a:r>
              <a:rPr lang="en-US" sz="800" dirty="0">
                <a:latin typeface="+mn-lt"/>
                <a:cs typeface="Segoe UI"/>
              </a:rPr>
              <a:t>We realize that each organization has its own pace and starting point, and you may have your own criteria. </a:t>
            </a:r>
            <a:r>
              <a:rPr lang="en-US" sz="800" dirty="0">
                <a:latin typeface="Segoe UI"/>
                <a:cs typeface="Segoe UI"/>
              </a:rPr>
              <a:t>Consider these as examples to consider as you progress on your journey. </a:t>
            </a:r>
          </a:p>
          <a:p>
            <a:pPr marL="0" lvl="1" indent="0" defTabSz="932742">
              <a:spcAft>
                <a:spcPts val="340"/>
              </a:spcAft>
              <a:buNone/>
              <a:defRPr/>
            </a:pPr>
            <a:endParaRPr lang="en-US" sz="800" dirty="0">
              <a:latin typeface="Segoe UI"/>
              <a:cs typeface="Segoe UI"/>
            </a:endParaRPr>
          </a:p>
          <a:p>
            <a:pPr marL="0" lvl="1" indent="0" defTabSz="932742">
              <a:spcAft>
                <a:spcPts val="340"/>
              </a:spcAft>
              <a:buNone/>
              <a:defRPr/>
            </a:pPr>
            <a:r>
              <a:rPr lang="en-US" sz="800" dirty="0">
                <a:latin typeface="Segoe UI"/>
                <a:cs typeface="Segoe UI"/>
              </a:rPr>
              <a:t>In the end, you don’t have to address these dimensions in any set order, and you may think of new ones, it is simply our goal to help </a:t>
            </a:r>
            <a:r>
              <a:rPr lang="en-US" sz="800" dirty="0">
                <a:latin typeface="+mn-lt"/>
                <a:cs typeface="Segoe UI"/>
              </a:rPr>
              <a:t>your organization grow from any point in your journey. Whether you are just defining your strategy or already have great systems in place, we want to help you become innovators in accessibility.</a:t>
            </a:r>
            <a:endParaRPr lang="en-US" sz="800" dirty="0"/>
          </a:p>
          <a:p>
            <a:pPr marL="0" lvl="1" indent="0" defTabSz="932742">
              <a:spcAft>
                <a:spcPts val="340"/>
              </a:spcAft>
              <a:buNone/>
              <a:defRPr/>
            </a:pPr>
            <a:endParaRPr lang="en-US" sz="800" dirty="0">
              <a:latin typeface="+mn-lt"/>
              <a:cs typeface="Segoe UI"/>
            </a:endParaRPr>
          </a:p>
          <a:p>
            <a:pPr marL="0" lvl="1" indent="0" defTabSz="932742">
              <a:spcAft>
                <a:spcPts val="340"/>
              </a:spcAft>
              <a:buNone/>
              <a:defRPr/>
            </a:pPr>
            <a:r>
              <a:rPr lang="en-US" sz="800" dirty="0">
                <a:latin typeface="+mn-lt"/>
                <a:cs typeface="Segoe UI"/>
              </a:rPr>
              <a:t>Our dimensions include:</a:t>
            </a:r>
          </a:p>
          <a:p>
            <a:pPr marL="0" lvl="1" indent="0" defTabSz="932742">
              <a:spcAft>
                <a:spcPts val="340"/>
              </a:spcAft>
              <a:buNone/>
              <a:defRPr/>
            </a:pPr>
            <a:r>
              <a:rPr lang="en-US" sz="800" dirty="0">
                <a:latin typeface="+mn-lt"/>
                <a:cs typeface="Segoe UI"/>
              </a:rPr>
              <a:t>People &amp; Culture</a:t>
            </a:r>
            <a:endParaRPr lang="en-US" sz="800" dirty="0">
              <a:latin typeface="+mn-lt"/>
              <a:cs typeface="Segoe UI" panose="020B0502040204020203" pitchFamily="34" charset="0"/>
            </a:endParaRPr>
          </a:p>
          <a:p>
            <a:pPr marL="0" lvl="1" indent="0" defTabSz="932742">
              <a:spcAft>
                <a:spcPts val="340"/>
              </a:spcAft>
              <a:buNone/>
              <a:defRPr/>
            </a:pPr>
            <a:r>
              <a:rPr lang="en-US" sz="800" dirty="0">
                <a:latin typeface="+mn-lt"/>
                <a:cs typeface="Segoe UI"/>
              </a:rPr>
              <a:t>Vision, Strategy and Engagement</a:t>
            </a:r>
          </a:p>
          <a:p>
            <a:pPr marL="0" lvl="1" indent="0" defTabSz="932742">
              <a:spcAft>
                <a:spcPts val="340"/>
              </a:spcAft>
              <a:buNone/>
              <a:defRPr/>
            </a:pPr>
            <a:r>
              <a:rPr lang="en-US" sz="800" dirty="0">
                <a:latin typeface="+mn-lt"/>
                <a:cs typeface="Segoe UI"/>
              </a:rPr>
              <a:t>Investments</a:t>
            </a:r>
          </a:p>
          <a:p>
            <a:pPr marL="0" lvl="1" indent="0" defTabSz="932742">
              <a:spcAft>
                <a:spcPts val="340"/>
              </a:spcAft>
              <a:buNone/>
              <a:defRPr/>
            </a:pPr>
            <a:r>
              <a:rPr lang="en-US" sz="800" dirty="0">
                <a:latin typeface="+mn-lt"/>
                <a:cs typeface="Segoe UI"/>
              </a:rPr>
              <a:t>Standards </a:t>
            </a:r>
          </a:p>
          <a:p>
            <a:pPr marL="0" lvl="1" indent="0" defTabSz="932742">
              <a:spcAft>
                <a:spcPts val="340"/>
              </a:spcAft>
              <a:buNone/>
              <a:defRPr/>
            </a:pPr>
            <a:r>
              <a:rPr lang="en-US" sz="800" dirty="0">
                <a:latin typeface="+mn-lt"/>
                <a:cs typeface="Segoe UI"/>
              </a:rPr>
              <a:t>Training, Support &amp; Tools</a:t>
            </a:r>
          </a:p>
          <a:p>
            <a:pPr marL="0" marR="0" lvl="1" indent="0" algn="l" defTabSz="932742" rtl="0" eaLnBrk="1" fontAlgn="auto" latinLnBrk="0" hangingPunct="1">
              <a:lnSpc>
                <a:spcPct val="90000"/>
              </a:lnSpc>
              <a:spcBef>
                <a:spcPts val="0"/>
              </a:spcBef>
              <a:spcAft>
                <a:spcPts val="340"/>
              </a:spcAft>
              <a:buClrTx/>
              <a:buSzTx/>
              <a:buFont typeface="Arial" pitchFamily="34" charset="0"/>
              <a:buNone/>
              <a:tabLst/>
              <a:defRPr/>
            </a:pPr>
            <a:r>
              <a:rPr lang="en-US" sz="800" dirty="0">
                <a:latin typeface="+mn-lt"/>
                <a:cs typeface="Segoe UI"/>
              </a:rPr>
              <a:t>Procurement</a:t>
            </a:r>
          </a:p>
          <a:p>
            <a:pPr marL="0" lvl="1" indent="0" defTabSz="932742">
              <a:spcAft>
                <a:spcPts val="340"/>
              </a:spcAft>
              <a:buNone/>
              <a:defRPr/>
            </a:pPr>
            <a:r>
              <a:rPr lang="en-US" sz="800" dirty="0">
                <a:latin typeface="+mn-lt"/>
                <a:cs typeface="Segoe UI"/>
              </a:rPr>
              <a:t>Product Development Lifecycle</a:t>
            </a:r>
          </a:p>
          <a:p>
            <a:pPr marL="0" lvl="1" indent="0" defTabSz="932742">
              <a:spcAft>
                <a:spcPts val="340"/>
              </a:spcAft>
              <a:buNone/>
              <a:defRPr/>
            </a:pPr>
            <a:r>
              <a:rPr lang="en-US" sz="800" dirty="0">
                <a:latin typeface="+mn-lt"/>
                <a:cs typeface="Segoe UI"/>
              </a:rPr>
              <a:t>Sales, Marketing &amp; Communications</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PRISM FY16</a:t>
            </a:r>
          </a:p>
        </p:txBody>
      </p:sp>
      <p:sp>
        <p:nvSpPr>
          <p:cNvPr id="5" name="Footer Placeholder 4"/>
          <p:cNvSpPr>
            <a:spLocks noGrp="1"/>
          </p:cNvSpPr>
          <p:nvPr>
            <p:ph type="ftr" sz="quarter" idx="11"/>
          </p:nvPr>
        </p:nvSpPr>
        <p:spPr/>
        <p:txBody>
          <a:bodyPr/>
          <a:lstStyle/>
          <a:p>
            <a:pPr marL="571500"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5/25/2021 4:11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6929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902E036-7885-4D18-81CB-35E350EE24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5/25/2021 4:11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Notes Placeholder 7"/>
          <p:cNvSpPr>
            <a:spLocks noGrp="1"/>
          </p:cNvSpPr>
          <p:nvPr>
            <p:ph type="body" sz="quarter" idx="14"/>
          </p:nvPr>
        </p:nvSpPr>
        <p:spPr/>
        <p:txBody>
          <a:bodyPr/>
          <a:lstStyle/>
          <a:p>
            <a:pPr marL="0" marR="0">
              <a:lnSpc>
                <a:spcPct val="107000"/>
              </a:lnSpc>
              <a:spcBef>
                <a:spcPts val="0"/>
              </a:spcBef>
              <a:spcAft>
                <a:spcPts val="80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Initially, much of our effort was in scoping the amount of work needed. </a:t>
            </a:r>
          </a:p>
          <a:p>
            <a:pPr marL="0" marR="0">
              <a:lnSpc>
                <a:spcPct val="107000"/>
              </a:lnSpc>
              <a:spcBef>
                <a:spcPts val="0"/>
              </a:spcBef>
              <a:spcAft>
                <a:spcPts val="80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This was a collaboration across Microsoft teams, including engineering, finance, marketing, and HR. </a:t>
            </a:r>
          </a:p>
          <a:p>
            <a:pPr marL="0" marR="0">
              <a:lnSpc>
                <a:spcPct val="107000"/>
              </a:lnSpc>
              <a:spcBef>
                <a:spcPts val="0"/>
              </a:spcBef>
              <a:spcAft>
                <a:spcPts val="800"/>
              </a:spcAft>
            </a:pP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As we matured, these forecasts and plans shifted to putting the right people, tools, processes, training, testing and design resources in place so that new products could be created, from the start, with accessibility in mind.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endParaRPr lang="en-US" sz="1000" dirty="0">
              <a:latin typeface="+mn-lt"/>
              <a:cs typeface="Segoe UI"/>
            </a:endParaRPr>
          </a:p>
          <a:p>
            <a:pPr>
              <a:lnSpc>
                <a:spcPct val="107000"/>
              </a:lnSpc>
              <a:spcAft>
                <a:spcPts val="0"/>
              </a:spcAft>
            </a:pPr>
            <a:r>
              <a:rPr lang="en-US" sz="1000" dirty="0">
                <a:latin typeface="+mn-lt"/>
                <a:cs typeface="Segoe UI"/>
              </a:rPr>
              <a:t>Microsoft learnings:</a:t>
            </a:r>
          </a:p>
          <a:p>
            <a:pPr marL="285750" indent="-285750">
              <a:lnSpc>
                <a:spcPct val="107000"/>
              </a:lnSpc>
              <a:spcAft>
                <a:spcPts val="600"/>
              </a:spcAft>
              <a:buFont typeface="Arial,Sans-Serif"/>
              <a:buChar char="•"/>
            </a:pPr>
            <a:r>
              <a:rPr lang="en-US" sz="1000" dirty="0">
                <a:latin typeface="+mn-lt"/>
                <a:cs typeface="Segoe UI"/>
              </a:rPr>
              <a:t>Waiting until the last phase of development to address accessibility takes more time and costs more money</a:t>
            </a:r>
          </a:p>
          <a:p>
            <a:pPr marL="285750" indent="-285750">
              <a:lnSpc>
                <a:spcPct val="107000"/>
              </a:lnSpc>
              <a:spcAft>
                <a:spcPts val="600"/>
              </a:spcAft>
              <a:buFont typeface="Arial,Sans-Serif"/>
              <a:buChar char="•"/>
            </a:pPr>
            <a:r>
              <a:rPr lang="en-US" sz="1000" dirty="0">
                <a:latin typeface="+mn-lt"/>
                <a:cs typeface="Segoe UI"/>
              </a:rPr>
              <a:t>As organizations mature the processes, tools, and engineering knowledge and capabilities, costs related to accessibility should decrease.</a:t>
            </a:r>
          </a:p>
        </p:txBody>
      </p:sp>
      <p:sp>
        <p:nvSpPr>
          <p:cNvPr id="9" name="Footer Placeholder 8"/>
          <p:cNvSpPr>
            <a:spLocks noGrp="1"/>
          </p:cNvSpPr>
          <p:nvPr>
            <p:ph type="ftr" sz="quarter" idx="15"/>
          </p:nvPr>
        </p:nvSpPr>
        <p:spPr/>
        <p:txBody>
          <a:bodyPr/>
          <a:lstStyle/>
          <a:p>
            <a:pPr marL="571500"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10" name="Header Placeholder 9"/>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Our culture</a:t>
            </a:r>
          </a:p>
        </p:txBody>
      </p:sp>
    </p:spTree>
    <p:extLst>
      <p:ext uri="{BB962C8B-B14F-4D97-AF65-F5344CB8AC3E}">
        <p14:creationId xmlns:p14="http://schemas.microsoft.com/office/powerpoint/2010/main" val="1713972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a:solidFill>
                  <a:schemeClr val="tx1"/>
                </a:solidFill>
                <a:effectLst/>
                <a:latin typeface="+mn-lt"/>
                <a:ea typeface="+mn-ea"/>
                <a:cs typeface="+mn-cs"/>
              </a:rPr>
              <a:t>Unlock your content for everyone. Office 365 apps include an </a:t>
            </a:r>
            <a:r>
              <a:rPr lang="en-US" sz="1200" b="0" i="0" u="none" strike="noStrike" kern="1200">
                <a:solidFill>
                  <a:schemeClr val="tx1"/>
                </a:solidFill>
                <a:effectLst/>
                <a:latin typeface="+mn-lt"/>
                <a:ea typeface="+mn-ea"/>
                <a:cs typeface="+mn-cs"/>
                <a:hlinkClick r:id="rId3"/>
              </a:rPr>
              <a:t>Accessibility Checker</a:t>
            </a:r>
            <a:r>
              <a:rPr lang="en-US" sz="1200" b="0" i="0" kern="1200">
                <a:solidFill>
                  <a:schemeClr val="tx1"/>
                </a:solidFill>
                <a:effectLst/>
                <a:latin typeface="+mn-lt"/>
                <a:ea typeface="+mn-ea"/>
                <a:cs typeface="+mn-cs"/>
              </a:rPr>
              <a:t> that finds accessibility problems and lists suggestions, or you can find specific tips for making your content accessible to all for the products and platforms listed below. </a:t>
            </a:r>
            <a:endParaRPr lang="en-US"/>
          </a:p>
          <a:p>
            <a:endParaRPr lang="en-US"/>
          </a:p>
        </p:txBody>
      </p:sp>
      <p:sp>
        <p:nvSpPr>
          <p:cNvPr id="4" name="Header Placeholder 3"/>
          <p:cNvSpPr>
            <a:spLocks noGrp="1"/>
          </p:cNvSpPr>
          <p:nvPr>
            <p:ph type="hdr" sz="quarter"/>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5/25/2021 4:11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82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sz="1200" u="sng" dirty="0">
                <a:latin typeface="Segoe UI"/>
                <a:cs typeface="Segoe UI"/>
              </a:rPr>
              <a:t>At Microsoft</a:t>
            </a:r>
          </a:p>
          <a:p>
            <a:pPr marL="171450" indent="-171450">
              <a:lnSpc>
                <a:spcPct val="100000"/>
              </a:lnSpc>
              <a:spcAft>
                <a:spcPts val="0"/>
              </a:spcAft>
              <a:buFont typeface="Arial" panose="020B0604020202020204" pitchFamily="34" charset="0"/>
              <a:buChar char="•"/>
            </a:pPr>
            <a:r>
              <a:rPr lang="en-US" sz="1200" dirty="0">
                <a:latin typeface="Segoe UI"/>
                <a:cs typeface="Segoe UI"/>
              </a:rPr>
              <a:t>To create knowledge, excitement, and pride in building accessible experiences, we developed our Accessibility in Action digital badge for Microsoft employees. It’s one way that we can help our employees put our principles into practice. </a:t>
            </a:r>
          </a:p>
          <a:p>
            <a:pPr marL="171450" indent="-171450">
              <a:lnSpc>
                <a:spcPct val="100000"/>
              </a:lnSpc>
              <a:spcAft>
                <a:spcPts val="0"/>
              </a:spcAft>
              <a:buFont typeface="Arial" panose="020B0604020202020204" pitchFamily="34" charset="0"/>
              <a:buChar char="•"/>
            </a:pPr>
            <a:r>
              <a:rPr lang="en-US" sz="1200" dirty="0">
                <a:latin typeface="Segoe UI"/>
                <a:cs typeface="Segoe UI"/>
              </a:rPr>
              <a:t>Earners of the badge have familiarized themselves with the knowledge and skills required to create an inclusive culture, implement accessibility best practices, present inclusively, and host inclusive events. Earners also understand how accessibility is part of Microsoft's mission of </a:t>
            </a:r>
            <a:r>
              <a:rPr lang="en-US" sz="1200" i="1" dirty="0">
                <a:latin typeface="Segoe UI"/>
                <a:cs typeface="Segoe UI"/>
              </a:rPr>
              <a:t>empowering every person and every organization on the planet to achieve more</a:t>
            </a:r>
            <a:r>
              <a:rPr lang="en-US" sz="1200" dirty="0">
                <a:latin typeface="Segoe UI"/>
                <a:cs typeface="Segoe UI"/>
              </a:rPr>
              <a:t> and are dedicated to creating accessible and inclusive experiences for everyone.</a:t>
            </a:r>
          </a:p>
          <a:p>
            <a:pPr>
              <a:lnSpc>
                <a:spcPct val="100000"/>
              </a:lnSpc>
              <a:spcAft>
                <a:spcPts val="0"/>
              </a:spcAft>
            </a:pPr>
            <a:endParaRPr lang="en-US" sz="1200" dirty="0">
              <a:cs typeface="Segoe UI"/>
            </a:endParaRPr>
          </a:p>
          <a:p>
            <a:pPr>
              <a:lnSpc>
                <a:spcPct val="100000"/>
              </a:lnSpc>
              <a:spcAft>
                <a:spcPts val="0"/>
              </a:spcAft>
            </a:pPr>
            <a:r>
              <a:rPr lang="en-US" sz="1200" u="sng" dirty="0">
                <a:cs typeface="Segoe UI"/>
              </a:rPr>
              <a:t>For other organizations</a:t>
            </a:r>
          </a:p>
          <a:p>
            <a:pPr marL="171450" indent="-171450">
              <a:lnSpc>
                <a:spcPct val="100000"/>
              </a:lnSpc>
              <a:spcAft>
                <a:spcPts val="0"/>
              </a:spcAft>
              <a:buFont typeface="Arial" panose="020B0604020202020204" pitchFamily="34" charset="0"/>
              <a:buChar char="•"/>
            </a:pPr>
            <a:r>
              <a:rPr lang="en-US" sz="1200" dirty="0">
                <a:latin typeface="Segoe UI"/>
                <a:cs typeface="Segoe UI"/>
              </a:rPr>
              <a:t>In order to help other organizations, we have created the Accessibility Fundamentals training series so that they can learn how to create experiences that are accessible for people of all abilities. It is available to anyone, so if you or someone in your organization would like to learn more, check out our Accessibility Fundamentals courses at: https://docs.microsoft.com/en-us/learn/paths/accessibility-fundamentals/ </a:t>
            </a:r>
          </a:p>
          <a:p>
            <a:pPr marL="171450" indent="-171450">
              <a:lnSpc>
                <a:spcPct val="100000"/>
              </a:lnSpc>
              <a:spcAft>
                <a:spcPts val="0"/>
              </a:spcAft>
              <a:buFont typeface="Arial" panose="020B0604020202020204" pitchFamily="34" charset="0"/>
              <a:buChar char="•"/>
            </a:pPr>
            <a:r>
              <a:rPr lang="en-US" sz="1200" dirty="0">
                <a:latin typeface="Segoe UI"/>
                <a:cs typeface="Segoe UI"/>
              </a:rPr>
              <a:t>We’ve also created a special program for Educators that gives teachers the information they need to </a:t>
            </a:r>
            <a:r>
              <a:rPr lang="en-US" sz="3200" b="0" i="0" dirty="0">
                <a:solidFill>
                  <a:srgbClr val="000000"/>
                </a:solidFill>
                <a:effectLst/>
                <a:latin typeface="Segoe UI" panose="020B0502040204020203" pitchFamily="34" charset="0"/>
              </a:rPr>
              <a:t>provide personalized learning experiences to meet the needs of diverse learners. </a:t>
            </a:r>
            <a:r>
              <a:rPr lang="en-US" sz="3200" dirty="0">
                <a:hlinkClick r:id="rId3"/>
              </a:rPr>
              <a:t>Accessibility tools: Meeting the needs of diverse learners - Microsoft Educator Center</a:t>
            </a:r>
            <a:endParaRPr lang="en-US" sz="1200" dirty="0">
              <a:cs typeface="Segoe UI"/>
            </a:endParaRPr>
          </a:p>
          <a:p>
            <a:endParaRPr lang="en-US" sz="1200" kern="1200" dirty="0">
              <a:solidFill>
                <a:schemeClr val="tx1"/>
              </a:solidFill>
              <a:effectLst/>
              <a:latin typeface="+mn-lt"/>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7FAFB-9B7B-4BD9-B2B0-FBCA19502194}"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4522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6.xml"/><Relationship Id="rId4" Type="http://schemas.openxmlformats.org/officeDocument/2006/relationships/image" Target="../media/image2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nul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emf"/><Relationship Id="rId1" Type="http://schemas.openxmlformats.org/officeDocument/2006/relationships/slideMaster" Target="../slideMasters/slideMaster7.xml"/><Relationship Id="rId4" Type="http://schemas.openxmlformats.org/officeDocument/2006/relationships/image" Target="../media/image26.sv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emf"/><Relationship Id="rId1" Type="http://schemas.openxmlformats.org/officeDocument/2006/relationships/slideMaster" Target="../slideMasters/slideMaster8.xml"/><Relationship Id="rId4" Type="http://schemas.openxmlformats.org/officeDocument/2006/relationships/image" Target="../media/image32.svg"/></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6.emf"/><Relationship Id="rId4" Type="http://schemas.openxmlformats.org/officeDocument/2006/relationships/oleObject" Target="../embeddings/oleObject2.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6.emf"/><Relationship Id="rId4" Type="http://schemas.openxmlformats.org/officeDocument/2006/relationships/oleObject" Target="../embeddings/oleObject3.bin"/></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6.emf"/><Relationship Id="rId4" Type="http://schemas.openxmlformats.org/officeDocument/2006/relationships/oleObject" Target="../embeddings/oleObject1.bin"/></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_Option">
    <p:bg>
      <p:bgPr>
        <a:solidFill>
          <a:srgbClr val="1878C0"/>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163585" y="1728540"/>
            <a:ext cx="6276530" cy="1793104"/>
          </a:xfrm>
          <a:noFill/>
        </p:spPr>
        <p:txBody>
          <a:bodyPr lIns="146304" tIns="91440" rIns="146304" bIns="91440" anchor="t" anchorCtr="0"/>
          <a:lstStyle>
            <a:lvl1pPr marL="0" algn="l" defTabSz="914192" rtl="0" eaLnBrk="1" latinLnBrk="0" hangingPunct="1">
              <a:lnSpc>
                <a:spcPct val="90000"/>
              </a:lnSpc>
              <a:spcBef>
                <a:spcPct val="0"/>
              </a:spcBef>
              <a:buNone/>
              <a:defRPr lang="en-US" sz="5293" b="0" kern="1200" cap="none" spc="-88" baseline="0" dirty="0">
                <a:ln w="3175">
                  <a:noFill/>
                </a:ln>
                <a:gradFill>
                  <a:gsLst>
                    <a:gs pos="1250">
                      <a:srgbClr val="FFFFFF"/>
                    </a:gs>
                    <a:gs pos="100000">
                      <a:srgbClr val="FFFFFF"/>
                    </a:gs>
                  </a:gsLst>
                  <a:lin ang="5400000" scaled="0"/>
                </a:gradFill>
                <a:effectLst/>
                <a:latin typeface="+mj-lt"/>
                <a:ea typeface="+mn-ea"/>
                <a:cs typeface="Segoe UI" pitchFamily="34" charset="0"/>
              </a:defRPr>
            </a:lvl1pPr>
          </a:lstStyle>
          <a:p>
            <a:r>
              <a:rPr lang="en-US"/>
              <a:t>Presentation title</a:t>
            </a: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628" y="6092832"/>
            <a:ext cx="1523922" cy="560644"/>
          </a:xfrm>
          <a:prstGeom prst="rect">
            <a:avLst/>
          </a:prstGeom>
        </p:spPr>
      </p:pic>
    </p:spTree>
    <p:extLst>
      <p:ext uri="{BB962C8B-B14F-4D97-AF65-F5344CB8AC3E}">
        <p14:creationId xmlns:p14="http://schemas.microsoft.com/office/powerpoint/2010/main" val="218422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p:nvPr userDrawn="1"/>
        </p:nvSpPr>
        <p:spPr bwMode="auto">
          <a:xfrm>
            <a:off x="2454" y="1865"/>
            <a:ext cx="12187096" cy="6854270"/>
          </a:xfrm>
          <a:custGeom>
            <a:avLst/>
            <a:gdLst/>
            <a:ahLst/>
            <a:cxnLst/>
            <a:rect l="l" t="t" r="r" b="b"/>
            <a:pathLst>
              <a:path w="12192000" h="6858000">
                <a:moveTo>
                  <a:pt x="151796" y="142313"/>
                </a:moveTo>
                <a:lnTo>
                  <a:pt x="151796" y="6715694"/>
                </a:lnTo>
                <a:lnTo>
                  <a:pt x="12035481" y="6715694"/>
                </a:lnTo>
                <a:lnTo>
                  <a:pt x="12035481" y="142313"/>
                </a:lnTo>
                <a:close/>
                <a:moveTo>
                  <a:pt x="0" y="0"/>
                </a:moveTo>
                <a:lnTo>
                  <a:pt x="12192000" y="0"/>
                </a:lnTo>
                <a:lnTo>
                  <a:pt x="12192000" y="6858000"/>
                </a:lnTo>
                <a:lnTo>
                  <a:pt x="0" y="685800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51" rIns="179187" bIns="143351" numCol="1" spcCol="0" rtlCol="0" fromWordArt="0" anchor="t" anchorCtr="0" forceAA="0" compatLnSpc="1">
            <a:prstTxWarp prst="textNoShape">
              <a:avLst/>
            </a:prstTxWarp>
            <a:noAutofit/>
          </a:bodyPr>
          <a:lstStyle/>
          <a:p>
            <a:pPr algn="ctr" defTabSz="913565"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8321356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8576554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1730978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876873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683429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2137469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339097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13296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er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1436688"/>
            <a:ext cx="4783837" cy="531159"/>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6" name="Picture Placeholder 5">
            <a:extLst>
              <a:ext uri="{FF2B5EF4-FFF2-40B4-BE49-F238E27FC236}">
                <a16:creationId xmlns:a16="http://schemas.microsoft.com/office/drawing/2014/main" id="{C5642722-D7D4-4292-8486-B9C58D6F5DAB}"/>
              </a:ext>
            </a:extLst>
          </p:cNvPr>
          <p:cNvSpPr>
            <a:spLocks noGrp="1"/>
          </p:cNvSpPr>
          <p:nvPr>
            <p:ph type="pic" sz="quarter" idx="12"/>
          </p:nvPr>
        </p:nvSpPr>
        <p:spPr>
          <a:xfrm>
            <a:off x="6096000" y="292100"/>
            <a:ext cx="5802313" cy="6272213"/>
          </a:xfrm>
        </p:spPr>
        <p:txBody>
          <a:bodyPr/>
          <a:lstStyle/>
          <a:p>
            <a:endParaRPr lang="en-US"/>
          </a:p>
        </p:txBody>
      </p:sp>
      <p:sp>
        <p:nvSpPr>
          <p:cNvPr id="9" name="Text Placeholder 3">
            <a:extLst>
              <a:ext uri="{FF2B5EF4-FFF2-40B4-BE49-F238E27FC236}">
                <a16:creationId xmlns:a16="http://schemas.microsoft.com/office/drawing/2014/main" id="{684A8A37-87DC-4115-8A3D-D0FE149E99E0}"/>
              </a:ext>
            </a:extLst>
          </p:cNvPr>
          <p:cNvSpPr>
            <a:spLocks noGrp="1"/>
          </p:cNvSpPr>
          <p:nvPr>
            <p:ph type="body" sz="quarter" idx="10"/>
          </p:nvPr>
        </p:nvSpPr>
        <p:spPr>
          <a:xfrm>
            <a:off x="584200" y="2160167"/>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0718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577921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3560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984622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692960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16939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362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5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00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3807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83255065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544679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1399556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463144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112077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41858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07752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09731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9176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67483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86097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84132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2915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04838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77460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34734F0-570D-0C4E-BF13-EDC3DFEBA7A6}"/>
              </a:ext>
            </a:extLst>
          </p:cNvPr>
          <p:cNvPicPr>
            <a:picLocks noChangeAspect="1"/>
          </p:cNvPicPr>
          <p:nvPr userDrawn="1"/>
        </p:nvPicPr>
        <p:blipFill>
          <a:blip r:embed="rId2"/>
          <a:stretch>
            <a:fillRect/>
          </a:stretch>
        </p:blipFill>
        <p:spPr>
          <a:xfrm>
            <a:off x="865" y="0"/>
            <a:ext cx="12190271"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18642" y="5969230"/>
            <a:ext cx="2092874" cy="448387"/>
          </a:xfrm>
          <a:prstGeom prst="rect">
            <a:avLst/>
          </a:prstGeom>
        </p:spPr>
      </p:pic>
      <p:sp>
        <p:nvSpPr>
          <p:cNvPr id="8" name="Rectangle 9"/>
          <p:cNvSpPr/>
          <p:nvPr userDrawn="1"/>
        </p:nvSpPr>
        <p:spPr bwMode="auto">
          <a:xfrm>
            <a:off x="4904" y="1864"/>
            <a:ext cx="12187096" cy="6856136"/>
          </a:xfrm>
          <a:custGeom>
            <a:avLst/>
            <a:gdLst/>
            <a:ahLst/>
            <a:cxnLst/>
            <a:rect l="l" t="t" r="r" b="b"/>
            <a:pathLst>
              <a:path w="12192000" h="6858000">
                <a:moveTo>
                  <a:pt x="151796" y="142313"/>
                </a:moveTo>
                <a:lnTo>
                  <a:pt x="151796" y="6715694"/>
                </a:lnTo>
                <a:lnTo>
                  <a:pt x="12035481" y="6715694"/>
                </a:lnTo>
                <a:lnTo>
                  <a:pt x="12035481" y="142313"/>
                </a:lnTo>
                <a:close/>
                <a:moveTo>
                  <a:pt x="0" y="0"/>
                </a:moveTo>
                <a:lnTo>
                  <a:pt x="12192000" y="0"/>
                </a:lnTo>
                <a:lnTo>
                  <a:pt x="12192000" y="6858000"/>
                </a:lnTo>
                <a:lnTo>
                  <a:pt x="0" y="685800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51" rIns="179187" bIns="143351" numCol="1" spcCol="0" rtlCol="0" fromWordArt="0" anchor="t" anchorCtr="0" forceAA="0" compatLnSpc="1">
            <a:prstTxWarp prst="textNoShape">
              <a:avLst/>
            </a:prstTxWarp>
            <a:noAutofit/>
          </a:bodyPr>
          <a:lstStyle/>
          <a:p>
            <a:pPr algn="ctr" defTabSz="913565" fontAlgn="base">
              <a:lnSpc>
                <a:spcPct val="90000"/>
              </a:lnSpc>
              <a:spcBef>
                <a:spcPct val="0"/>
              </a:spcBef>
              <a:spcAft>
                <a:spcPct val="0"/>
              </a:spcAft>
            </a:pPr>
            <a:endParaRPr lang="en-US" sz="2352"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8562645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48590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21799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80214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38293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3F93-1598-4328-8168-670AEAF436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EA726C-62C7-46AC-B12B-FC4C375DA6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48057E-0656-44AE-9FF4-E52C0807F911}" type="datetimeFigureOut">
              <a:rPr kumimoji="0" lang="en-US" sz="1800"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5/25/2021</a:t>
            </a:fld>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F25ED668-8770-4FA2-B8D3-303371AA6B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99" b="0" i="0" u="none" strike="noStrike" kern="1200" cap="none" spc="0" normalizeH="0" baseline="0" noProof="0">
              <a:ln>
                <a:noFill/>
              </a:ln>
              <a:solidFill>
                <a:srgbClr val="50505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98F5CE8D-C971-48DF-BB80-39325F1F3A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39BDB-0EE2-42A7-91B0-E4FD31DEB74E}" type="slidenum">
              <a:rPr kumimoji="0" lang="en-US" sz="599" b="0" i="0" u="none" strike="noStrike" kern="1200" cap="none" spc="0" normalizeH="0" baseline="0" noProof="0" smtClean="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599"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1901333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with 1/3 photography 0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2BAF37-7987-4D5C-A67C-C0B24BC90D48}"/>
              </a:ext>
            </a:extLst>
          </p:cNvPr>
          <p:cNvSpPr>
            <a:spLocks noGrp="1"/>
          </p:cNvSpPr>
          <p:nvPr>
            <p:ph type="ftr" sz="quarter" idx="10"/>
          </p:nvPr>
        </p:nvSpPr>
        <p:spPr/>
        <p:txBody>
          <a:bodyPr/>
          <a:lstStyle/>
          <a:p>
            <a:r>
              <a:rPr lang="en-US"/>
              <a:t>Storybook title</a:t>
            </a:r>
          </a:p>
        </p:txBody>
      </p:sp>
      <p:sp>
        <p:nvSpPr>
          <p:cNvPr id="4" name="Slide Number Placeholder 3">
            <a:extLst>
              <a:ext uri="{FF2B5EF4-FFF2-40B4-BE49-F238E27FC236}">
                <a16:creationId xmlns:a16="http://schemas.microsoft.com/office/drawing/2014/main" id="{CFB6A8F1-E167-46A2-A4A9-646089FC7965}"/>
              </a:ext>
            </a:extLst>
          </p:cNvPr>
          <p:cNvSpPr>
            <a:spLocks noGrp="1"/>
          </p:cNvSpPr>
          <p:nvPr>
            <p:ph type="sldNum" sz="quarter" idx="11"/>
          </p:nvPr>
        </p:nvSpPr>
        <p:spPr/>
        <p:txBody>
          <a:bodyPr/>
          <a:lstStyle/>
          <a:p>
            <a:fld id="{2EBFA958-3C26-4008-8F63-593230C45B6F}" type="slidenum">
              <a:rPr lang="en-US" smtClean="0"/>
              <a:pPr/>
              <a:t>‹#›</a:t>
            </a:fld>
            <a:endParaRPr lang="en-US"/>
          </a:p>
        </p:txBody>
      </p:sp>
      <p:sp>
        <p:nvSpPr>
          <p:cNvPr id="7" name="Table Placeholder 6">
            <a:extLst>
              <a:ext uri="{FF2B5EF4-FFF2-40B4-BE49-F238E27FC236}">
                <a16:creationId xmlns:a16="http://schemas.microsoft.com/office/drawing/2014/main" id="{0AB39797-E725-4E3F-94F5-A4CC4E20B2E3}"/>
              </a:ext>
            </a:extLst>
          </p:cNvPr>
          <p:cNvSpPr>
            <a:spLocks noGrp="1"/>
          </p:cNvSpPr>
          <p:nvPr>
            <p:ph type="tbl" sz="quarter" idx="12" hasCustomPrompt="1"/>
          </p:nvPr>
        </p:nvSpPr>
        <p:spPr>
          <a:xfrm>
            <a:off x="582613" y="2867025"/>
            <a:ext cx="1974850" cy="1123950"/>
          </a:xfrm>
          <a:prstGeom prst="rect">
            <a:avLst/>
          </a:prstGeom>
        </p:spPr>
        <p:txBody>
          <a:bodyPr lIns="0" tIns="0" rIns="0" bIns="182880" anchor="t">
            <a:noAutofit/>
          </a:bodyPr>
          <a:lstStyle>
            <a:lvl1pPr algn="l">
              <a:defRPr sz="800">
                <a:solidFill>
                  <a:schemeClr val="tx1"/>
                </a:solidFill>
              </a:defRPr>
            </a:lvl1pPr>
          </a:lstStyle>
          <a:p>
            <a:r>
              <a:rPr lang="en-US"/>
              <a:t> </a:t>
            </a:r>
          </a:p>
        </p:txBody>
      </p:sp>
      <p:sp>
        <p:nvSpPr>
          <p:cNvPr id="6" name="Text Placeholder 5">
            <a:extLst>
              <a:ext uri="{FF2B5EF4-FFF2-40B4-BE49-F238E27FC236}">
                <a16:creationId xmlns:a16="http://schemas.microsoft.com/office/drawing/2014/main" id="{A3E8C0CB-FCC8-4D25-AD54-16CE8F3415B9}"/>
              </a:ext>
            </a:extLst>
          </p:cNvPr>
          <p:cNvSpPr>
            <a:spLocks noGrp="1"/>
          </p:cNvSpPr>
          <p:nvPr>
            <p:ph type="body" sz="quarter" idx="14" hasCustomPrompt="1"/>
          </p:nvPr>
        </p:nvSpPr>
        <p:spPr>
          <a:xfrm>
            <a:off x="582613" y="6176707"/>
            <a:ext cx="1974850" cy="92333"/>
          </a:xfrm>
          <a:prstGeom prst="rect">
            <a:avLst/>
          </a:prstGeom>
        </p:spPr>
        <p:txBody>
          <a:bodyPr anchor="b"/>
          <a:lstStyle>
            <a:lvl1pPr>
              <a:spcBef>
                <a:spcPts val="0"/>
              </a:spcBef>
              <a:defRPr sz="6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a:t>Citation and resources</a:t>
            </a:r>
          </a:p>
        </p:txBody>
      </p:sp>
      <p:sp>
        <p:nvSpPr>
          <p:cNvPr id="10" name="Title 9">
            <a:extLst>
              <a:ext uri="{FF2B5EF4-FFF2-40B4-BE49-F238E27FC236}">
                <a16:creationId xmlns:a16="http://schemas.microsoft.com/office/drawing/2014/main" id="{BEF5CA4E-1B93-47B6-BB72-23773826640F}"/>
              </a:ext>
            </a:extLst>
          </p:cNvPr>
          <p:cNvSpPr>
            <a:spLocks noGrp="1"/>
          </p:cNvSpPr>
          <p:nvPr>
            <p:ph type="title" hasCustomPrompt="1"/>
          </p:nvPr>
        </p:nvSpPr>
        <p:spPr>
          <a:xfrm>
            <a:off x="582168" y="1155263"/>
            <a:ext cx="1969196" cy="923330"/>
          </a:xfrm>
        </p:spPr>
        <p:txBody>
          <a:bodyPr/>
          <a:lstStyle>
            <a:lvl1pPr>
              <a:defRPr/>
            </a:lvl1pPr>
          </a:lstStyle>
          <a:p>
            <a:r>
              <a:rPr lang="en-US"/>
              <a:t>Text with 1/3 photography layout</a:t>
            </a:r>
          </a:p>
        </p:txBody>
      </p:sp>
      <p:sp>
        <p:nvSpPr>
          <p:cNvPr id="11" name="Text Placeholder 8">
            <a:extLst>
              <a:ext uri="{FF2B5EF4-FFF2-40B4-BE49-F238E27FC236}">
                <a16:creationId xmlns:a16="http://schemas.microsoft.com/office/drawing/2014/main" id="{54AA1298-084B-4D84-94AA-04E4EC20E880}"/>
              </a:ext>
            </a:extLst>
          </p:cNvPr>
          <p:cNvSpPr>
            <a:spLocks noGrp="1"/>
          </p:cNvSpPr>
          <p:nvPr>
            <p:ph type="body" sz="quarter" idx="13" hasCustomPrompt="1"/>
          </p:nvPr>
        </p:nvSpPr>
        <p:spPr>
          <a:xfrm>
            <a:off x="582613" y="587376"/>
            <a:ext cx="1974850" cy="153888"/>
          </a:xfrm>
          <a:prstGeom prst="rect">
            <a:avLst/>
          </a:prstGeom>
        </p:spPr>
        <p:txBody>
          <a:bodyPr/>
          <a:lstStyle>
            <a:lvl1pPr>
              <a:defRPr sz="1000">
                <a:solidFill>
                  <a:schemeClr val="accent1"/>
                </a:solidFill>
                <a:latin typeface="+mj-lt"/>
              </a:defRPr>
            </a:lvl1pPr>
            <a:lvl2pPr>
              <a:defRPr sz="1000">
                <a:solidFill>
                  <a:schemeClr val="accent1"/>
                </a:solidFill>
                <a:latin typeface="+mj-lt"/>
              </a:defRPr>
            </a:lvl2pPr>
            <a:lvl3pPr>
              <a:defRPr sz="1000">
                <a:solidFill>
                  <a:schemeClr val="accent1"/>
                </a:solidFill>
                <a:latin typeface="+mj-lt"/>
              </a:defRPr>
            </a:lvl3pPr>
            <a:lvl4pPr>
              <a:defRPr sz="1000">
                <a:solidFill>
                  <a:schemeClr val="accent1"/>
                </a:solidFill>
                <a:latin typeface="+mj-lt"/>
              </a:defRPr>
            </a:lvl4pPr>
            <a:lvl5pPr>
              <a:defRPr sz="1000">
                <a:solidFill>
                  <a:schemeClr val="accent1"/>
                </a:solidFill>
                <a:latin typeface="+mj-lt"/>
              </a:defRPr>
            </a:lvl5pPr>
          </a:lstStyle>
          <a:p>
            <a:pPr lvl="0"/>
            <a:r>
              <a:rPr lang="en-US"/>
              <a:t>Sub section title</a:t>
            </a:r>
          </a:p>
        </p:txBody>
      </p:sp>
      <p:sp>
        <p:nvSpPr>
          <p:cNvPr id="5" name="Picture Placeholder 4">
            <a:extLst>
              <a:ext uri="{FF2B5EF4-FFF2-40B4-BE49-F238E27FC236}">
                <a16:creationId xmlns:a16="http://schemas.microsoft.com/office/drawing/2014/main" id="{F9869DE4-03B8-4728-A33B-E2A4C69EDF46}"/>
              </a:ext>
            </a:extLst>
          </p:cNvPr>
          <p:cNvSpPr>
            <a:spLocks noGrp="1"/>
          </p:cNvSpPr>
          <p:nvPr>
            <p:ph type="pic" sz="quarter" idx="17" hasCustomPrompt="1"/>
          </p:nvPr>
        </p:nvSpPr>
        <p:spPr>
          <a:xfrm>
            <a:off x="7366000" y="587377"/>
            <a:ext cx="4240213" cy="5683249"/>
          </a:xfrm>
          <a:prstGeom prst="rect">
            <a:avLst/>
          </a:prstGeom>
          <a:solidFill>
            <a:schemeClr val="bg1">
              <a:lumMod val="95000"/>
            </a:schemeClr>
          </a:solidFill>
          <a:effectLst>
            <a:outerShdw blurRad="190500" dist="38100" dir="2700000" algn="tl" rotWithShape="0">
              <a:prstClr val="black">
                <a:alpha val="40000"/>
              </a:prstClr>
            </a:outerShdw>
          </a:effectLst>
        </p:spPr>
        <p:txBody>
          <a:bodyPr>
            <a:noAutofit/>
          </a:bodyPr>
          <a:lstStyle/>
          <a:p>
            <a:r>
              <a:rPr lang="en-US"/>
              <a:t> </a:t>
            </a:r>
          </a:p>
        </p:txBody>
      </p:sp>
      <p:sp>
        <p:nvSpPr>
          <p:cNvPr id="12" name="Text Placeholder 18">
            <a:extLst>
              <a:ext uri="{FF2B5EF4-FFF2-40B4-BE49-F238E27FC236}">
                <a16:creationId xmlns:a16="http://schemas.microsoft.com/office/drawing/2014/main" id="{6382F3A1-407C-48A5-AC6B-8E29C4A7A0D7}"/>
              </a:ext>
            </a:extLst>
          </p:cNvPr>
          <p:cNvSpPr>
            <a:spLocks noGrp="1"/>
          </p:cNvSpPr>
          <p:nvPr>
            <p:ph type="body" sz="quarter" idx="23" hasCustomPrompt="1"/>
          </p:nvPr>
        </p:nvSpPr>
        <p:spPr>
          <a:xfrm>
            <a:off x="3146426" y="1155264"/>
            <a:ext cx="2949575" cy="3693319"/>
          </a:xfrm>
          <a:prstGeom prst="rect">
            <a:avLst/>
          </a:prstGeom>
        </p:spPr>
        <p:txBody>
          <a:bodyPr>
            <a:spAutoFit/>
          </a:bodyPr>
          <a:lstStyle>
            <a:lvl1pPr marL="0" marR="0" indent="0" algn="l" defTabSz="932563" rtl="0" eaLnBrk="1" fontAlgn="auto" latinLnBrk="0" hangingPunct="1">
              <a:lnSpc>
                <a:spcPct val="100000"/>
              </a:lnSpc>
              <a:spcBef>
                <a:spcPts val="400"/>
              </a:spcBef>
              <a:spcAft>
                <a:spcPts val="0"/>
              </a:spcAft>
              <a:buClrTx/>
              <a:buSzPct val="90000"/>
              <a:buFont typeface="Wingdings" panose="05000000000000000000" pitchFamily="2" charset="2"/>
              <a:buNone/>
              <a:tabLst/>
              <a:defRPr sz="1000">
                <a:latin typeface="+mn-lt"/>
              </a:defRPr>
            </a:lvl1pPr>
            <a:lvl2pPr>
              <a:defRPr sz="1000"/>
            </a:lvl2pPr>
            <a:lvl3pPr>
              <a:defRPr sz="1000"/>
            </a:lvl3pPr>
            <a:lvl4pPr>
              <a:defRPr sz="1000"/>
            </a:lvl4pPr>
            <a:lvl5pPr>
              <a:defRPr sz="1000"/>
            </a:lvl5pPr>
          </a:lstStyle>
          <a:p>
            <a:pPr lvl="0"/>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p>
        </p:txBody>
      </p:sp>
      <p:sp>
        <p:nvSpPr>
          <p:cNvPr id="13" name="Text Placeholder 8">
            <a:extLst>
              <a:ext uri="{FF2B5EF4-FFF2-40B4-BE49-F238E27FC236}">
                <a16:creationId xmlns:a16="http://schemas.microsoft.com/office/drawing/2014/main" id="{E0202FC2-21C0-499E-A224-26BE21ED498E}"/>
              </a:ext>
            </a:extLst>
          </p:cNvPr>
          <p:cNvSpPr>
            <a:spLocks noGrp="1"/>
          </p:cNvSpPr>
          <p:nvPr>
            <p:ph type="body" sz="quarter" idx="16" hasCustomPrompt="1"/>
          </p:nvPr>
        </p:nvSpPr>
        <p:spPr>
          <a:xfrm>
            <a:off x="10738654" y="215949"/>
            <a:ext cx="1453347" cy="153888"/>
          </a:xfrm>
          <a:prstGeom prst="rect">
            <a:avLst/>
          </a:prstGeom>
        </p:spPr>
        <p:txBody>
          <a:bodyPr wrap="none" rIns="585216" anchor="ctr"/>
          <a:lstStyle>
            <a:lvl1pPr algn="r">
              <a:defRPr>
                <a:sym typeface="Wingdings" panose="05000000000000000000" pitchFamily="2" charset="2"/>
              </a:defRPr>
            </a:lvl1pPr>
          </a:lstStyle>
          <a:p>
            <a:pPr lvl="0"/>
            <a:r>
              <a:rPr lang="en-US"/>
              <a:t>  Section title</a:t>
            </a:r>
          </a:p>
        </p:txBody>
      </p:sp>
    </p:spTree>
    <p:extLst>
      <p:ext uri="{BB962C8B-B14F-4D97-AF65-F5344CB8AC3E}">
        <p14:creationId xmlns:p14="http://schemas.microsoft.com/office/powerpoint/2010/main" val="169729149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76949253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9217672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5943425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66569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8228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1307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3585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0706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7416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064771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44114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134076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157649437"/>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5918419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78552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7284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63909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02296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94375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1117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878815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132004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42729276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8415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579755796"/>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6390" y="1337262"/>
            <a:ext cx="3274060" cy="834439"/>
          </a:xfrm>
        </p:spPr>
        <p:txBody>
          <a:bodyPr/>
          <a:lstStyle>
            <a:lvl1pPr>
              <a:defRPr sz="5399"/>
            </a:lvl1pPr>
          </a:lstStyle>
          <a:p>
            <a:r>
              <a:rPr lang="en-US"/>
              <a:t>Click</a:t>
            </a:r>
          </a:p>
        </p:txBody>
      </p:sp>
      <p:sp>
        <p:nvSpPr>
          <p:cNvPr id="4" name="Content Placeholder 3">
            <a:extLst>
              <a:ext uri="{FF2B5EF4-FFF2-40B4-BE49-F238E27FC236}">
                <a16:creationId xmlns:a16="http://schemas.microsoft.com/office/drawing/2014/main" id="{77B440C8-F1BD-4B61-9D02-A807C01652C0}"/>
              </a:ext>
            </a:extLst>
          </p:cNvPr>
          <p:cNvSpPr>
            <a:spLocks noGrp="1"/>
          </p:cNvSpPr>
          <p:nvPr>
            <p:ph sz="quarter" idx="10"/>
          </p:nvPr>
        </p:nvSpPr>
        <p:spPr>
          <a:xfrm>
            <a:off x="7086601" y="1336675"/>
            <a:ext cx="3429000" cy="830868"/>
          </a:xfrm>
        </p:spPr>
        <p:txBody>
          <a:bodyPr/>
          <a:lstStyle>
            <a:lvl1pPr marL="0" indent="0">
              <a:buNone/>
              <a:defRPr sz="5399"/>
            </a:lvl1pPr>
          </a:lstStyle>
          <a:p>
            <a:pPr lvl="0"/>
            <a:r>
              <a:rPr lang="en-US"/>
              <a:t>Edit</a:t>
            </a:r>
          </a:p>
        </p:txBody>
      </p:sp>
      <p:sp>
        <p:nvSpPr>
          <p:cNvPr id="6" name="Content Placeholder 5">
            <a:extLst>
              <a:ext uri="{FF2B5EF4-FFF2-40B4-BE49-F238E27FC236}">
                <a16:creationId xmlns:a16="http://schemas.microsoft.com/office/drawing/2014/main" id="{A310F22E-A4A6-4430-8838-C3A5730E7597}"/>
              </a:ext>
            </a:extLst>
          </p:cNvPr>
          <p:cNvSpPr>
            <a:spLocks noGrp="1"/>
          </p:cNvSpPr>
          <p:nvPr>
            <p:ph sz="quarter" idx="11"/>
          </p:nvPr>
        </p:nvSpPr>
        <p:spPr>
          <a:xfrm>
            <a:off x="1314451" y="3162300"/>
            <a:ext cx="1790700" cy="430887"/>
          </a:xfrm>
        </p:spPr>
        <p:txBody>
          <a:bodyPr/>
          <a:lstStyle>
            <a:lvl1pPr marL="0" indent="0">
              <a:buNone/>
              <a:defRPr/>
            </a:lvl1pPr>
          </a:lstStyle>
          <a:p>
            <a:pPr lvl="0"/>
            <a:r>
              <a:rPr lang="en-US"/>
              <a:t>Edit</a:t>
            </a:r>
          </a:p>
        </p:txBody>
      </p:sp>
      <p:sp>
        <p:nvSpPr>
          <p:cNvPr id="8" name="Content Placeholder 7">
            <a:extLst>
              <a:ext uri="{FF2B5EF4-FFF2-40B4-BE49-F238E27FC236}">
                <a16:creationId xmlns:a16="http://schemas.microsoft.com/office/drawing/2014/main" id="{3F172490-4BF3-41A3-9B22-506C72295C8A}"/>
              </a:ext>
            </a:extLst>
          </p:cNvPr>
          <p:cNvSpPr>
            <a:spLocks noGrp="1"/>
          </p:cNvSpPr>
          <p:nvPr>
            <p:ph sz="quarter" idx="12"/>
          </p:nvPr>
        </p:nvSpPr>
        <p:spPr>
          <a:xfrm>
            <a:off x="495301" y="4686300"/>
            <a:ext cx="3352800" cy="677108"/>
          </a:xfrm>
        </p:spPr>
        <p:txBody>
          <a:bodyPr/>
          <a:lstStyle>
            <a:lvl1pPr marL="0" indent="0">
              <a:buNone/>
              <a:defRPr sz="4400"/>
            </a:lvl1pPr>
          </a:lstStyle>
          <a:p>
            <a:pPr lvl="0"/>
            <a:r>
              <a:rPr lang="en-US"/>
              <a:t>Edit</a:t>
            </a:r>
          </a:p>
        </p:txBody>
      </p:sp>
      <p:sp>
        <p:nvSpPr>
          <p:cNvPr id="10" name="Content Placeholder 9">
            <a:extLst>
              <a:ext uri="{FF2B5EF4-FFF2-40B4-BE49-F238E27FC236}">
                <a16:creationId xmlns:a16="http://schemas.microsoft.com/office/drawing/2014/main" id="{BE583AA6-4374-4505-A98B-0E813126C6CB}"/>
              </a:ext>
            </a:extLst>
          </p:cNvPr>
          <p:cNvSpPr>
            <a:spLocks noGrp="1"/>
          </p:cNvSpPr>
          <p:nvPr>
            <p:ph sz="quarter" idx="13"/>
          </p:nvPr>
        </p:nvSpPr>
        <p:spPr>
          <a:xfrm>
            <a:off x="7715251" y="2933700"/>
            <a:ext cx="1924050" cy="430887"/>
          </a:xfrm>
        </p:spPr>
        <p:txBody>
          <a:bodyPr/>
          <a:lstStyle>
            <a:lvl1pPr marL="0" indent="0">
              <a:buNone/>
              <a:defRPr/>
            </a:lvl1pPr>
          </a:lstStyle>
          <a:p>
            <a:pPr lvl="0"/>
            <a:r>
              <a:rPr lang="en-US"/>
              <a:t>Edit</a:t>
            </a:r>
          </a:p>
        </p:txBody>
      </p:sp>
      <p:sp>
        <p:nvSpPr>
          <p:cNvPr id="12" name="Content Placeholder 11">
            <a:extLst>
              <a:ext uri="{FF2B5EF4-FFF2-40B4-BE49-F238E27FC236}">
                <a16:creationId xmlns:a16="http://schemas.microsoft.com/office/drawing/2014/main" id="{7C0CC58F-A9F1-4FCC-8C2B-C094F88B3C81}"/>
              </a:ext>
            </a:extLst>
          </p:cNvPr>
          <p:cNvSpPr>
            <a:spLocks noGrp="1"/>
          </p:cNvSpPr>
          <p:nvPr>
            <p:ph sz="quarter" idx="14"/>
          </p:nvPr>
        </p:nvSpPr>
        <p:spPr>
          <a:xfrm>
            <a:off x="7086601" y="4191000"/>
            <a:ext cx="3562350" cy="677108"/>
          </a:xfrm>
        </p:spPr>
        <p:txBody>
          <a:bodyPr/>
          <a:lstStyle>
            <a:lvl1pPr marL="0" indent="0">
              <a:buNone/>
              <a:defRPr sz="4400"/>
            </a:lvl1pPr>
          </a:lstStyle>
          <a:p>
            <a:pPr lvl="0"/>
            <a:r>
              <a:rPr lang="en-US"/>
              <a:t>Edit Master</a:t>
            </a:r>
          </a:p>
        </p:txBody>
      </p:sp>
      <p:sp>
        <p:nvSpPr>
          <p:cNvPr id="5" name="Content Placeholder 4">
            <a:extLst>
              <a:ext uri="{FF2B5EF4-FFF2-40B4-BE49-F238E27FC236}">
                <a16:creationId xmlns:a16="http://schemas.microsoft.com/office/drawing/2014/main" id="{3E82BACD-02F0-4087-A8CA-108C5192C8BB}"/>
              </a:ext>
            </a:extLst>
          </p:cNvPr>
          <p:cNvSpPr>
            <a:spLocks noGrp="1"/>
          </p:cNvSpPr>
          <p:nvPr>
            <p:ph sz="quarter" idx="15"/>
          </p:nvPr>
        </p:nvSpPr>
        <p:spPr>
          <a:xfrm>
            <a:off x="4008439" y="2667001"/>
            <a:ext cx="1951037" cy="430887"/>
          </a:xfrm>
        </p:spPr>
        <p:txBody>
          <a:bodyPr/>
          <a:lstStyle>
            <a:lvl1pPr marL="0" indent="0">
              <a:buNone/>
              <a:defRPr/>
            </a:lvl1pPr>
          </a:lstStyle>
          <a:p>
            <a:pPr lvl="0"/>
            <a:r>
              <a:rPr lang="en-US"/>
              <a:t>Edit</a:t>
            </a:r>
          </a:p>
        </p:txBody>
      </p:sp>
    </p:spTree>
    <p:extLst>
      <p:ext uri="{BB962C8B-B14F-4D97-AF65-F5344CB8AC3E}">
        <p14:creationId xmlns:p14="http://schemas.microsoft.com/office/powerpoint/2010/main" val="30575265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878C0"/>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2" y="3083654"/>
            <a:ext cx="3223861" cy="690695"/>
          </a:xfrm>
          <a:prstGeom prst="rect">
            <a:avLst/>
          </a:prstGeom>
        </p:spPr>
      </p:pic>
    </p:spTree>
    <p:extLst>
      <p:ext uri="{BB962C8B-B14F-4D97-AF65-F5344CB8AC3E}">
        <p14:creationId xmlns:p14="http://schemas.microsoft.com/office/powerpoint/2010/main" val="2586583996"/>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C6CD-5C3D-4728-96A3-983848231A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534712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5_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EA9E7-470C-479D-92E6-1E74E0A3757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3F97C61-1A0E-4174-9B8F-68969E090439}"/>
              </a:ext>
            </a:extLst>
          </p:cNvPr>
          <p:cNvSpPr>
            <a:spLocks noGrp="1"/>
          </p:cNvSpPr>
          <p:nvPr>
            <p:ph sz="quarter" idx="10"/>
          </p:nvPr>
        </p:nvSpPr>
        <p:spPr>
          <a:xfrm>
            <a:off x="360363" y="4330701"/>
            <a:ext cx="4019550" cy="430887"/>
          </a:xfrm>
        </p:spPr>
        <p:txBody>
          <a:bodyPr/>
          <a:lstStyle>
            <a:lvl1pPr marL="0" indent="0">
              <a:buNone/>
              <a:defRPr/>
            </a:lvl1pPr>
          </a:lstStyle>
          <a:p>
            <a:pPr lvl="0"/>
            <a:r>
              <a:rPr lang="en-US"/>
              <a:t>Edit Master</a:t>
            </a:r>
          </a:p>
        </p:txBody>
      </p:sp>
      <p:sp>
        <p:nvSpPr>
          <p:cNvPr id="6" name="Content Placeholder 5">
            <a:extLst>
              <a:ext uri="{FF2B5EF4-FFF2-40B4-BE49-F238E27FC236}">
                <a16:creationId xmlns:a16="http://schemas.microsoft.com/office/drawing/2014/main" id="{62FCD8EF-BEBC-4E1B-BAAE-2C98507BA09B}"/>
              </a:ext>
            </a:extLst>
          </p:cNvPr>
          <p:cNvSpPr>
            <a:spLocks noGrp="1"/>
          </p:cNvSpPr>
          <p:nvPr>
            <p:ph sz="quarter" idx="11"/>
          </p:nvPr>
        </p:nvSpPr>
        <p:spPr>
          <a:xfrm>
            <a:off x="4643439" y="4330701"/>
            <a:ext cx="2647950" cy="430887"/>
          </a:xfrm>
        </p:spPr>
        <p:txBody>
          <a:bodyPr/>
          <a:lstStyle>
            <a:lvl1pPr marL="0" indent="0">
              <a:buNone/>
              <a:defRPr/>
            </a:lvl1pPr>
          </a:lstStyle>
          <a:p>
            <a:pPr lvl="0"/>
            <a:r>
              <a:rPr lang="en-US"/>
              <a:t>Edit</a:t>
            </a:r>
          </a:p>
        </p:txBody>
      </p:sp>
      <p:sp>
        <p:nvSpPr>
          <p:cNvPr id="8" name="Content Placeholder 7">
            <a:extLst>
              <a:ext uri="{FF2B5EF4-FFF2-40B4-BE49-F238E27FC236}">
                <a16:creationId xmlns:a16="http://schemas.microsoft.com/office/drawing/2014/main" id="{267BD8A1-8B86-4D8F-8F2F-164BCDAD6B64}"/>
              </a:ext>
            </a:extLst>
          </p:cNvPr>
          <p:cNvSpPr>
            <a:spLocks noGrp="1"/>
          </p:cNvSpPr>
          <p:nvPr>
            <p:ph sz="quarter" idx="12"/>
          </p:nvPr>
        </p:nvSpPr>
        <p:spPr>
          <a:xfrm>
            <a:off x="7700963" y="4330701"/>
            <a:ext cx="3897312" cy="430887"/>
          </a:xfrm>
        </p:spPr>
        <p:txBody>
          <a:bodyPr/>
          <a:lstStyle>
            <a:lvl1pPr marL="0" indent="0">
              <a:buNone/>
              <a:defRPr/>
            </a:lvl1pPr>
          </a:lstStyle>
          <a:p>
            <a:pPr lvl="0"/>
            <a:r>
              <a:rPr lang="en-US"/>
              <a:t>Edit Master</a:t>
            </a:r>
          </a:p>
        </p:txBody>
      </p:sp>
      <p:sp>
        <p:nvSpPr>
          <p:cNvPr id="5" name="Content Placeholder 4">
            <a:extLst>
              <a:ext uri="{FF2B5EF4-FFF2-40B4-BE49-F238E27FC236}">
                <a16:creationId xmlns:a16="http://schemas.microsoft.com/office/drawing/2014/main" id="{D76A175E-35D4-4C84-BF2C-D6229A04E380}"/>
              </a:ext>
            </a:extLst>
          </p:cNvPr>
          <p:cNvSpPr>
            <a:spLocks noGrp="1"/>
          </p:cNvSpPr>
          <p:nvPr>
            <p:ph sz="quarter" idx="13"/>
          </p:nvPr>
        </p:nvSpPr>
        <p:spPr>
          <a:xfrm>
            <a:off x="3167063" y="2220913"/>
            <a:ext cx="7315200" cy="430887"/>
          </a:xfrm>
        </p:spPr>
        <p:txBody>
          <a:bodyPr/>
          <a:lstStyle>
            <a:lvl1pPr marL="0" indent="0">
              <a:buNone/>
              <a:defRPr/>
            </a:lvl1pPr>
          </a:lstStyle>
          <a:p>
            <a:pPr lvl="0"/>
            <a:r>
              <a:rPr lang="en-US"/>
              <a:t>Edit Master text</a:t>
            </a:r>
          </a:p>
        </p:txBody>
      </p:sp>
    </p:spTree>
    <p:extLst>
      <p:ext uri="{BB962C8B-B14F-4D97-AF65-F5344CB8AC3E}">
        <p14:creationId xmlns:p14="http://schemas.microsoft.com/office/powerpoint/2010/main" val="377597138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3_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6B84-1A2B-464F-AD20-340B5127CA9A}"/>
              </a:ext>
            </a:extLst>
          </p:cNvPr>
          <p:cNvSpPr>
            <a:spLocks noGrp="1"/>
          </p:cNvSpPr>
          <p:nvPr>
            <p:ph type="title"/>
          </p:nvPr>
        </p:nvSpPr>
        <p:spPr>
          <a:xfrm>
            <a:off x="341429" y="3754607"/>
            <a:ext cx="4880276" cy="677108"/>
          </a:xfrm>
        </p:spPr>
        <p:txBody>
          <a:bodyPr/>
          <a:lstStyle>
            <a:lvl1pPr>
              <a:defRPr sz="4400"/>
            </a:lvl1pPr>
          </a:lstStyle>
          <a:p>
            <a:r>
              <a:rPr lang="en-US"/>
              <a:t>Click to edit</a:t>
            </a:r>
          </a:p>
        </p:txBody>
      </p:sp>
    </p:spTree>
    <p:extLst>
      <p:ext uri="{BB962C8B-B14F-4D97-AF65-F5344CB8AC3E}">
        <p14:creationId xmlns:p14="http://schemas.microsoft.com/office/powerpoint/2010/main" val="311163792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50/50 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A241-292F-44F2-8662-BDD64149F119}"/>
              </a:ext>
            </a:extLst>
          </p:cNvPr>
          <p:cNvSpPr>
            <a:spLocks noGrp="1"/>
          </p:cNvSpPr>
          <p:nvPr>
            <p:ph type="title"/>
          </p:nvPr>
        </p:nvSpPr>
        <p:spPr>
          <a:xfrm>
            <a:off x="172988" y="1901744"/>
            <a:ext cx="6011244" cy="677108"/>
          </a:xfrm>
        </p:spPr>
        <p:txBody>
          <a:bodyPr/>
          <a:lstStyle>
            <a:lvl1pPr>
              <a:defRPr sz="4400"/>
            </a:lvl1pPr>
          </a:lstStyle>
          <a:p>
            <a:r>
              <a:rPr lang="en-US"/>
              <a:t>Click to edit Master</a:t>
            </a:r>
          </a:p>
        </p:txBody>
      </p:sp>
    </p:spTree>
    <p:extLst>
      <p:ext uri="{BB962C8B-B14F-4D97-AF65-F5344CB8AC3E}">
        <p14:creationId xmlns:p14="http://schemas.microsoft.com/office/powerpoint/2010/main" val="309086520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25F1-B0F0-4A53-A4A3-237320C73A19}"/>
              </a:ext>
            </a:extLst>
          </p:cNvPr>
          <p:cNvSpPr>
            <a:spLocks noGrp="1"/>
          </p:cNvSpPr>
          <p:nvPr>
            <p:ph type="title"/>
          </p:nvPr>
        </p:nvSpPr>
        <p:spPr/>
        <p:txBody>
          <a:bodyPr/>
          <a:lstStyle>
            <a:lvl1pPr algn="ctr">
              <a:defRPr sz="5400"/>
            </a:lvl1pPr>
          </a:lstStyle>
          <a:p>
            <a:r>
              <a:rPr lang="en-US"/>
              <a:t>Click to edit Master title style</a:t>
            </a:r>
          </a:p>
        </p:txBody>
      </p:sp>
      <p:sp>
        <p:nvSpPr>
          <p:cNvPr id="4" name="Content Placeholder 3">
            <a:extLst>
              <a:ext uri="{FF2B5EF4-FFF2-40B4-BE49-F238E27FC236}">
                <a16:creationId xmlns:a16="http://schemas.microsoft.com/office/drawing/2014/main" id="{EC3C21CD-C154-49D9-99A3-545CA1BD9C76}"/>
              </a:ext>
            </a:extLst>
          </p:cNvPr>
          <p:cNvSpPr>
            <a:spLocks noGrp="1"/>
          </p:cNvSpPr>
          <p:nvPr>
            <p:ph sz="quarter" idx="10"/>
          </p:nvPr>
        </p:nvSpPr>
        <p:spPr>
          <a:xfrm>
            <a:off x="1409700" y="2533650"/>
            <a:ext cx="8248650" cy="794064"/>
          </a:xfrm>
        </p:spPr>
        <p:txBody>
          <a:bodyPr/>
          <a:lstStyle>
            <a:lvl1pPr marL="0" indent="0" algn="ctr">
              <a:buNone/>
              <a:defRPr sz="4400"/>
            </a:lvl1pPr>
          </a:lstStyle>
          <a:p>
            <a:pPr lvl="0"/>
            <a:r>
              <a:rPr lang="en-US"/>
              <a:t>Edit Master text</a:t>
            </a:r>
          </a:p>
        </p:txBody>
      </p:sp>
      <p:sp>
        <p:nvSpPr>
          <p:cNvPr id="5" name="Content Placeholder 4">
            <a:extLst>
              <a:ext uri="{FF2B5EF4-FFF2-40B4-BE49-F238E27FC236}">
                <a16:creationId xmlns:a16="http://schemas.microsoft.com/office/drawing/2014/main" id="{2C5510C7-2ACA-40ED-BEC0-BE055E1C53D6}"/>
              </a:ext>
            </a:extLst>
          </p:cNvPr>
          <p:cNvSpPr>
            <a:spLocks noGrp="1"/>
          </p:cNvSpPr>
          <p:nvPr>
            <p:ph sz="quarter" idx="11"/>
          </p:nvPr>
        </p:nvSpPr>
        <p:spPr>
          <a:xfrm>
            <a:off x="895350" y="5581650"/>
            <a:ext cx="7924800" cy="727700"/>
          </a:xfrm>
        </p:spPr>
        <p:txBody>
          <a:bodyPr/>
          <a:lstStyle>
            <a:lvl1pPr marL="0" indent="0">
              <a:buNone/>
              <a:defRPr/>
            </a:lvl1pPr>
          </a:lstStyle>
          <a:p>
            <a:pPr lvl="0"/>
            <a:r>
              <a:rPr lang="en-US"/>
              <a:t>Edit Master text</a:t>
            </a:r>
          </a:p>
        </p:txBody>
      </p:sp>
      <p:sp>
        <p:nvSpPr>
          <p:cNvPr id="6" name="Content Placeholder 5">
            <a:extLst>
              <a:ext uri="{FF2B5EF4-FFF2-40B4-BE49-F238E27FC236}">
                <a16:creationId xmlns:a16="http://schemas.microsoft.com/office/drawing/2014/main" id="{3C9C118B-823A-45B3-A387-3231C70DD382}"/>
              </a:ext>
            </a:extLst>
          </p:cNvPr>
          <p:cNvSpPr>
            <a:spLocks noGrp="1"/>
          </p:cNvSpPr>
          <p:nvPr>
            <p:ph sz="quarter" idx="12"/>
          </p:nvPr>
        </p:nvSpPr>
        <p:spPr>
          <a:xfrm>
            <a:off x="3505200" y="3790950"/>
            <a:ext cx="4895850" cy="727700"/>
          </a:xfrm>
        </p:spPr>
        <p:txBody>
          <a:bodyPr/>
          <a:lstStyle>
            <a:lvl1pPr marL="0" indent="0">
              <a:buNone/>
              <a:defRPr/>
            </a:lvl1pPr>
          </a:lstStyle>
          <a:p>
            <a:pPr lvl="0"/>
            <a:r>
              <a:rPr lang="en-US"/>
              <a:t>Edit Master text</a:t>
            </a:r>
          </a:p>
        </p:txBody>
      </p:sp>
    </p:spTree>
    <p:extLst>
      <p:ext uri="{BB962C8B-B14F-4D97-AF65-F5344CB8AC3E}">
        <p14:creationId xmlns:p14="http://schemas.microsoft.com/office/powerpoint/2010/main" val="190620633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16A13F-E15E-4491-AE9D-4566EB8391BD}"/>
              </a:ext>
            </a:extLst>
          </p:cNvPr>
          <p:cNvSpPr>
            <a:spLocks noGrp="1"/>
          </p:cNvSpPr>
          <p:nvPr>
            <p:ph sz="quarter" idx="10"/>
          </p:nvPr>
        </p:nvSpPr>
        <p:spPr>
          <a:xfrm>
            <a:off x="228600" y="5295900"/>
            <a:ext cx="3124200" cy="794064"/>
          </a:xfrm>
        </p:spPr>
        <p:txBody>
          <a:bodyPr/>
          <a:lstStyle>
            <a:lvl1pPr marL="0" indent="0">
              <a:buNone/>
              <a:defRPr sz="4400"/>
            </a:lvl1pPr>
          </a:lstStyle>
          <a:p>
            <a:pPr lvl="0"/>
            <a:r>
              <a:rPr lang="en-US"/>
              <a:t>Edit</a:t>
            </a:r>
          </a:p>
        </p:txBody>
      </p:sp>
      <p:sp>
        <p:nvSpPr>
          <p:cNvPr id="5" name="Content Placeholder 4">
            <a:extLst>
              <a:ext uri="{FF2B5EF4-FFF2-40B4-BE49-F238E27FC236}">
                <a16:creationId xmlns:a16="http://schemas.microsoft.com/office/drawing/2014/main" id="{CBBC62FA-4BEA-4FF3-A2B3-1DA8658977FF}"/>
              </a:ext>
            </a:extLst>
          </p:cNvPr>
          <p:cNvSpPr>
            <a:spLocks noGrp="1"/>
          </p:cNvSpPr>
          <p:nvPr>
            <p:ph sz="quarter" idx="11"/>
          </p:nvPr>
        </p:nvSpPr>
        <p:spPr>
          <a:xfrm>
            <a:off x="4038600" y="5295900"/>
            <a:ext cx="3314700" cy="794064"/>
          </a:xfrm>
        </p:spPr>
        <p:txBody>
          <a:bodyPr/>
          <a:lstStyle>
            <a:lvl1pPr marL="0" indent="0">
              <a:buNone/>
              <a:defRPr sz="4400"/>
            </a:lvl1pPr>
          </a:lstStyle>
          <a:p>
            <a:pPr lvl="0"/>
            <a:r>
              <a:rPr lang="en-US"/>
              <a:t>Edit</a:t>
            </a:r>
          </a:p>
        </p:txBody>
      </p:sp>
      <p:sp>
        <p:nvSpPr>
          <p:cNvPr id="7" name="Content Placeholder 6">
            <a:extLst>
              <a:ext uri="{FF2B5EF4-FFF2-40B4-BE49-F238E27FC236}">
                <a16:creationId xmlns:a16="http://schemas.microsoft.com/office/drawing/2014/main" id="{7D694411-F8AF-48D1-9759-FAE44F33671B}"/>
              </a:ext>
            </a:extLst>
          </p:cNvPr>
          <p:cNvSpPr>
            <a:spLocks noGrp="1"/>
          </p:cNvSpPr>
          <p:nvPr>
            <p:ph sz="quarter" idx="12"/>
          </p:nvPr>
        </p:nvSpPr>
        <p:spPr>
          <a:xfrm>
            <a:off x="8039100" y="5295900"/>
            <a:ext cx="3352800" cy="794064"/>
          </a:xfrm>
        </p:spPr>
        <p:txBody>
          <a:bodyPr/>
          <a:lstStyle>
            <a:lvl1pPr marL="0" indent="0">
              <a:buNone/>
              <a:defRPr sz="4400"/>
            </a:lvl1pPr>
          </a:lstStyle>
          <a:p>
            <a:pPr lvl="0"/>
            <a:r>
              <a:rPr lang="en-US"/>
              <a:t>Edit</a:t>
            </a:r>
          </a:p>
        </p:txBody>
      </p:sp>
      <p:sp>
        <p:nvSpPr>
          <p:cNvPr id="2" name="Title 1">
            <a:extLst>
              <a:ext uri="{FF2B5EF4-FFF2-40B4-BE49-F238E27FC236}">
                <a16:creationId xmlns:a16="http://schemas.microsoft.com/office/drawing/2014/main" id="{D0DDB638-27E6-4E85-86DC-ABFBBF0ACB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179021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C402D7-C880-4E53-8DA0-EDA4DB2F10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F8883B9-E80E-499C-90AE-76E4031C6FE0}"/>
              </a:ext>
            </a:extLst>
          </p:cNvPr>
          <p:cNvSpPr/>
          <p:nvPr userDrawn="1"/>
        </p:nvSpPr>
        <p:spPr bwMode="auto">
          <a:xfrm>
            <a:off x="0" y="0"/>
            <a:ext cx="5334000" cy="68580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083434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2D96457C-1416-400D-9400-BB41A4DB32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278635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Graphic 5" descr="An illustrated graphic showing a globe and a diverse set of people">
            <a:extLst>
              <a:ext uri="{FF2B5EF4-FFF2-40B4-BE49-F238E27FC236}">
                <a16:creationId xmlns:a16="http://schemas.microsoft.com/office/drawing/2014/main" id="{EB7A8DFB-D187-4723-8C8A-259D057A7DE1}"/>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85691" y="0"/>
            <a:ext cx="5414818" cy="6895896"/>
          </a:xfrm>
          <a:prstGeom prst="rect">
            <a:avLst/>
          </a:prstGeom>
        </p:spPr>
      </p:pic>
    </p:spTree>
    <p:extLst>
      <p:ext uri="{BB962C8B-B14F-4D97-AF65-F5344CB8AC3E}">
        <p14:creationId xmlns:p14="http://schemas.microsoft.com/office/powerpoint/2010/main" val="1582494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617206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36813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199754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4905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3334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98326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5202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19717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descr="A group of people sitting at a desk in front of a computer">
            <a:extLst>
              <a:ext uri="{FF2B5EF4-FFF2-40B4-BE49-F238E27FC236}">
                <a16:creationId xmlns:a16="http://schemas.microsoft.com/office/drawing/2014/main" id="{127C6E10-D234-49A1-8C4A-CC77EC94F858}"/>
              </a:ext>
            </a:extLst>
          </p:cNvPr>
          <p:cNvPicPr>
            <a:picLocks noChangeAspect="1"/>
          </p:cNvPicPr>
          <p:nvPr userDrawn="1"/>
        </p:nvPicPr>
        <p:blipFill rotWithShape="1">
          <a:blip r:embed="rId2"/>
          <a:srcRect l="20042" r="25757"/>
          <a:stretch/>
        </p:blipFill>
        <p:spPr>
          <a:xfrm>
            <a:off x="0" y="0"/>
            <a:ext cx="5718628" cy="6858000"/>
          </a:xfrm>
          <a:prstGeom prst="rect">
            <a:avLst/>
          </a:prstGeom>
        </p:spPr>
      </p:pic>
      <p:sp>
        <p:nvSpPr>
          <p:cNvPr id="4" name="Rectangle 3">
            <a:extLst>
              <a:ext uri="{FF2B5EF4-FFF2-40B4-BE49-F238E27FC236}">
                <a16:creationId xmlns:a16="http://schemas.microsoft.com/office/drawing/2014/main" id="{2E3D3B4D-64DC-43F4-BC7B-70508A4A44D2}"/>
              </a:ext>
              <a:ext uri="{C183D7F6-B498-43B3-948B-1728B52AA6E4}">
                <adec:decorative xmlns:adec="http://schemas.microsoft.com/office/drawing/2017/decorative" val="1"/>
              </a:ext>
            </a:extLst>
          </p:cNvPr>
          <p:cNvSpPr/>
          <p:nvPr userDrawn="1"/>
        </p:nvSpPr>
        <p:spPr bwMode="auto">
          <a:xfrm>
            <a:off x="0" y="0"/>
            <a:ext cx="5718628" cy="6858000"/>
          </a:xfrm>
          <a:prstGeom prst="rect">
            <a:avLst/>
          </a:prstGeom>
          <a:gradFill flip="none" rotWithShape="1">
            <a:gsLst>
              <a:gs pos="85000">
                <a:schemeClr val="bg1">
                  <a:alpha val="0"/>
                </a:schemeClr>
              </a:gs>
              <a:gs pos="94000">
                <a:schemeClr val="tx1">
                  <a:alpha val="2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130365" cy="55399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61675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55617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33228115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55578914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513242"/>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26788191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4369856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17904898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5267939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7473251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89665835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168395646"/>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12244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25431686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31735613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White">
    <p:spTree>
      <p:nvGrpSpPr>
        <p:cNvPr id="1" name=""/>
        <p:cNvGrpSpPr/>
        <p:nvPr/>
      </p:nvGrpSpPr>
      <p:grpSpPr>
        <a:xfrm>
          <a:off x="0" y="0"/>
          <a:ext cx="0" cy="0"/>
          <a:chOff x="0" y="0"/>
          <a:chExt cx="0" cy="0"/>
        </a:xfrm>
      </p:grpSpPr>
      <p:sp>
        <p:nvSpPr>
          <p:cNvPr id="2" name="Title 1"/>
          <p:cNvSpPr>
            <a:spLocks noGrp="1"/>
          </p:cNvSpPr>
          <p:nvPr>
            <p:ph type="title"/>
          </p:nvPr>
        </p:nvSpPr>
        <p:spPr>
          <a:xfrm>
            <a:off x="528000" y="528000"/>
            <a:ext cx="11074400" cy="838200"/>
          </a:xfrm>
          <a:prstGeom prst="rect">
            <a:avLst/>
          </a:prstGeom>
        </p:spPr>
        <p:txBody>
          <a:bodyPr lIns="0"/>
          <a:lstStyle>
            <a:lvl1pPr>
              <a:lnSpc>
                <a:spcPct val="80000"/>
              </a:lnSpc>
              <a:defRPr b="0" i="0">
                <a:solidFill>
                  <a:schemeClr val="accent2"/>
                </a:solidFill>
                <a:latin typeface="Segoe UI Semilight" charset="0"/>
                <a:ea typeface="Segoe UI Semilight" charset="0"/>
                <a:cs typeface="Segoe UI Semilight" charset="0"/>
              </a:defRPr>
            </a:lvl1pPr>
          </a:lstStyle>
          <a:p>
            <a:r>
              <a:rPr lang="en-US"/>
              <a:t>Click to edit Master title style</a:t>
            </a:r>
          </a:p>
        </p:txBody>
      </p:sp>
    </p:spTree>
    <p:extLst>
      <p:ext uri="{BB962C8B-B14F-4D97-AF65-F5344CB8AC3E}">
        <p14:creationId xmlns:p14="http://schemas.microsoft.com/office/powerpoint/2010/main" val="126249199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12165704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4603671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16912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17DBA3A-69FE-46A8-926E-18B40F127D1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217DBA3A-69FE-46A8-926E-18B40F127D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C328BB1-2DC0-4A07-91DF-E9F4FCB71C41}"/>
              </a:ext>
            </a:extLst>
          </p:cNvPr>
          <p:cNvSpPr/>
          <p:nvPr userDrawn="1">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600" b="0" i="0" baseline="0" err="1">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p:cNvSpPr>
            <a:spLocks noGrp="1"/>
          </p:cNvSpPr>
          <p:nvPr>
            <p:ph type="title" hasCustomPrompt="1"/>
          </p:nvPr>
        </p:nvSpPr>
        <p:spPr>
          <a:xfrm>
            <a:off x="584200" y="3035808"/>
            <a:ext cx="8757666"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4755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2"/>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17DBA3A-69FE-46A8-926E-18B40F127D16}"/>
              </a:ext>
            </a:extLst>
          </p:cNvPr>
          <p:cNvGraphicFramePr>
            <a:graphicFrameLocks noChangeAspect="1"/>
          </p:cNvGraphicFramePr>
          <p:nvPr userDrawn="1">
            <p:custDataLst>
              <p:tags r:id="rId1"/>
            </p:custDataLst>
            <p:extLst>
              <p:ext uri="{D42A27DB-BD31-4B8C-83A1-F6EECF244321}">
                <p14:modId xmlns:p14="http://schemas.microsoft.com/office/powerpoint/2010/main" val="1180533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217DBA3A-69FE-46A8-926E-18B40F127D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C328BB1-2DC0-4A07-91DF-E9F4FCB71C41}"/>
              </a:ext>
            </a:extLst>
          </p:cNvPr>
          <p:cNvSpPr/>
          <p:nvPr userDrawn="1">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600" b="0" i="0" baseline="0" err="1">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p:cNvSpPr>
            <a:spLocks noGrp="1"/>
          </p:cNvSpPr>
          <p:nvPr>
            <p:ph type="title" hasCustomPrompt="1"/>
          </p:nvPr>
        </p:nvSpPr>
        <p:spPr>
          <a:xfrm>
            <a:off x="584200" y="3035808"/>
            <a:ext cx="8757666"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57537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0729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7177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3531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436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3214511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76313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18E3-2DF8-4D1E-85C0-96027C611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50CFF5-48D3-4A1F-8435-962D3141D0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2E4197C-056D-466D-997E-0C0BFFF4790A}"/>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5" name="Footer Placeholder 4">
            <a:extLst>
              <a:ext uri="{FF2B5EF4-FFF2-40B4-BE49-F238E27FC236}">
                <a16:creationId xmlns:a16="http://schemas.microsoft.com/office/drawing/2014/main" id="{419B2072-2266-47CC-A3E4-9E79EA9124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59555F-25FC-4B42-B72D-7300C0139C32}"/>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23522049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117232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322560"/>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isability in the Modern Wor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67723-1F79-4942-A4DE-7A958DBECAE8}"/>
              </a:ext>
              <a:ext uri="{C183D7F6-B498-43B3-948B-1728B52AA6E4}">
                <adec:decorative xmlns:adec="http://schemas.microsoft.com/office/drawing/2017/decorative" val="1"/>
              </a:ext>
            </a:extLst>
          </p:cNvPr>
          <p:cNvPicPr>
            <a:picLocks noChangeAspect="1"/>
          </p:cNvPicPr>
          <p:nvPr userDrawn="1"/>
        </p:nvPicPr>
        <p:blipFill rotWithShape="1">
          <a:blip r:embed="rId2"/>
          <a:srcRect l="-29" t="100" r="29" b="15186"/>
          <a:stretch/>
        </p:blipFill>
        <p:spPr>
          <a:xfrm>
            <a:off x="0" y="0"/>
            <a:ext cx="12190270" cy="6882978"/>
          </a:xfrm>
          <a:prstGeom prst="rect">
            <a:avLst/>
          </a:prstGeom>
        </p:spPr>
      </p:pic>
      <p:sp>
        <p:nvSpPr>
          <p:cNvPr id="3" name="Rectangle 2">
            <a:extLst>
              <a:ext uri="{FF2B5EF4-FFF2-40B4-BE49-F238E27FC236}">
                <a16:creationId xmlns:a16="http://schemas.microsoft.com/office/drawing/2014/main" id="{B15421F1-5462-4A8A-8F6A-BEFC3E8471AC}"/>
              </a:ext>
              <a:ext uri="{C183D7F6-B498-43B3-948B-1728B52AA6E4}">
                <adec:decorative xmlns:adec="http://schemas.microsoft.com/office/drawing/2017/decorative" val="1"/>
              </a:ext>
            </a:extLst>
          </p:cNvPr>
          <p:cNvSpPr/>
          <p:nvPr userDrawn="1"/>
        </p:nvSpPr>
        <p:spPr bwMode="auto">
          <a:xfrm>
            <a:off x="-2094" y="0"/>
            <a:ext cx="12190272" cy="6882978"/>
          </a:xfrm>
          <a:prstGeom prst="rect">
            <a:avLst/>
          </a:prstGeom>
          <a:solidFill>
            <a:srgbClr val="000000">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Freeform: Shape 3">
            <a:extLst>
              <a:ext uri="{FF2B5EF4-FFF2-40B4-BE49-F238E27FC236}">
                <a16:creationId xmlns:a16="http://schemas.microsoft.com/office/drawing/2014/main" id="{9B1EC653-4AE2-46DE-B943-C4145560F478}"/>
              </a:ext>
              <a:ext uri="{C183D7F6-B498-43B3-948B-1728B52AA6E4}">
                <adec:decorative xmlns:adec="http://schemas.microsoft.com/office/drawing/2017/decorative" val="1"/>
              </a:ext>
            </a:extLst>
          </p:cNvPr>
          <p:cNvSpPr/>
          <p:nvPr userDrawn="1"/>
        </p:nvSpPr>
        <p:spPr bwMode="auto">
          <a:xfrm>
            <a:off x="10068113" y="412235"/>
            <a:ext cx="2124250" cy="4157360"/>
          </a:xfrm>
          <a:custGeom>
            <a:avLst/>
            <a:gdLst>
              <a:gd name="connsiteX0" fmla="*/ 2124546 w 2124552"/>
              <a:gd name="connsiteY0" fmla="*/ 0 h 4309204"/>
              <a:gd name="connsiteX1" fmla="*/ 2120341 w 2124552"/>
              <a:gd name="connsiteY1" fmla="*/ 3735089 h 4309204"/>
              <a:gd name="connsiteX2" fmla="*/ 2120113 w 2124552"/>
              <a:gd name="connsiteY2" fmla="*/ 3963333 h 4309204"/>
              <a:gd name="connsiteX3" fmla="*/ 61596 w 2124552"/>
              <a:gd name="connsiteY3" fmla="*/ 4157950 h 4309204"/>
              <a:gd name="connsiteX4" fmla="*/ 66876 w 2124552"/>
              <a:gd name="connsiteY4" fmla="*/ 4184105 h 4309204"/>
              <a:gd name="connsiteX5" fmla="*/ 43140 w 2124552"/>
              <a:gd name="connsiteY5" fmla="*/ 4301675 h 4309204"/>
              <a:gd name="connsiteX6" fmla="*/ 39053 w 2124552"/>
              <a:gd name="connsiteY6" fmla="*/ 4309204 h 4309204"/>
              <a:gd name="connsiteX7" fmla="*/ 52064 w 2124552"/>
              <a:gd name="connsiteY7" fmla="*/ 4267289 h 4309204"/>
              <a:gd name="connsiteX8" fmla="*/ 58201 w 2124552"/>
              <a:gd name="connsiteY8" fmla="*/ 4206416 h 4309204"/>
              <a:gd name="connsiteX9" fmla="*/ 6616 w 2124552"/>
              <a:gd name="connsiteY9" fmla="*/ 4037540 h 4309204"/>
              <a:gd name="connsiteX10" fmla="*/ 0 w 2124552"/>
              <a:gd name="connsiteY10" fmla="*/ 4029521 h 4309204"/>
              <a:gd name="connsiteX11" fmla="*/ 2124546 w 2124552"/>
              <a:gd name="connsiteY11" fmla="*/ 0 h 4309204"/>
              <a:gd name="connsiteX0" fmla="*/ 2124546 w 2124552"/>
              <a:gd name="connsiteY0" fmla="*/ 0 h 4301675"/>
              <a:gd name="connsiteX1" fmla="*/ 2120341 w 2124552"/>
              <a:gd name="connsiteY1" fmla="*/ 3735089 h 4301675"/>
              <a:gd name="connsiteX2" fmla="*/ 2120113 w 2124552"/>
              <a:gd name="connsiteY2" fmla="*/ 3963333 h 4301675"/>
              <a:gd name="connsiteX3" fmla="*/ 61596 w 2124552"/>
              <a:gd name="connsiteY3" fmla="*/ 4157950 h 4301675"/>
              <a:gd name="connsiteX4" fmla="*/ 66876 w 2124552"/>
              <a:gd name="connsiteY4" fmla="*/ 4184105 h 4301675"/>
              <a:gd name="connsiteX5" fmla="*/ 43140 w 2124552"/>
              <a:gd name="connsiteY5" fmla="*/ 4301675 h 4301675"/>
              <a:gd name="connsiteX6" fmla="*/ 52064 w 2124552"/>
              <a:gd name="connsiteY6" fmla="*/ 4267289 h 4301675"/>
              <a:gd name="connsiteX7" fmla="*/ 58201 w 2124552"/>
              <a:gd name="connsiteY7" fmla="*/ 4206416 h 4301675"/>
              <a:gd name="connsiteX8" fmla="*/ 6616 w 2124552"/>
              <a:gd name="connsiteY8" fmla="*/ 4037540 h 4301675"/>
              <a:gd name="connsiteX9" fmla="*/ 0 w 2124552"/>
              <a:gd name="connsiteY9" fmla="*/ 4029521 h 4301675"/>
              <a:gd name="connsiteX10" fmla="*/ 2124546 w 2124552"/>
              <a:gd name="connsiteY10" fmla="*/ 0 h 4301675"/>
              <a:gd name="connsiteX0" fmla="*/ 2124546 w 2124552"/>
              <a:gd name="connsiteY0" fmla="*/ 0 h 4267289"/>
              <a:gd name="connsiteX1" fmla="*/ 2120341 w 2124552"/>
              <a:gd name="connsiteY1" fmla="*/ 3735089 h 4267289"/>
              <a:gd name="connsiteX2" fmla="*/ 2120113 w 2124552"/>
              <a:gd name="connsiteY2" fmla="*/ 3963333 h 4267289"/>
              <a:gd name="connsiteX3" fmla="*/ 61596 w 2124552"/>
              <a:gd name="connsiteY3" fmla="*/ 4157950 h 4267289"/>
              <a:gd name="connsiteX4" fmla="*/ 66876 w 2124552"/>
              <a:gd name="connsiteY4" fmla="*/ 4184105 h 4267289"/>
              <a:gd name="connsiteX5" fmla="*/ 52064 w 2124552"/>
              <a:gd name="connsiteY5" fmla="*/ 4267289 h 4267289"/>
              <a:gd name="connsiteX6" fmla="*/ 58201 w 2124552"/>
              <a:gd name="connsiteY6" fmla="*/ 4206416 h 4267289"/>
              <a:gd name="connsiteX7" fmla="*/ 6616 w 2124552"/>
              <a:gd name="connsiteY7" fmla="*/ 4037540 h 4267289"/>
              <a:gd name="connsiteX8" fmla="*/ 0 w 2124552"/>
              <a:gd name="connsiteY8" fmla="*/ 4029521 h 4267289"/>
              <a:gd name="connsiteX9" fmla="*/ 2124546 w 2124552"/>
              <a:gd name="connsiteY9" fmla="*/ 0 h 4267289"/>
              <a:gd name="connsiteX0" fmla="*/ 2124546 w 2124552"/>
              <a:gd name="connsiteY0" fmla="*/ 0 h 4214400"/>
              <a:gd name="connsiteX1" fmla="*/ 2120341 w 2124552"/>
              <a:gd name="connsiteY1" fmla="*/ 3735089 h 4214400"/>
              <a:gd name="connsiteX2" fmla="*/ 2120113 w 2124552"/>
              <a:gd name="connsiteY2" fmla="*/ 3963333 h 4214400"/>
              <a:gd name="connsiteX3" fmla="*/ 61596 w 2124552"/>
              <a:gd name="connsiteY3" fmla="*/ 4157950 h 4214400"/>
              <a:gd name="connsiteX4" fmla="*/ 66876 w 2124552"/>
              <a:gd name="connsiteY4" fmla="*/ 4184105 h 4214400"/>
              <a:gd name="connsiteX5" fmla="*/ 58201 w 2124552"/>
              <a:gd name="connsiteY5" fmla="*/ 4206416 h 4214400"/>
              <a:gd name="connsiteX6" fmla="*/ 6616 w 2124552"/>
              <a:gd name="connsiteY6" fmla="*/ 4037540 h 4214400"/>
              <a:gd name="connsiteX7" fmla="*/ 0 w 2124552"/>
              <a:gd name="connsiteY7" fmla="*/ 4029521 h 4214400"/>
              <a:gd name="connsiteX8" fmla="*/ 2124546 w 2124552"/>
              <a:gd name="connsiteY8" fmla="*/ 0 h 4214400"/>
              <a:gd name="connsiteX0" fmla="*/ 2124546 w 2124552"/>
              <a:gd name="connsiteY0" fmla="*/ 0 h 4184105"/>
              <a:gd name="connsiteX1" fmla="*/ 2120341 w 2124552"/>
              <a:gd name="connsiteY1" fmla="*/ 3735089 h 4184105"/>
              <a:gd name="connsiteX2" fmla="*/ 2120113 w 2124552"/>
              <a:gd name="connsiteY2" fmla="*/ 3963333 h 4184105"/>
              <a:gd name="connsiteX3" fmla="*/ 61596 w 2124552"/>
              <a:gd name="connsiteY3" fmla="*/ 4157950 h 4184105"/>
              <a:gd name="connsiteX4" fmla="*/ 66876 w 2124552"/>
              <a:gd name="connsiteY4" fmla="*/ 4184105 h 4184105"/>
              <a:gd name="connsiteX5" fmla="*/ 6616 w 2124552"/>
              <a:gd name="connsiteY5" fmla="*/ 4037540 h 4184105"/>
              <a:gd name="connsiteX6" fmla="*/ 0 w 2124552"/>
              <a:gd name="connsiteY6" fmla="*/ 4029521 h 4184105"/>
              <a:gd name="connsiteX7" fmla="*/ 2124546 w 2124552"/>
              <a:gd name="connsiteY7" fmla="*/ 0 h 4184105"/>
              <a:gd name="connsiteX0" fmla="*/ 2124546 w 2124552"/>
              <a:gd name="connsiteY0" fmla="*/ 0 h 4157950"/>
              <a:gd name="connsiteX1" fmla="*/ 2120341 w 2124552"/>
              <a:gd name="connsiteY1" fmla="*/ 3735089 h 4157950"/>
              <a:gd name="connsiteX2" fmla="*/ 2120113 w 2124552"/>
              <a:gd name="connsiteY2" fmla="*/ 3963333 h 4157950"/>
              <a:gd name="connsiteX3" fmla="*/ 61596 w 2124552"/>
              <a:gd name="connsiteY3" fmla="*/ 4157950 h 4157950"/>
              <a:gd name="connsiteX4" fmla="*/ 6616 w 2124552"/>
              <a:gd name="connsiteY4" fmla="*/ 4037540 h 4157950"/>
              <a:gd name="connsiteX5" fmla="*/ 0 w 2124552"/>
              <a:gd name="connsiteY5" fmla="*/ 4029521 h 4157950"/>
              <a:gd name="connsiteX6" fmla="*/ 2124546 w 2124552"/>
              <a:gd name="connsiteY6" fmla="*/ 0 h 41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552" h="4157950">
                <a:moveTo>
                  <a:pt x="2124546" y="0"/>
                </a:moveTo>
                <a:cubicBezTo>
                  <a:pt x="2124712" y="1431986"/>
                  <a:pt x="2121742" y="2490059"/>
                  <a:pt x="2120341" y="3735089"/>
                </a:cubicBezTo>
                <a:lnTo>
                  <a:pt x="2120113" y="3963333"/>
                </a:lnTo>
                <a:lnTo>
                  <a:pt x="61596" y="4157950"/>
                </a:lnTo>
                <a:lnTo>
                  <a:pt x="6616" y="4037540"/>
                </a:lnTo>
                <a:lnTo>
                  <a:pt x="0" y="4029521"/>
                </a:lnTo>
                <a:lnTo>
                  <a:pt x="2124546" y="0"/>
                </a:lnTo>
                <a:close/>
              </a:path>
            </a:pathLst>
          </a:custGeom>
          <a:solidFill>
            <a:schemeClr val="bg1">
              <a:alpha val="35000"/>
            </a:schemeClr>
          </a:solidFill>
          <a:ln>
            <a:solidFill>
              <a:schemeClr val="bg2"/>
            </a:solid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A2BC8296-800A-4D1C-9495-65AB2F84627E}"/>
              </a:ext>
              <a:ext uri="{C183D7F6-B498-43B3-948B-1728B52AA6E4}">
                <adec:decorative xmlns:adec="http://schemas.microsoft.com/office/drawing/2017/decorative" val="1"/>
              </a:ext>
            </a:extLst>
          </p:cNvPr>
          <p:cNvGrpSpPr/>
          <p:nvPr userDrawn="1"/>
        </p:nvGrpSpPr>
        <p:grpSpPr>
          <a:xfrm>
            <a:off x="9962790" y="959275"/>
            <a:ext cx="1848156" cy="3465217"/>
            <a:chOff x="10172391" y="1176480"/>
            <a:chExt cx="1848418" cy="3465709"/>
          </a:xfrm>
        </p:grpSpPr>
        <p:sp>
          <p:nvSpPr>
            <p:cNvPr id="6" name="Freeform 102">
              <a:extLst>
                <a:ext uri="{FF2B5EF4-FFF2-40B4-BE49-F238E27FC236}">
                  <a16:creationId xmlns:a16="http://schemas.microsoft.com/office/drawing/2014/main" id="{9E514DAB-D3EB-4841-BCB8-C608185C21A6}"/>
                </a:ext>
              </a:extLst>
            </p:cNvPr>
            <p:cNvSpPr/>
            <p:nvPr/>
          </p:nvSpPr>
          <p:spPr bwMode="auto">
            <a:xfrm flipV="1">
              <a:off x="10236541" y="1176480"/>
              <a:ext cx="1784268" cy="3418002"/>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103">
              <a:extLst>
                <a:ext uri="{FF2B5EF4-FFF2-40B4-BE49-F238E27FC236}">
                  <a16:creationId xmlns:a16="http://schemas.microsoft.com/office/drawing/2014/main" id="{04026D58-A3E2-40D4-BD3D-49F6BEEA9AAD}"/>
                </a:ext>
              </a:extLst>
            </p:cNvPr>
            <p:cNvSpPr/>
            <p:nvPr/>
          </p:nvSpPr>
          <p:spPr bwMode="auto">
            <a:xfrm flipV="1">
              <a:off x="10172391" y="1501713"/>
              <a:ext cx="1593735" cy="3053011"/>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Freeform 104">
              <a:extLst>
                <a:ext uri="{FF2B5EF4-FFF2-40B4-BE49-F238E27FC236}">
                  <a16:creationId xmlns:a16="http://schemas.microsoft.com/office/drawing/2014/main" id="{CD8009B3-4357-45C7-BB0E-F8B0B7606683}"/>
                </a:ext>
              </a:extLst>
            </p:cNvPr>
            <p:cNvSpPr/>
            <p:nvPr/>
          </p:nvSpPr>
          <p:spPr bwMode="auto">
            <a:xfrm flipV="1">
              <a:off x="10283708" y="1411745"/>
              <a:ext cx="1700922" cy="3230444"/>
            </a:xfrm>
            <a:custGeom>
              <a:avLst/>
              <a:gdLst>
                <a:gd name="connsiteX0" fmla="*/ 0 w 3192378"/>
                <a:gd name="connsiteY0" fmla="*/ 0 h 818147"/>
                <a:gd name="connsiteX1" fmla="*/ 2374231 w 3192378"/>
                <a:gd name="connsiteY1" fmla="*/ 0 h 818147"/>
                <a:gd name="connsiteX2" fmla="*/ 3192378 w 3192378"/>
                <a:gd name="connsiteY2" fmla="*/ 818147 h 818147"/>
                <a:gd name="connsiteX0" fmla="*/ 0 w 4731315"/>
                <a:gd name="connsiteY0" fmla="*/ 0 h 2357084"/>
                <a:gd name="connsiteX1" fmla="*/ 2374231 w 4731315"/>
                <a:gd name="connsiteY1" fmla="*/ 0 h 2357084"/>
                <a:gd name="connsiteX2" fmla="*/ 4731315 w 4731315"/>
                <a:gd name="connsiteY2" fmla="*/ 2357084 h 2357084"/>
                <a:gd name="connsiteX0" fmla="*/ 0 w 5028302"/>
                <a:gd name="connsiteY0" fmla="*/ 6750 h 2357084"/>
                <a:gd name="connsiteX1" fmla="*/ 2671218 w 5028302"/>
                <a:gd name="connsiteY1" fmla="*/ 0 h 2357084"/>
                <a:gd name="connsiteX2" fmla="*/ 5028302 w 5028302"/>
                <a:gd name="connsiteY2" fmla="*/ 2357084 h 2357084"/>
                <a:gd name="connsiteX0" fmla="*/ 0 w 5183546"/>
                <a:gd name="connsiteY0" fmla="*/ 6750 h 2357084"/>
                <a:gd name="connsiteX1" fmla="*/ 2826462 w 5183546"/>
                <a:gd name="connsiteY1" fmla="*/ 0 h 2357084"/>
                <a:gd name="connsiteX2" fmla="*/ 5183546 w 5183546"/>
                <a:gd name="connsiteY2" fmla="*/ 2357084 h 2357084"/>
                <a:gd name="connsiteX0" fmla="*/ 0 w 2357084"/>
                <a:gd name="connsiteY0" fmla="*/ 0 h 2357084"/>
                <a:gd name="connsiteX1" fmla="*/ 2357084 w 2357084"/>
                <a:gd name="connsiteY1" fmla="*/ 2357084 h 2357084"/>
              </a:gdLst>
              <a:ahLst/>
              <a:cxnLst>
                <a:cxn ang="0">
                  <a:pos x="connsiteX0" y="connsiteY0"/>
                </a:cxn>
                <a:cxn ang="0">
                  <a:pos x="connsiteX1" y="connsiteY1"/>
                </a:cxn>
              </a:cxnLst>
              <a:rect l="l" t="t" r="r" b="b"/>
              <a:pathLst>
                <a:path w="2357084" h="2357084">
                  <a:moveTo>
                    <a:pt x="0" y="0"/>
                  </a:moveTo>
                  <a:lnTo>
                    <a:pt x="2357084" y="2357084"/>
                  </a:lnTo>
                </a:path>
              </a:pathLst>
            </a:custGeom>
            <a:noFill/>
            <a:ln w="19050">
              <a:solidFill>
                <a:schemeClr val="bg2"/>
              </a:solidFill>
              <a:prstDash val="sysDash"/>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9" name="Straight Connector 8">
            <a:extLst>
              <a:ext uri="{FF2B5EF4-FFF2-40B4-BE49-F238E27FC236}">
                <a16:creationId xmlns:a16="http://schemas.microsoft.com/office/drawing/2014/main" id="{0A6E9DAA-C74D-4FEC-B6E1-AE64EC93C27C}"/>
              </a:ext>
              <a:ext uri="{C183D7F6-B498-43B3-948B-1728B52AA6E4}">
                <adec:decorative xmlns:adec="http://schemas.microsoft.com/office/drawing/2017/decorative" val="1"/>
              </a:ext>
            </a:extLst>
          </p:cNvPr>
          <p:cNvCxnSpPr>
            <a:cxnSpLocks/>
          </p:cNvCxnSpPr>
          <p:nvPr userDrawn="1"/>
        </p:nvCxnSpPr>
        <p:spPr>
          <a:xfrm>
            <a:off x="9828706" y="2343351"/>
            <a:ext cx="0" cy="1944348"/>
          </a:xfrm>
          <a:prstGeom prst="line">
            <a:avLst/>
          </a:prstGeom>
          <a:ln w="19050">
            <a:solidFill>
              <a:schemeClr val="bg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1E0C74E-95F3-4A12-931C-180E49D46DCE}"/>
              </a:ext>
              <a:ext uri="{C183D7F6-B498-43B3-948B-1728B52AA6E4}">
                <adec:decorative xmlns:adec="http://schemas.microsoft.com/office/drawing/2017/decorative" val="1"/>
              </a:ext>
            </a:extLst>
          </p:cNvPr>
          <p:cNvSpPr/>
          <p:nvPr userDrawn="1"/>
        </p:nvSpPr>
        <p:spPr bwMode="auto">
          <a:xfrm>
            <a:off x="9733805" y="22582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Oval 10">
            <a:extLst>
              <a:ext uri="{FF2B5EF4-FFF2-40B4-BE49-F238E27FC236}">
                <a16:creationId xmlns:a16="http://schemas.microsoft.com/office/drawing/2014/main" id="{4E52A952-F7B1-40D4-95BB-E0367BAB0B60}"/>
              </a:ext>
              <a:ext uri="{C183D7F6-B498-43B3-948B-1728B52AA6E4}">
                <adec:decorative xmlns:adec="http://schemas.microsoft.com/office/drawing/2017/decorative" val="1"/>
              </a:ext>
            </a:extLst>
          </p:cNvPr>
          <p:cNvSpPr/>
          <p:nvPr userDrawn="1"/>
        </p:nvSpPr>
        <p:spPr bwMode="auto">
          <a:xfrm>
            <a:off x="9733805" y="282158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96067DFC-763A-475B-B4D2-37B0B50D0436}"/>
              </a:ext>
              <a:ext uri="{C183D7F6-B498-43B3-948B-1728B52AA6E4}">
                <adec:decorative xmlns:adec="http://schemas.microsoft.com/office/drawing/2017/decorative" val="1"/>
              </a:ext>
            </a:extLst>
          </p:cNvPr>
          <p:cNvSpPr/>
          <p:nvPr userDrawn="1"/>
        </p:nvSpPr>
        <p:spPr bwMode="auto">
          <a:xfrm>
            <a:off x="9733805" y="3405956"/>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078690A5-014C-4158-85D0-D6438120566D}"/>
              </a:ext>
              <a:ext uri="{C183D7F6-B498-43B3-948B-1728B52AA6E4}">
                <adec:decorative xmlns:adec="http://schemas.microsoft.com/office/drawing/2017/decorative" val="1"/>
              </a:ext>
            </a:extLst>
          </p:cNvPr>
          <p:cNvSpPr/>
          <p:nvPr userDrawn="1"/>
        </p:nvSpPr>
        <p:spPr bwMode="auto">
          <a:xfrm>
            <a:off x="655690" y="4380642"/>
            <a:ext cx="11567347" cy="1125538"/>
          </a:xfrm>
          <a:custGeom>
            <a:avLst/>
            <a:gdLst>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906407 h 1125697"/>
              <a:gd name="connsiteX5" fmla="*/ 9190469 w 11568987"/>
              <a:gd name="connsiteY5" fmla="*/ 1105538 h 1125697"/>
              <a:gd name="connsiteX6" fmla="*/ 42333 w 11568987"/>
              <a:gd name="connsiteY6" fmla="*/ 1125697 h 1125697"/>
              <a:gd name="connsiteX7" fmla="*/ 0 w 11568987"/>
              <a:gd name="connsiteY7" fmla="*/ 1091576 h 1125697"/>
              <a:gd name="connsiteX8" fmla="*/ 8907725 w 11568987"/>
              <a:gd name="connsiteY8" fmla="*/ 267416 h 1125697"/>
              <a:gd name="connsiteX9" fmla="*/ 8926633 w 11568987"/>
              <a:gd name="connsiteY9" fmla="*/ 361073 h 1125697"/>
              <a:gd name="connsiteX10" fmla="*/ 9115124 w 11568987"/>
              <a:gd name="connsiteY10" fmla="*/ 531970 h 1125697"/>
              <a:gd name="connsiteX11" fmla="*/ 9190469 w 11568987"/>
              <a:gd name="connsiteY11" fmla="*/ 543361 h 1125697"/>
              <a:gd name="connsiteX12" fmla="*/ 9190469 w 11568987"/>
              <a:gd name="connsiteY12" fmla="*/ 716581 h 1125697"/>
              <a:gd name="connsiteX13" fmla="*/ 9191698 w 11568987"/>
              <a:gd name="connsiteY13" fmla="*/ 716468 h 1125697"/>
              <a:gd name="connsiteX14" fmla="*/ 9191698 w 11568987"/>
              <a:gd name="connsiteY14" fmla="*/ 521467 h 1125697"/>
              <a:gd name="connsiteX15" fmla="*/ 9209265 w 11568987"/>
              <a:gd name="connsiteY15" fmla="*/ 523238 h 1125697"/>
              <a:gd name="connsiteX16" fmla="*/ 9511311 w 11568987"/>
              <a:gd name="connsiteY16" fmla="*/ 221192 h 1125697"/>
              <a:gd name="connsiteX17" fmla="*/ 9506031 w 11568987"/>
              <a:gd name="connsiteY17" fmla="*/ 195037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1698 w 11568987"/>
              <a:gd name="connsiteY3" fmla="*/ 906404 h 1125697"/>
              <a:gd name="connsiteX4" fmla="*/ 9190469 w 11568987"/>
              <a:gd name="connsiteY4" fmla="*/ 1105538 h 1125697"/>
              <a:gd name="connsiteX5" fmla="*/ 42333 w 11568987"/>
              <a:gd name="connsiteY5" fmla="*/ 1125697 h 1125697"/>
              <a:gd name="connsiteX6" fmla="*/ 0 w 11568987"/>
              <a:gd name="connsiteY6" fmla="*/ 1091576 h 1125697"/>
              <a:gd name="connsiteX7" fmla="*/ 8907725 w 11568987"/>
              <a:gd name="connsiteY7" fmla="*/ 267416 h 1125697"/>
              <a:gd name="connsiteX8" fmla="*/ 8926633 w 11568987"/>
              <a:gd name="connsiteY8" fmla="*/ 361073 h 1125697"/>
              <a:gd name="connsiteX9" fmla="*/ 9115124 w 11568987"/>
              <a:gd name="connsiteY9" fmla="*/ 531970 h 1125697"/>
              <a:gd name="connsiteX10" fmla="*/ 9190469 w 11568987"/>
              <a:gd name="connsiteY10" fmla="*/ 543361 h 1125697"/>
              <a:gd name="connsiteX11" fmla="*/ 9190469 w 11568987"/>
              <a:gd name="connsiteY11" fmla="*/ 716581 h 1125697"/>
              <a:gd name="connsiteX12" fmla="*/ 9191698 w 11568987"/>
              <a:gd name="connsiteY12" fmla="*/ 716468 h 1125697"/>
              <a:gd name="connsiteX13" fmla="*/ 9191698 w 11568987"/>
              <a:gd name="connsiteY13" fmla="*/ 521467 h 1125697"/>
              <a:gd name="connsiteX14" fmla="*/ 9209265 w 11568987"/>
              <a:gd name="connsiteY14" fmla="*/ 523238 h 1125697"/>
              <a:gd name="connsiteX15" fmla="*/ 9511311 w 11568987"/>
              <a:gd name="connsiteY15" fmla="*/ 221192 h 1125697"/>
              <a:gd name="connsiteX16" fmla="*/ 9506031 w 11568987"/>
              <a:gd name="connsiteY16" fmla="*/ 195037 h 1125697"/>
              <a:gd name="connsiteX17" fmla="*/ 11568987 w 11568987"/>
              <a:gd name="connsiteY17"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9190469 w 11568987"/>
              <a:gd name="connsiteY3" fmla="*/ 1105538 h 1125697"/>
              <a:gd name="connsiteX4" fmla="*/ 42333 w 11568987"/>
              <a:gd name="connsiteY4" fmla="*/ 1125697 h 1125697"/>
              <a:gd name="connsiteX5" fmla="*/ 0 w 11568987"/>
              <a:gd name="connsiteY5" fmla="*/ 1091576 h 1125697"/>
              <a:gd name="connsiteX6" fmla="*/ 8907725 w 11568987"/>
              <a:gd name="connsiteY6" fmla="*/ 267416 h 1125697"/>
              <a:gd name="connsiteX7" fmla="*/ 8926633 w 11568987"/>
              <a:gd name="connsiteY7" fmla="*/ 361073 h 1125697"/>
              <a:gd name="connsiteX8" fmla="*/ 9115124 w 11568987"/>
              <a:gd name="connsiteY8" fmla="*/ 531970 h 1125697"/>
              <a:gd name="connsiteX9" fmla="*/ 9190469 w 11568987"/>
              <a:gd name="connsiteY9" fmla="*/ 543361 h 1125697"/>
              <a:gd name="connsiteX10" fmla="*/ 9190469 w 11568987"/>
              <a:gd name="connsiteY10" fmla="*/ 716581 h 1125697"/>
              <a:gd name="connsiteX11" fmla="*/ 9191698 w 11568987"/>
              <a:gd name="connsiteY11" fmla="*/ 716468 h 1125697"/>
              <a:gd name="connsiteX12" fmla="*/ 9191698 w 11568987"/>
              <a:gd name="connsiteY12" fmla="*/ 521467 h 1125697"/>
              <a:gd name="connsiteX13" fmla="*/ 9209265 w 11568987"/>
              <a:gd name="connsiteY13" fmla="*/ 523238 h 1125697"/>
              <a:gd name="connsiteX14" fmla="*/ 9511311 w 11568987"/>
              <a:gd name="connsiteY14" fmla="*/ 221192 h 1125697"/>
              <a:gd name="connsiteX15" fmla="*/ 9506031 w 11568987"/>
              <a:gd name="connsiteY15" fmla="*/ 195037 h 1125697"/>
              <a:gd name="connsiteX16" fmla="*/ 11568987 w 11568987"/>
              <a:gd name="connsiteY16" fmla="*/ 0 h 1125697"/>
              <a:gd name="connsiteX0" fmla="*/ 11568987 w 11568987"/>
              <a:gd name="connsiteY0" fmla="*/ 0 h 1125697"/>
              <a:gd name="connsiteX1" fmla="*/ 11568987 w 11568987"/>
              <a:gd name="connsiteY1" fmla="*/ 1105538 h 1125697"/>
              <a:gd name="connsiteX2" fmla="*/ 9191698 w 11568987"/>
              <a:gd name="connsiteY2" fmla="*/ 1105538 h 1125697"/>
              <a:gd name="connsiteX3" fmla="*/ 42333 w 11568987"/>
              <a:gd name="connsiteY3" fmla="*/ 1125697 h 1125697"/>
              <a:gd name="connsiteX4" fmla="*/ 0 w 11568987"/>
              <a:gd name="connsiteY4" fmla="*/ 1091576 h 1125697"/>
              <a:gd name="connsiteX5" fmla="*/ 8907725 w 11568987"/>
              <a:gd name="connsiteY5" fmla="*/ 267416 h 1125697"/>
              <a:gd name="connsiteX6" fmla="*/ 8926633 w 11568987"/>
              <a:gd name="connsiteY6" fmla="*/ 361073 h 1125697"/>
              <a:gd name="connsiteX7" fmla="*/ 9115124 w 11568987"/>
              <a:gd name="connsiteY7" fmla="*/ 531970 h 1125697"/>
              <a:gd name="connsiteX8" fmla="*/ 9190469 w 11568987"/>
              <a:gd name="connsiteY8" fmla="*/ 543361 h 1125697"/>
              <a:gd name="connsiteX9" fmla="*/ 9190469 w 11568987"/>
              <a:gd name="connsiteY9" fmla="*/ 716581 h 1125697"/>
              <a:gd name="connsiteX10" fmla="*/ 9191698 w 11568987"/>
              <a:gd name="connsiteY10" fmla="*/ 716468 h 1125697"/>
              <a:gd name="connsiteX11" fmla="*/ 9191698 w 11568987"/>
              <a:gd name="connsiteY11" fmla="*/ 521467 h 1125697"/>
              <a:gd name="connsiteX12" fmla="*/ 9209265 w 11568987"/>
              <a:gd name="connsiteY12" fmla="*/ 523238 h 1125697"/>
              <a:gd name="connsiteX13" fmla="*/ 9511311 w 11568987"/>
              <a:gd name="connsiteY13" fmla="*/ 221192 h 1125697"/>
              <a:gd name="connsiteX14" fmla="*/ 9506031 w 11568987"/>
              <a:gd name="connsiteY14" fmla="*/ 195037 h 1125697"/>
              <a:gd name="connsiteX15" fmla="*/ 11568987 w 11568987"/>
              <a:gd name="connsiteY15"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716468 h 1125697"/>
              <a:gd name="connsiteX10" fmla="*/ 9191698 w 11568987"/>
              <a:gd name="connsiteY10" fmla="*/ 521467 h 1125697"/>
              <a:gd name="connsiteX11" fmla="*/ 9209265 w 11568987"/>
              <a:gd name="connsiteY11" fmla="*/ 523238 h 1125697"/>
              <a:gd name="connsiteX12" fmla="*/ 9511311 w 11568987"/>
              <a:gd name="connsiteY12" fmla="*/ 221192 h 1125697"/>
              <a:gd name="connsiteX13" fmla="*/ 9506031 w 11568987"/>
              <a:gd name="connsiteY13" fmla="*/ 195037 h 1125697"/>
              <a:gd name="connsiteX14" fmla="*/ 11568987 w 11568987"/>
              <a:gd name="connsiteY14"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0469 w 11568987"/>
              <a:gd name="connsiteY8" fmla="*/ 716581 h 1125697"/>
              <a:gd name="connsiteX9" fmla="*/ 9191698 w 11568987"/>
              <a:gd name="connsiteY9" fmla="*/ 521467 h 1125697"/>
              <a:gd name="connsiteX10" fmla="*/ 9209265 w 11568987"/>
              <a:gd name="connsiteY10" fmla="*/ 523238 h 1125697"/>
              <a:gd name="connsiteX11" fmla="*/ 9511311 w 11568987"/>
              <a:gd name="connsiteY11" fmla="*/ 221192 h 1125697"/>
              <a:gd name="connsiteX12" fmla="*/ 9506031 w 11568987"/>
              <a:gd name="connsiteY12" fmla="*/ 195037 h 1125697"/>
              <a:gd name="connsiteX13" fmla="*/ 11568987 w 11568987"/>
              <a:gd name="connsiteY13" fmla="*/ 0 h 1125697"/>
              <a:gd name="connsiteX0" fmla="*/ 11568987 w 11568987"/>
              <a:gd name="connsiteY0" fmla="*/ 0 h 1125697"/>
              <a:gd name="connsiteX1" fmla="*/ 11568987 w 11568987"/>
              <a:gd name="connsiteY1" fmla="*/ 1105538 h 1125697"/>
              <a:gd name="connsiteX2" fmla="*/ 42333 w 11568987"/>
              <a:gd name="connsiteY2" fmla="*/ 1125697 h 1125697"/>
              <a:gd name="connsiteX3" fmla="*/ 0 w 11568987"/>
              <a:gd name="connsiteY3" fmla="*/ 1091576 h 1125697"/>
              <a:gd name="connsiteX4" fmla="*/ 8907725 w 11568987"/>
              <a:gd name="connsiteY4" fmla="*/ 267416 h 1125697"/>
              <a:gd name="connsiteX5" fmla="*/ 8926633 w 11568987"/>
              <a:gd name="connsiteY5" fmla="*/ 361073 h 1125697"/>
              <a:gd name="connsiteX6" fmla="*/ 9115124 w 11568987"/>
              <a:gd name="connsiteY6" fmla="*/ 531970 h 1125697"/>
              <a:gd name="connsiteX7" fmla="*/ 9190469 w 11568987"/>
              <a:gd name="connsiteY7" fmla="*/ 543361 h 1125697"/>
              <a:gd name="connsiteX8" fmla="*/ 9191698 w 11568987"/>
              <a:gd name="connsiteY8" fmla="*/ 521467 h 1125697"/>
              <a:gd name="connsiteX9" fmla="*/ 9209265 w 11568987"/>
              <a:gd name="connsiteY9" fmla="*/ 523238 h 1125697"/>
              <a:gd name="connsiteX10" fmla="*/ 9511311 w 11568987"/>
              <a:gd name="connsiteY10" fmla="*/ 221192 h 1125697"/>
              <a:gd name="connsiteX11" fmla="*/ 9506031 w 11568987"/>
              <a:gd name="connsiteY11" fmla="*/ 195037 h 1125697"/>
              <a:gd name="connsiteX12" fmla="*/ 11568987 w 11568987"/>
              <a:gd name="connsiteY12" fmla="*/ 0 h 11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987" h="1125697">
                <a:moveTo>
                  <a:pt x="11568987" y="0"/>
                </a:moveTo>
                <a:lnTo>
                  <a:pt x="11568987" y="1105538"/>
                </a:lnTo>
                <a:lnTo>
                  <a:pt x="42333" y="1125697"/>
                </a:lnTo>
                <a:lnTo>
                  <a:pt x="0" y="1091576"/>
                </a:lnTo>
                <a:lnTo>
                  <a:pt x="8907725" y="267416"/>
                </a:lnTo>
                <a:lnTo>
                  <a:pt x="8926633" y="361073"/>
                </a:lnTo>
                <a:cubicBezTo>
                  <a:pt x="8961023" y="442380"/>
                  <a:pt x="9030002" y="505494"/>
                  <a:pt x="9115124" y="531970"/>
                </a:cubicBezTo>
                <a:lnTo>
                  <a:pt x="9190469" y="543361"/>
                </a:lnTo>
                <a:cubicBezTo>
                  <a:pt x="9190879" y="536063"/>
                  <a:pt x="9191288" y="528765"/>
                  <a:pt x="9191698" y="521467"/>
                </a:cubicBezTo>
                <a:lnTo>
                  <a:pt x="9209265" y="523238"/>
                </a:lnTo>
                <a:cubicBezTo>
                  <a:pt x="9376080" y="523238"/>
                  <a:pt x="9511311" y="388007"/>
                  <a:pt x="9511311" y="221192"/>
                </a:cubicBezTo>
                <a:lnTo>
                  <a:pt x="9506031" y="195037"/>
                </a:lnTo>
                <a:lnTo>
                  <a:pt x="11568987" y="0"/>
                </a:lnTo>
                <a:close/>
              </a:path>
            </a:pathLst>
          </a:custGeom>
          <a:solidFill>
            <a:schemeClr val="bg1">
              <a:alpha val="35000"/>
            </a:schemeClr>
          </a:solidFill>
          <a:ln>
            <a:noFill/>
          </a:ln>
        </p:spPr>
        <p:txBody>
          <a:bodyPr wrap="square" lIns="182854" tIns="146284" rIns="182854" bIns="146284" rtlCol="0">
            <a:no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CB7113C0-5254-448D-B4B3-067558DACE5F}"/>
              </a:ext>
              <a:ext uri="{C183D7F6-B498-43B3-948B-1728B52AA6E4}">
                <adec:decorative xmlns:adec="http://schemas.microsoft.com/office/drawing/2017/decorative" val="1"/>
              </a:ext>
            </a:extLst>
          </p:cNvPr>
          <p:cNvSpPr/>
          <p:nvPr userDrawn="1"/>
        </p:nvSpPr>
        <p:spPr bwMode="auto">
          <a:xfrm>
            <a:off x="-13990" y="5485143"/>
            <a:ext cx="12190271" cy="139190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5" name="Straight Arrow Connector 14">
            <a:extLst>
              <a:ext uri="{FF2B5EF4-FFF2-40B4-BE49-F238E27FC236}">
                <a16:creationId xmlns:a16="http://schemas.microsoft.com/office/drawing/2014/main" id="{99AC0CA1-E339-4C6A-8E4A-873C4AC8361A}"/>
              </a:ext>
              <a:ext uri="{C183D7F6-B498-43B3-948B-1728B52AA6E4}">
                <adec:decorative xmlns:adec="http://schemas.microsoft.com/office/drawing/2017/decorative" val="1"/>
              </a:ext>
            </a:extLst>
          </p:cNvPr>
          <p:cNvCxnSpPr/>
          <p:nvPr userDrawn="1"/>
        </p:nvCxnSpPr>
        <p:spPr>
          <a:xfrm flipV="1">
            <a:off x="865" y="5467208"/>
            <a:ext cx="11922963" cy="13222"/>
          </a:xfrm>
          <a:prstGeom prst="straightConnector1">
            <a:avLst/>
          </a:prstGeom>
          <a:ln w="19050">
            <a:solidFill>
              <a:schemeClr val="bg1"/>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208F1AB-1DF0-4EEA-A1B7-B3AC6A509DFB}"/>
              </a:ext>
              <a:ext uri="{C183D7F6-B498-43B3-948B-1728B52AA6E4}">
                <adec:decorative xmlns:adec="http://schemas.microsoft.com/office/drawing/2017/decorative" val="1"/>
              </a:ext>
            </a:extLst>
          </p:cNvPr>
          <p:cNvSpPr/>
          <p:nvPr userDrawn="1"/>
        </p:nvSpPr>
        <p:spPr bwMode="auto">
          <a:xfrm>
            <a:off x="9733805"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8F3E819F-7E92-4E75-8ADE-B602FEB3A69C}"/>
              </a:ext>
              <a:ext uri="{C183D7F6-B498-43B3-948B-1728B52AA6E4}">
                <adec:decorative xmlns:adec="http://schemas.microsoft.com/office/drawing/2017/decorative" val="1"/>
              </a:ext>
            </a:extLst>
          </p:cNvPr>
          <p:cNvCxnSpPr/>
          <p:nvPr userDrawn="1"/>
        </p:nvCxnSpPr>
        <p:spPr>
          <a:xfrm>
            <a:off x="2685497" y="5657899"/>
            <a:ext cx="0" cy="365708"/>
          </a:xfrm>
          <a:prstGeom prst="line">
            <a:avLst/>
          </a:prstGeom>
          <a:noFill/>
          <a:ln w="19050" cap="flat" cmpd="sng" algn="ctr">
            <a:solidFill>
              <a:schemeClr val="bg2"/>
            </a:solidFill>
            <a:prstDash val="solid"/>
            <a:headEnd type="none"/>
            <a:tailEnd type="none"/>
          </a:ln>
          <a:effectLst/>
        </p:spPr>
      </p:cxnSp>
      <p:cxnSp>
        <p:nvCxnSpPr>
          <p:cNvPr id="18" name="Straight Connector 17">
            <a:extLst>
              <a:ext uri="{FF2B5EF4-FFF2-40B4-BE49-F238E27FC236}">
                <a16:creationId xmlns:a16="http://schemas.microsoft.com/office/drawing/2014/main" id="{C8D6B3D4-6C58-4573-A957-44DE42705BF2}"/>
              </a:ext>
              <a:ext uri="{C183D7F6-B498-43B3-948B-1728B52AA6E4}">
                <adec:decorative xmlns:adec="http://schemas.microsoft.com/office/drawing/2017/decorative" val="1"/>
              </a:ext>
            </a:extLst>
          </p:cNvPr>
          <p:cNvCxnSpPr/>
          <p:nvPr userDrawn="1"/>
        </p:nvCxnSpPr>
        <p:spPr>
          <a:xfrm>
            <a:off x="9831411" y="5657899"/>
            <a:ext cx="0" cy="365708"/>
          </a:xfrm>
          <a:prstGeom prst="line">
            <a:avLst/>
          </a:prstGeom>
          <a:noFill/>
          <a:ln w="19050" cap="flat" cmpd="sng" algn="ctr">
            <a:solidFill>
              <a:schemeClr val="bg2"/>
            </a:solidFill>
            <a:prstDash val="solid"/>
            <a:headEnd type="none"/>
            <a:tailEnd type="none"/>
          </a:ln>
          <a:effectLst/>
        </p:spPr>
      </p:cxnSp>
      <p:sp>
        <p:nvSpPr>
          <p:cNvPr id="19" name="Oval 18">
            <a:extLst>
              <a:ext uri="{FF2B5EF4-FFF2-40B4-BE49-F238E27FC236}">
                <a16:creationId xmlns:a16="http://schemas.microsoft.com/office/drawing/2014/main" id="{6ABBC32E-233A-4AAF-8C23-24093848D82D}"/>
              </a:ext>
              <a:ext uri="{C183D7F6-B498-43B3-948B-1728B52AA6E4}">
                <adec:decorative xmlns:adec="http://schemas.microsoft.com/office/drawing/2017/decorative" val="1"/>
              </a:ext>
            </a:extLst>
          </p:cNvPr>
          <p:cNvSpPr/>
          <p:nvPr userDrawn="1"/>
        </p:nvSpPr>
        <p:spPr bwMode="auto">
          <a:xfrm>
            <a:off x="2586824"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D9CD2C44-267E-41EE-BD98-0FC88AC83D17}"/>
              </a:ext>
              <a:ext uri="{C183D7F6-B498-43B3-948B-1728B52AA6E4}">
                <adec:decorative xmlns:adec="http://schemas.microsoft.com/office/drawing/2017/decorative" val="1"/>
              </a:ext>
            </a:extLst>
          </p:cNvPr>
          <p:cNvCxnSpPr/>
          <p:nvPr userDrawn="1"/>
        </p:nvCxnSpPr>
        <p:spPr>
          <a:xfrm flipV="1">
            <a:off x="583881" y="4632438"/>
            <a:ext cx="8947598" cy="841057"/>
          </a:xfrm>
          <a:prstGeom prst="straightConnector1">
            <a:avLst/>
          </a:prstGeom>
          <a:ln w="19050">
            <a:solidFill>
              <a:schemeClr val="bg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A2523E-DB8F-400E-BE0E-6AD1D98D4623}"/>
              </a:ext>
              <a:ext uri="{C183D7F6-B498-43B3-948B-1728B52AA6E4}">
                <adec:decorative xmlns:adec="http://schemas.microsoft.com/office/drawing/2017/decorative" val="1"/>
              </a:ext>
            </a:extLst>
          </p:cNvPr>
          <p:cNvSpPr/>
          <p:nvPr userDrawn="1"/>
        </p:nvSpPr>
        <p:spPr bwMode="auto">
          <a:xfrm>
            <a:off x="9529746" y="4304376"/>
            <a:ext cx="604005" cy="604005"/>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2" name="Straight Connector 21">
            <a:extLst>
              <a:ext uri="{FF2B5EF4-FFF2-40B4-BE49-F238E27FC236}">
                <a16:creationId xmlns:a16="http://schemas.microsoft.com/office/drawing/2014/main" id="{14658AA5-3A2F-4634-BDA8-2BEAA95FA277}"/>
              </a:ext>
              <a:ext uri="{C183D7F6-B498-43B3-948B-1728B52AA6E4}">
                <adec:decorative xmlns:adec="http://schemas.microsoft.com/office/drawing/2017/decorative" val="1"/>
              </a:ext>
            </a:extLst>
          </p:cNvPr>
          <p:cNvCxnSpPr/>
          <p:nvPr userDrawn="1"/>
        </p:nvCxnSpPr>
        <p:spPr>
          <a:xfrm>
            <a:off x="6274913" y="5657899"/>
            <a:ext cx="0" cy="365708"/>
          </a:xfrm>
          <a:prstGeom prst="line">
            <a:avLst/>
          </a:prstGeom>
          <a:noFill/>
          <a:ln w="19050" cap="flat" cmpd="sng" algn="ctr">
            <a:solidFill>
              <a:schemeClr val="bg2"/>
            </a:solidFill>
            <a:prstDash val="solid"/>
            <a:headEnd type="none"/>
            <a:tailEnd type="none"/>
          </a:ln>
          <a:effectLst/>
        </p:spPr>
      </p:cxnSp>
      <p:sp>
        <p:nvSpPr>
          <p:cNvPr id="23" name="Oval 22">
            <a:extLst>
              <a:ext uri="{FF2B5EF4-FFF2-40B4-BE49-F238E27FC236}">
                <a16:creationId xmlns:a16="http://schemas.microsoft.com/office/drawing/2014/main" id="{7633269F-9CFB-4C32-A579-121F1BC7FEE3}"/>
              </a:ext>
              <a:ext uri="{C183D7F6-B498-43B3-948B-1728B52AA6E4}">
                <adec:decorative xmlns:adec="http://schemas.microsoft.com/office/drawing/2017/decorative" val="1"/>
              </a:ext>
            </a:extLst>
          </p:cNvPr>
          <p:cNvSpPr/>
          <p:nvPr userDrawn="1"/>
        </p:nvSpPr>
        <p:spPr bwMode="auto">
          <a:xfrm>
            <a:off x="6176240" y="5382067"/>
            <a:ext cx="182854" cy="182854"/>
          </a:xfrm>
          <a:prstGeom prst="ellipse">
            <a:avLst/>
          </a:prstGeom>
          <a:solidFill>
            <a:srgbClr val="0078D7"/>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E6BCF4BD-296B-404E-A0DC-A95DC9E7F5B0}"/>
              </a:ext>
              <a:ext uri="{C183D7F6-B498-43B3-948B-1728B52AA6E4}">
                <adec:decorative xmlns:adec="http://schemas.microsoft.com/office/drawing/2017/decorative" val="1"/>
              </a:ext>
            </a:extLst>
          </p:cNvPr>
          <p:cNvGrpSpPr/>
          <p:nvPr userDrawn="1"/>
        </p:nvGrpSpPr>
        <p:grpSpPr>
          <a:xfrm>
            <a:off x="9526335" y="4300526"/>
            <a:ext cx="617942" cy="617942"/>
            <a:chOff x="2750671" y="2758885"/>
            <a:chExt cx="617942" cy="617942"/>
          </a:xfrm>
        </p:grpSpPr>
        <p:sp>
          <p:nvSpPr>
            <p:cNvPr id="25" name="Oval 24">
              <a:extLst>
                <a:ext uri="{FF2B5EF4-FFF2-40B4-BE49-F238E27FC236}">
                  <a16:creationId xmlns:a16="http://schemas.microsoft.com/office/drawing/2014/main" id="{DD46AADA-6133-4A00-92E7-D6C9C6CBBADE}"/>
                </a:ext>
              </a:extLst>
            </p:cNvPr>
            <p:cNvSpPr/>
            <p:nvPr/>
          </p:nvSpPr>
          <p:spPr bwMode="auto">
            <a:xfrm>
              <a:off x="2750671" y="2758885"/>
              <a:ext cx="617942" cy="617942"/>
            </a:xfrm>
            <a:prstGeom prst="ellipse">
              <a:avLst/>
            </a:prstGeom>
            <a:solidFill>
              <a:srgbClr val="000C47"/>
            </a:solidFill>
            <a:ln w="539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mn-cs"/>
              </a:endParaRPr>
            </a:p>
          </p:txBody>
        </p:sp>
        <p:sp>
          <p:nvSpPr>
            <p:cNvPr id="26" name="Freeform 5">
              <a:extLst>
                <a:ext uri="{FF2B5EF4-FFF2-40B4-BE49-F238E27FC236}">
                  <a16:creationId xmlns:a16="http://schemas.microsoft.com/office/drawing/2014/main" id="{B049B63A-5A58-429F-B2C4-59E4CFDCE2AE}"/>
                </a:ext>
              </a:extLst>
            </p:cNvPr>
            <p:cNvSpPr>
              <a:spLocks/>
            </p:cNvSpPr>
            <p:nvPr/>
          </p:nvSpPr>
          <p:spPr bwMode="auto">
            <a:xfrm>
              <a:off x="3067502" y="2876550"/>
              <a:ext cx="188647" cy="226922"/>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40" y="0"/>
                    <a:pt x="17" y="22"/>
                    <a:pt x="17" y="49"/>
                  </a:cubicBezTo>
                  <a:cubicBezTo>
                    <a:pt x="17" y="71"/>
                    <a:pt x="31" y="89"/>
                    <a:pt x="50" y="96"/>
                  </a:cubicBezTo>
                  <a:cubicBezTo>
                    <a:pt x="22" y="103"/>
                    <a:pt x="0" y="129"/>
                    <a:pt x="0" y="160"/>
                  </a:cubicBezTo>
                  <a:close/>
                </a:path>
              </a:pathLst>
            </a:custGeom>
            <a:solidFill>
              <a:srgbClr val="6C8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7" name="Freeform 6">
              <a:extLst>
                <a:ext uri="{FF2B5EF4-FFF2-40B4-BE49-F238E27FC236}">
                  <a16:creationId xmlns:a16="http://schemas.microsoft.com/office/drawing/2014/main" id="{BF8376BA-C4E3-4B2E-BE41-ECDB997C4E77}"/>
                </a:ext>
              </a:extLst>
            </p:cNvPr>
            <p:cNvSpPr>
              <a:spLocks/>
            </p:cNvSpPr>
            <p:nvPr/>
          </p:nvSpPr>
          <p:spPr bwMode="auto">
            <a:xfrm>
              <a:off x="2863135" y="2927129"/>
              <a:ext cx="146953" cy="176343"/>
            </a:xfrm>
            <a:custGeom>
              <a:avLst/>
              <a:gdLst>
                <a:gd name="T0" fmla="*/ 0 w 121"/>
                <a:gd name="T1" fmla="*/ 145 h 145"/>
                <a:gd name="T2" fmla="*/ 121 w 121"/>
                <a:gd name="T3" fmla="*/ 145 h 145"/>
                <a:gd name="T4" fmla="*/ 75 w 121"/>
                <a:gd name="T5" fmla="*/ 87 h 145"/>
                <a:gd name="T6" fmla="*/ 105 w 121"/>
                <a:gd name="T7" fmla="*/ 44 h 145"/>
                <a:gd name="T8" fmla="*/ 61 w 121"/>
                <a:gd name="T9" fmla="*/ 0 h 145"/>
                <a:gd name="T10" fmla="*/ 16 w 121"/>
                <a:gd name="T11" fmla="*/ 44 h 145"/>
                <a:gd name="T12" fmla="*/ 46 w 121"/>
                <a:gd name="T13" fmla="*/ 87 h 145"/>
                <a:gd name="T14" fmla="*/ 0 w 121"/>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45">
                  <a:moveTo>
                    <a:pt x="0" y="145"/>
                  </a:moveTo>
                  <a:cubicBezTo>
                    <a:pt x="121" y="145"/>
                    <a:pt x="121" y="145"/>
                    <a:pt x="121" y="145"/>
                  </a:cubicBezTo>
                  <a:cubicBezTo>
                    <a:pt x="121" y="117"/>
                    <a:pt x="101" y="93"/>
                    <a:pt x="75" y="87"/>
                  </a:cubicBezTo>
                  <a:cubicBezTo>
                    <a:pt x="93" y="81"/>
                    <a:pt x="105" y="64"/>
                    <a:pt x="105" y="44"/>
                  </a:cubicBezTo>
                  <a:cubicBezTo>
                    <a:pt x="105" y="20"/>
                    <a:pt x="85" y="0"/>
                    <a:pt x="61" y="0"/>
                  </a:cubicBezTo>
                  <a:cubicBezTo>
                    <a:pt x="36" y="0"/>
                    <a:pt x="16" y="20"/>
                    <a:pt x="16" y="44"/>
                  </a:cubicBezTo>
                  <a:cubicBezTo>
                    <a:pt x="16" y="64"/>
                    <a:pt x="28" y="81"/>
                    <a:pt x="46" y="87"/>
                  </a:cubicBezTo>
                  <a:cubicBezTo>
                    <a:pt x="20" y="93"/>
                    <a:pt x="0" y="117"/>
                    <a:pt x="0" y="145"/>
                  </a:cubicBezTo>
                  <a:close/>
                </a:path>
              </a:pathLst>
            </a:custGeom>
            <a:solidFill>
              <a:srgbClr val="B6C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sp>
          <p:nvSpPr>
            <p:cNvPr id="28" name="Oval 27">
              <a:extLst>
                <a:ext uri="{FF2B5EF4-FFF2-40B4-BE49-F238E27FC236}">
                  <a16:creationId xmlns:a16="http://schemas.microsoft.com/office/drawing/2014/main" id="{C4EBC8E1-0A42-4AA5-A74A-F89615627A58}"/>
                </a:ext>
              </a:extLst>
            </p:cNvPr>
            <p:cNvSpPr/>
            <p:nvPr/>
          </p:nvSpPr>
          <p:spPr bwMode="auto">
            <a:xfrm>
              <a:off x="2750671" y="2758885"/>
              <a:ext cx="617942" cy="617942"/>
            </a:xfrm>
            <a:prstGeom prst="ellipse">
              <a:avLst/>
            </a:prstGeom>
            <a:noFill/>
            <a:ln w="317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mn-ea"/>
                <a:cs typeface="+mn-cs"/>
              </a:endParaRPr>
            </a:p>
          </p:txBody>
        </p:sp>
        <p:sp>
          <p:nvSpPr>
            <p:cNvPr id="29" name="Freeform 7">
              <a:extLst>
                <a:ext uri="{FF2B5EF4-FFF2-40B4-BE49-F238E27FC236}">
                  <a16:creationId xmlns:a16="http://schemas.microsoft.com/office/drawing/2014/main" id="{73A947A0-7331-47EB-92BC-2B0CB790271C}"/>
                </a:ext>
              </a:extLst>
            </p:cNvPr>
            <p:cNvSpPr>
              <a:spLocks/>
            </p:cNvSpPr>
            <p:nvPr/>
          </p:nvSpPr>
          <p:spPr bwMode="auto">
            <a:xfrm>
              <a:off x="2936270" y="2996163"/>
              <a:ext cx="235125" cy="282969"/>
            </a:xfrm>
            <a:custGeom>
              <a:avLst/>
              <a:gdLst>
                <a:gd name="T0" fmla="*/ 0 w 133"/>
                <a:gd name="T1" fmla="*/ 160 h 160"/>
                <a:gd name="T2" fmla="*/ 133 w 133"/>
                <a:gd name="T3" fmla="*/ 160 h 160"/>
                <a:gd name="T4" fmla="*/ 83 w 133"/>
                <a:gd name="T5" fmla="*/ 96 h 160"/>
                <a:gd name="T6" fmla="*/ 116 w 133"/>
                <a:gd name="T7" fmla="*/ 49 h 160"/>
                <a:gd name="T8" fmla="*/ 67 w 133"/>
                <a:gd name="T9" fmla="*/ 0 h 160"/>
                <a:gd name="T10" fmla="*/ 17 w 133"/>
                <a:gd name="T11" fmla="*/ 49 h 160"/>
                <a:gd name="T12" fmla="*/ 50 w 133"/>
                <a:gd name="T13" fmla="*/ 96 h 160"/>
                <a:gd name="T14" fmla="*/ 0 w 133"/>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0">
                  <a:moveTo>
                    <a:pt x="0" y="160"/>
                  </a:moveTo>
                  <a:cubicBezTo>
                    <a:pt x="133" y="160"/>
                    <a:pt x="133" y="160"/>
                    <a:pt x="133" y="160"/>
                  </a:cubicBezTo>
                  <a:cubicBezTo>
                    <a:pt x="133" y="129"/>
                    <a:pt x="112" y="103"/>
                    <a:pt x="83" y="96"/>
                  </a:cubicBezTo>
                  <a:cubicBezTo>
                    <a:pt x="102" y="89"/>
                    <a:pt x="116" y="71"/>
                    <a:pt x="116" y="49"/>
                  </a:cubicBezTo>
                  <a:cubicBezTo>
                    <a:pt x="116" y="22"/>
                    <a:pt x="94" y="0"/>
                    <a:pt x="67" y="0"/>
                  </a:cubicBezTo>
                  <a:cubicBezTo>
                    <a:pt x="39" y="0"/>
                    <a:pt x="17" y="22"/>
                    <a:pt x="17" y="49"/>
                  </a:cubicBezTo>
                  <a:cubicBezTo>
                    <a:pt x="17" y="71"/>
                    <a:pt x="31" y="89"/>
                    <a:pt x="50" y="96"/>
                  </a:cubicBezTo>
                  <a:cubicBezTo>
                    <a:pt x="21" y="103"/>
                    <a:pt x="0" y="129"/>
                    <a:pt x="0" y="16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panose="020B0502040204020203" pitchFamily="34" charset="0"/>
                <a:ea typeface="+mn-ea"/>
                <a:cs typeface="+mn-cs"/>
              </a:endParaRPr>
            </a:p>
          </p:txBody>
        </p:sp>
      </p:grpSp>
      <p:grpSp>
        <p:nvGrpSpPr>
          <p:cNvPr id="30" name="Group 29" descr="Icon of a person with one arm" title="One Arm">
            <a:extLst>
              <a:ext uri="{FF2B5EF4-FFF2-40B4-BE49-F238E27FC236}">
                <a16:creationId xmlns:a16="http://schemas.microsoft.com/office/drawing/2014/main" id="{D1AE60BE-1407-4D68-9AD0-0703C560698E}"/>
              </a:ext>
            </a:extLst>
          </p:cNvPr>
          <p:cNvGrpSpPr>
            <a:grpSpLocks noChangeAspect="1"/>
          </p:cNvGrpSpPr>
          <p:nvPr userDrawn="1"/>
        </p:nvGrpSpPr>
        <p:grpSpPr>
          <a:xfrm>
            <a:off x="1472381" y="5694330"/>
            <a:ext cx="371735" cy="914400"/>
            <a:chOff x="2460424" y="1681878"/>
            <a:chExt cx="927100" cy="2277610"/>
          </a:xfrm>
          <a:solidFill>
            <a:schemeClr val="bg1"/>
          </a:solidFill>
        </p:grpSpPr>
        <p:sp>
          <p:nvSpPr>
            <p:cNvPr id="31" name="object 11">
              <a:extLst>
                <a:ext uri="{FF2B5EF4-FFF2-40B4-BE49-F238E27FC236}">
                  <a16:creationId xmlns:a16="http://schemas.microsoft.com/office/drawing/2014/main" id="{4F69F728-6C07-497D-A926-30EA5D21850D}"/>
                </a:ext>
              </a:extLst>
            </p:cNvPr>
            <p:cNvSpPr/>
            <p:nvPr/>
          </p:nvSpPr>
          <p:spPr>
            <a:xfrm>
              <a:off x="2460424" y="1681878"/>
              <a:ext cx="927100" cy="1621791"/>
            </a:xfrm>
            <a:custGeom>
              <a:avLst/>
              <a:gdLst/>
              <a:ahLst/>
              <a:cxnLst/>
              <a:rect l="l" t="t" r="r" b="b"/>
              <a:pathLst>
                <a:path w="927100" h="1621789">
                  <a:moveTo>
                    <a:pt x="482531" y="0"/>
                  </a:moveTo>
                  <a:lnTo>
                    <a:pt x="434669" y="2467"/>
                  </a:lnTo>
                  <a:lnTo>
                    <a:pt x="388551" y="10502"/>
                  </a:lnTo>
                  <a:lnTo>
                    <a:pt x="344514" y="23781"/>
                  </a:lnTo>
                  <a:lnTo>
                    <a:pt x="302898" y="41980"/>
                  </a:lnTo>
                  <a:lnTo>
                    <a:pt x="264039" y="64775"/>
                  </a:lnTo>
                  <a:lnTo>
                    <a:pt x="228276" y="91841"/>
                  </a:lnTo>
                  <a:lnTo>
                    <a:pt x="195947" y="122855"/>
                  </a:lnTo>
                  <a:lnTo>
                    <a:pt x="167389" y="157492"/>
                  </a:lnTo>
                  <a:lnTo>
                    <a:pt x="142942" y="195428"/>
                  </a:lnTo>
                  <a:lnTo>
                    <a:pt x="122942" y="236340"/>
                  </a:lnTo>
                  <a:lnTo>
                    <a:pt x="107728" y="279903"/>
                  </a:lnTo>
                  <a:lnTo>
                    <a:pt x="97638" y="325792"/>
                  </a:lnTo>
                  <a:lnTo>
                    <a:pt x="93010" y="373684"/>
                  </a:lnTo>
                  <a:lnTo>
                    <a:pt x="90632" y="412950"/>
                  </a:lnTo>
                  <a:lnTo>
                    <a:pt x="83280" y="434870"/>
                  </a:lnTo>
                  <a:lnTo>
                    <a:pt x="65047" y="447394"/>
                  </a:lnTo>
                  <a:lnTo>
                    <a:pt x="30030" y="458469"/>
                  </a:lnTo>
                  <a:lnTo>
                    <a:pt x="30667" y="509689"/>
                  </a:lnTo>
                  <a:lnTo>
                    <a:pt x="42062" y="558022"/>
                  </a:lnTo>
                  <a:lnTo>
                    <a:pt x="63115" y="601956"/>
                  </a:lnTo>
                  <a:lnTo>
                    <a:pt x="92685" y="639814"/>
                  </a:lnTo>
                  <a:lnTo>
                    <a:pt x="129643" y="669958"/>
                  </a:lnTo>
                  <a:lnTo>
                    <a:pt x="172859" y="690751"/>
                  </a:lnTo>
                  <a:lnTo>
                    <a:pt x="221203" y="700557"/>
                  </a:lnTo>
                  <a:lnTo>
                    <a:pt x="253925" y="707931"/>
                  </a:lnTo>
                  <a:lnTo>
                    <a:pt x="281274" y="722510"/>
                  </a:lnTo>
                  <a:lnTo>
                    <a:pt x="333649" y="760590"/>
                  </a:lnTo>
                  <a:lnTo>
                    <a:pt x="305608" y="773226"/>
                  </a:lnTo>
                  <a:lnTo>
                    <a:pt x="256917" y="796978"/>
                  </a:lnTo>
                  <a:lnTo>
                    <a:pt x="212210" y="823630"/>
                  </a:lnTo>
                  <a:lnTo>
                    <a:pt x="171572" y="853215"/>
                  </a:lnTo>
                  <a:lnTo>
                    <a:pt x="135091" y="885765"/>
                  </a:lnTo>
                  <a:lnTo>
                    <a:pt x="102854" y="921313"/>
                  </a:lnTo>
                  <a:lnTo>
                    <a:pt x="74950" y="959892"/>
                  </a:lnTo>
                  <a:lnTo>
                    <a:pt x="51464" y="1001535"/>
                  </a:lnTo>
                  <a:lnTo>
                    <a:pt x="32485" y="1046275"/>
                  </a:lnTo>
                  <a:lnTo>
                    <a:pt x="18100" y="1094144"/>
                  </a:lnTo>
                  <a:lnTo>
                    <a:pt x="8397" y="1145175"/>
                  </a:lnTo>
                  <a:lnTo>
                    <a:pt x="3462" y="1199400"/>
                  </a:lnTo>
                  <a:lnTo>
                    <a:pt x="1616" y="1249884"/>
                  </a:lnTo>
                  <a:lnTo>
                    <a:pt x="533" y="1300403"/>
                  </a:lnTo>
                  <a:lnTo>
                    <a:pt x="49" y="1350949"/>
                  </a:lnTo>
                  <a:lnTo>
                    <a:pt x="0" y="1401514"/>
                  </a:lnTo>
                  <a:lnTo>
                    <a:pt x="221" y="1452092"/>
                  </a:lnTo>
                  <a:lnTo>
                    <a:pt x="549" y="1502674"/>
                  </a:lnTo>
                  <a:lnTo>
                    <a:pt x="820" y="1553252"/>
                  </a:lnTo>
                  <a:lnTo>
                    <a:pt x="858" y="1610017"/>
                  </a:lnTo>
                  <a:lnTo>
                    <a:pt x="3944" y="1616227"/>
                  </a:lnTo>
                  <a:lnTo>
                    <a:pt x="5341" y="1621523"/>
                  </a:lnTo>
                  <a:lnTo>
                    <a:pt x="56688" y="1621523"/>
                  </a:lnTo>
                  <a:lnTo>
                    <a:pt x="56581" y="1553252"/>
                  </a:lnTo>
                  <a:lnTo>
                    <a:pt x="56444" y="1502674"/>
                  </a:lnTo>
                  <a:lnTo>
                    <a:pt x="56436" y="1350949"/>
                  </a:lnTo>
                  <a:lnTo>
                    <a:pt x="56692" y="1310120"/>
                  </a:lnTo>
                  <a:lnTo>
                    <a:pt x="57323" y="1258760"/>
                  </a:lnTo>
                  <a:lnTo>
                    <a:pt x="60615" y="1188058"/>
                  </a:lnTo>
                  <a:lnTo>
                    <a:pt x="71470" y="1118527"/>
                  </a:lnTo>
                  <a:lnTo>
                    <a:pt x="84858" y="1072886"/>
                  </a:lnTo>
                  <a:lnTo>
                    <a:pt x="102467" y="1030417"/>
                  </a:lnTo>
                  <a:lnTo>
                    <a:pt x="124286" y="991081"/>
                  </a:lnTo>
                  <a:lnTo>
                    <a:pt x="150306" y="954839"/>
                  </a:lnTo>
                  <a:lnTo>
                    <a:pt x="180513" y="921655"/>
                  </a:lnTo>
                  <a:lnTo>
                    <a:pt x="214899" y="891488"/>
                  </a:lnTo>
                  <a:lnTo>
                    <a:pt x="253451" y="864300"/>
                  </a:lnTo>
                  <a:lnTo>
                    <a:pt x="296159" y="840054"/>
                  </a:lnTo>
                  <a:lnTo>
                    <a:pt x="356966" y="840054"/>
                  </a:lnTo>
                  <a:lnTo>
                    <a:pt x="355943" y="832964"/>
                  </a:lnTo>
                  <a:lnTo>
                    <a:pt x="358286" y="821967"/>
                  </a:lnTo>
                  <a:lnTo>
                    <a:pt x="365922" y="814407"/>
                  </a:lnTo>
                  <a:lnTo>
                    <a:pt x="379712" y="810234"/>
                  </a:lnTo>
                  <a:lnTo>
                    <a:pt x="475318" y="796289"/>
                  </a:lnTo>
                  <a:lnTo>
                    <a:pt x="697601" y="796289"/>
                  </a:lnTo>
                  <a:lnTo>
                    <a:pt x="673647" y="784351"/>
                  </a:lnTo>
                  <a:lnTo>
                    <a:pt x="621571" y="759561"/>
                  </a:lnTo>
                  <a:lnTo>
                    <a:pt x="648831" y="739600"/>
                  </a:lnTo>
                  <a:lnTo>
                    <a:pt x="653878" y="736104"/>
                  </a:lnTo>
                  <a:lnTo>
                    <a:pt x="473756" y="736104"/>
                  </a:lnTo>
                  <a:lnTo>
                    <a:pt x="426401" y="730824"/>
                  </a:lnTo>
                  <a:lnTo>
                    <a:pt x="381928" y="716710"/>
                  </a:lnTo>
                  <a:lnTo>
                    <a:pt x="341413" y="694796"/>
                  </a:lnTo>
                  <a:lnTo>
                    <a:pt x="305936" y="666114"/>
                  </a:lnTo>
                  <a:lnTo>
                    <a:pt x="279089" y="634644"/>
                  </a:lnTo>
                  <a:lnTo>
                    <a:pt x="201074" y="634644"/>
                  </a:lnTo>
                  <a:lnTo>
                    <a:pt x="164435" y="622398"/>
                  </a:lnTo>
                  <a:lnTo>
                    <a:pt x="128174" y="594229"/>
                  </a:lnTo>
                  <a:lnTo>
                    <a:pt x="100274" y="557131"/>
                  </a:lnTo>
                  <a:lnTo>
                    <a:pt x="88717" y="518096"/>
                  </a:lnTo>
                  <a:lnTo>
                    <a:pt x="88590" y="511505"/>
                  </a:lnTo>
                  <a:lnTo>
                    <a:pt x="92933" y="501599"/>
                  </a:lnTo>
                  <a:lnTo>
                    <a:pt x="98242" y="498601"/>
                  </a:lnTo>
                  <a:lnTo>
                    <a:pt x="125456" y="476128"/>
                  </a:lnTo>
                  <a:lnTo>
                    <a:pt x="140589" y="448552"/>
                  </a:lnTo>
                  <a:lnTo>
                    <a:pt x="147346" y="417207"/>
                  </a:lnTo>
                  <a:lnTo>
                    <a:pt x="149436" y="383425"/>
                  </a:lnTo>
                  <a:lnTo>
                    <a:pt x="153940" y="336348"/>
                  </a:lnTo>
                  <a:lnTo>
                    <a:pt x="164443" y="291302"/>
                  </a:lnTo>
                  <a:lnTo>
                    <a:pt x="180574" y="248774"/>
                  </a:lnTo>
                  <a:lnTo>
                    <a:pt x="201961" y="209253"/>
                  </a:lnTo>
                  <a:lnTo>
                    <a:pt x="228231" y="173227"/>
                  </a:lnTo>
                  <a:lnTo>
                    <a:pt x="259047" y="141156"/>
                  </a:lnTo>
                  <a:lnTo>
                    <a:pt x="293935" y="113609"/>
                  </a:lnTo>
                  <a:lnTo>
                    <a:pt x="332624" y="90994"/>
                  </a:lnTo>
                  <a:lnTo>
                    <a:pt x="374708" y="73825"/>
                  </a:lnTo>
                  <a:lnTo>
                    <a:pt x="419097" y="62542"/>
                  </a:lnTo>
                  <a:lnTo>
                    <a:pt x="463232" y="57511"/>
                  </a:lnTo>
                  <a:lnTo>
                    <a:pt x="679776" y="57511"/>
                  </a:lnTo>
                  <a:lnTo>
                    <a:pt x="660372" y="45525"/>
                  </a:lnTo>
                  <a:lnTo>
                    <a:pt x="619266" y="26435"/>
                  </a:lnTo>
                  <a:lnTo>
                    <a:pt x="575698" y="12258"/>
                  </a:lnTo>
                  <a:lnTo>
                    <a:pt x="530007" y="3333"/>
                  </a:lnTo>
                  <a:lnTo>
                    <a:pt x="482531" y="0"/>
                  </a:lnTo>
                  <a:close/>
                </a:path>
                <a:path w="927100" h="1621789">
                  <a:moveTo>
                    <a:pt x="356966" y="840054"/>
                  </a:moveTo>
                  <a:lnTo>
                    <a:pt x="296159" y="840054"/>
                  </a:lnTo>
                  <a:lnTo>
                    <a:pt x="314424" y="893322"/>
                  </a:lnTo>
                  <a:lnTo>
                    <a:pt x="340977" y="936678"/>
                  </a:lnTo>
                  <a:lnTo>
                    <a:pt x="376175" y="969117"/>
                  </a:lnTo>
                  <a:lnTo>
                    <a:pt x="420379" y="989631"/>
                  </a:lnTo>
                  <a:lnTo>
                    <a:pt x="473946" y="997216"/>
                  </a:lnTo>
                  <a:lnTo>
                    <a:pt x="520870" y="992716"/>
                  </a:lnTo>
                  <a:lnTo>
                    <a:pt x="560867" y="978359"/>
                  </a:lnTo>
                  <a:lnTo>
                    <a:pt x="594331" y="954839"/>
                  </a:lnTo>
                  <a:lnTo>
                    <a:pt x="606463" y="940638"/>
                  </a:lnTo>
                  <a:lnTo>
                    <a:pt x="475254" y="940638"/>
                  </a:lnTo>
                  <a:lnTo>
                    <a:pt x="435014" y="933418"/>
                  </a:lnTo>
                  <a:lnTo>
                    <a:pt x="400489" y="914020"/>
                  </a:lnTo>
                  <a:lnTo>
                    <a:pt x="374041" y="884632"/>
                  </a:lnTo>
                  <a:lnTo>
                    <a:pt x="358033" y="847445"/>
                  </a:lnTo>
                  <a:lnTo>
                    <a:pt x="356966" y="840054"/>
                  </a:lnTo>
                  <a:close/>
                </a:path>
                <a:path w="927100" h="1621789">
                  <a:moveTo>
                    <a:pt x="697601" y="796289"/>
                  </a:moveTo>
                  <a:lnTo>
                    <a:pt x="475318" y="796289"/>
                  </a:lnTo>
                  <a:lnTo>
                    <a:pt x="571736" y="809675"/>
                  </a:lnTo>
                  <a:lnTo>
                    <a:pt x="586979" y="814306"/>
                  </a:lnTo>
                  <a:lnTo>
                    <a:pt x="595080" y="822839"/>
                  </a:lnTo>
                  <a:lnTo>
                    <a:pt x="597287" y="834868"/>
                  </a:lnTo>
                  <a:lnTo>
                    <a:pt x="594850" y="849985"/>
                  </a:lnTo>
                  <a:lnTo>
                    <a:pt x="578149" y="886529"/>
                  </a:lnTo>
                  <a:lnTo>
                    <a:pt x="550768" y="915338"/>
                  </a:lnTo>
                  <a:lnTo>
                    <a:pt x="515529" y="934133"/>
                  </a:lnTo>
                  <a:lnTo>
                    <a:pt x="475254" y="940638"/>
                  </a:lnTo>
                  <a:lnTo>
                    <a:pt x="606463" y="940638"/>
                  </a:lnTo>
                  <a:lnTo>
                    <a:pt x="621535" y="922996"/>
                  </a:lnTo>
                  <a:lnTo>
                    <a:pt x="642933" y="883454"/>
                  </a:lnTo>
                  <a:lnTo>
                    <a:pt x="658858" y="836980"/>
                  </a:lnTo>
                  <a:lnTo>
                    <a:pt x="760825" y="836980"/>
                  </a:lnTo>
                  <a:lnTo>
                    <a:pt x="744173" y="824720"/>
                  </a:lnTo>
                  <a:lnTo>
                    <a:pt x="721533" y="809751"/>
                  </a:lnTo>
                  <a:lnTo>
                    <a:pt x="698134" y="796555"/>
                  </a:lnTo>
                  <a:lnTo>
                    <a:pt x="697601" y="796289"/>
                  </a:lnTo>
                  <a:close/>
                </a:path>
                <a:path w="927100" h="1621789">
                  <a:moveTo>
                    <a:pt x="760825" y="836980"/>
                  </a:moveTo>
                  <a:lnTo>
                    <a:pt x="658858" y="836980"/>
                  </a:lnTo>
                  <a:lnTo>
                    <a:pt x="771774" y="915390"/>
                  </a:lnTo>
                  <a:lnTo>
                    <a:pt x="817087" y="879716"/>
                  </a:lnTo>
                  <a:lnTo>
                    <a:pt x="790782" y="859790"/>
                  </a:lnTo>
                  <a:lnTo>
                    <a:pt x="766867" y="841428"/>
                  </a:lnTo>
                  <a:lnTo>
                    <a:pt x="760825" y="836980"/>
                  </a:lnTo>
                  <a:close/>
                </a:path>
                <a:path w="927100" h="1621789">
                  <a:moveTo>
                    <a:pt x="550827" y="323964"/>
                  </a:moveTo>
                  <a:lnTo>
                    <a:pt x="471939" y="323964"/>
                  </a:lnTo>
                  <a:lnTo>
                    <a:pt x="499216" y="352405"/>
                  </a:lnTo>
                  <a:lnTo>
                    <a:pt x="525757" y="380657"/>
                  </a:lnTo>
                  <a:lnTo>
                    <a:pt x="581756" y="431101"/>
                  </a:lnTo>
                  <a:lnTo>
                    <a:pt x="634695" y="457749"/>
                  </a:lnTo>
                  <a:lnTo>
                    <a:pt x="692577" y="476376"/>
                  </a:lnTo>
                  <a:lnTo>
                    <a:pt x="704648" y="481340"/>
                  </a:lnTo>
                  <a:lnTo>
                    <a:pt x="712463" y="487837"/>
                  </a:lnTo>
                  <a:lnTo>
                    <a:pt x="716571" y="496931"/>
                  </a:lnTo>
                  <a:lnTo>
                    <a:pt x="717519" y="509689"/>
                  </a:lnTo>
                  <a:lnTo>
                    <a:pt x="711278" y="555168"/>
                  </a:lnTo>
                  <a:lnTo>
                    <a:pt x="696037" y="597708"/>
                  </a:lnTo>
                  <a:lnTo>
                    <a:pt x="672835" y="636326"/>
                  </a:lnTo>
                  <a:lnTo>
                    <a:pt x="642710" y="670036"/>
                  </a:lnTo>
                  <a:lnTo>
                    <a:pt x="606701" y="697853"/>
                  </a:lnTo>
                  <a:lnTo>
                    <a:pt x="565847" y="718793"/>
                  </a:lnTo>
                  <a:lnTo>
                    <a:pt x="521185" y="731872"/>
                  </a:lnTo>
                  <a:lnTo>
                    <a:pt x="473756" y="736104"/>
                  </a:lnTo>
                  <a:lnTo>
                    <a:pt x="653878" y="736104"/>
                  </a:lnTo>
                  <a:lnTo>
                    <a:pt x="675354" y="721229"/>
                  </a:lnTo>
                  <a:lnTo>
                    <a:pt x="704151" y="707112"/>
                  </a:lnTo>
                  <a:lnTo>
                    <a:pt x="738233" y="699909"/>
                  </a:lnTo>
                  <a:lnTo>
                    <a:pt x="780958" y="691513"/>
                  </a:lnTo>
                  <a:lnTo>
                    <a:pt x="819983" y="673984"/>
                  </a:lnTo>
                  <a:lnTo>
                    <a:pt x="854369" y="648735"/>
                  </a:lnTo>
                  <a:lnTo>
                    <a:pt x="865623" y="636409"/>
                  </a:lnTo>
                  <a:lnTo>
                    <a:pt x="751517" y="636409"/>
                  </a:lnTo>
                  <a:lnTo>
                    <a:pt x="781654" y="429602"/>
                  </a:lnTo>
                  <a:lnTo>
                    <a:pt x="729331" y="425051"/>
                  </a:lnTo>
                  <a:lnTo>
                    <a:pt x="682346" y="415118"/>
                  </a:lnTo>
                  <a:lnTo>
                    <a:pt x="640691" y="399723"/>
                  </a:lnTo>
                  <a:lnTo>
                    <a:pt x="604360" y="378785"/>
                  </a:lnTo>
                  <a:lnTo>
                    <a:pt x="573343" y="352223"/>
                  </a:lnTo>
                  <a:lnTo>
                    <a:pt x="550827" y="323964"/>
                  </a:lnTo>
                  <a:close/>
                </a:path>
                <a:path w="927100" h="1621789">
                  <a:moveTo>
                    <a:pt x="679776" y="57511"/>
                  </a:moveTo>
                  <a:lnTo>
                    <a:pt x="463232" y="57511"/>
                  </a:lnTo>
                  <a:lnTo>
                    <a:pt x="506656" y="58422"/>
                  </a:lnTo>
                  <a:lnTo>
                    <a:pt x="548910" y="64960"/>
                  </a:lnTo>
                  <a:lnTo>
                    <a:pt x="589536" y="76815"/>
                  </a:lnTo>
                  <a:lnTo>
                    <a:pt x="628074" y="93674"/>
                  </a:lnTo>
                  <a:lnTo>
                    <a:pt x="664067" y="115225"/>
                  </a:lnTo>
                  <a:lnTo>
                    <a:pt x="697081" y="141183"/>
                  </a:lnTo>
                  <a:lnTo>
                    <a:pt x="726580" y="171154"/>
                  </a:lnTo>
                  <a:lnTo>
                    <a:pt x="752185" y="204907"/>
                  </a:lnTo>
                  <a:lnTo>
                    <a:pt x="773409" y="242104"/>
                  </a:lnTo>
                  <a:lnTo>
                    <a:pt x="789795" y="282432"/>
                  </a:lnTo>
                  <a:lnTo>
                    <a:pt x="800883" y="325579"/>
                  </a:lnTo>
                  <a:lnTo>
                    <a:pt x="806216" y="371233"/>
                  </a:lnTo>
                  <a:lnTo>
                    <a:pt x="808289" y="408923"/>
                  </a:lnTo>
                  <a:lnTo>
                    <a:pt x="814457" y="444393"/>
                  </a:lnTo>
                  <a:lnTo>
                    <a:pt x="830271" y="475655"/>
                  </a:lnTo>
                  <a:lnTo>
                    <a:pt x="861283" y="500722"/>
                  </a:lnTo>
                  <a:lnTo>
                    <a:pt x="865538" y="502958"/>
                  </a:lnTo>
                  <a:lnTo>
                    <a:pt x="868297" y="511505"/>
                  </a:lnTo>
                  <a:lnTo>
                    <a:pt x="856618" y="556737"/>
                  </a:lnTo>
                  <a:lnTo>
                    <a:pt x="827766" y="594380"/>
                  </a:lnTo>
                  <a:lnTo>
                    <a:pt x="789997" y="623339"/>
                  </a:lnTo>
                  <a:lnTo>
                    <a:pt x="751517" y="636409"/>
                  </a:lnTo>
                  <a:lnTo>
                    <a:pt x="865623" y="636409"/>
                  </a:lnTo>
                  <a:lnTo>
                    <a:pt x="883178" y="617181"/>
                  </a:lnTo>
                  <a:lnTo>
                    <a:pt x="905472" y="580736"/>
                  </a:lnTo>
                  <a:lnTo>
                    <a:pt x="920313" y="540814"/>
                  </a:lnTo>
                  <a:lnTo>
                    <a:pt x="926762" y="498830"/>
                  </a:lnTo>
                  <a:lnTo>
                    <a:pt x="923882" y="456196"/>
                  </a:lnTo>
                  <a:lnTo>
                    <a:pt x="890558" y="448586"/>
                  </a:lnTo>
                  <a:lnTo>
                    <a:pt x="872824" y="437918"/>
                  </a:lnTo>
                  <a:lnTo>
                    <a:pt x="865592" y="417949"/>
                  </a:lnTo>
                  <a:lnTo>
                    <a:pt x="863773" y="382435"/>
                  </a:lnTo>
                  <a:lnTo>
                    <a:pt x="860037" y="334395"/>
                  </a:lnTo>
                  <a:lnTo>
                    <a:pt x="850796" y="288216"/>
                  </a:lnTo>
                  <a:lnTo>
                    <a:pt x="836388" y="244235"/>
                  </a:lnTo>
                  <a:lnTo>
                    <a:pt x="817151" y="202793"/>
                  </a:lnTo>
                  <a:lnTo>
                    <a:pt x="793423" y="164227"/>
                  </a:lnTo>
                  <a:lnTo>
                    <a:pt x="765543" y="128879"/>
                  </a:lnTo>
                  <a:lnTo>
                    <a:pt x="733849" y="97086"/>
                  </a:lnTo>
                  <a:lnTo>
                    <a:pt x="698680" y="69188"/>
                  </a:lnTo>
                  <a:lnTo>
                    <a:pt x="679776" y="57511"/>
                  </a:lnTo>
                  <a:close/>
                </a:path>
                <a:path w="927100" h="1621789">
                  <a:moveTo>
                    <a:pt x="502267" y="188112"/>
                  </a:moveTo>
                  <a:lnTo>
                    <a:pt x="450197" y="188112"/>
                  </a:lnTo>
                  <a:lnTo>
                    <a:pt x="440676" y="237831"/>
                  </a:lnTo>
                  <a:lnTo>
                    <a:pt x="425810" y="281658"/>
                  </a:lnTo>
                  <a:lnTo>
                    <a:pt x="405578" y="319664"/>
                  </a:lnTo>
                  <a:lnTo>
                    <a:pt x="379963" y="351921"/>
                  </a:lnTo>
                  <a:lnTo>
                    <a:pt x="348946" y="378498"/>
                  </a:lnTo>
                  <a:lnTo>
                    <a:pt x="312507" y="399468"/>
                  </a:lnTo>
                  <a:lnTo>
                    <a:pt x="270629" y="414901"/>
                  </a:lnTo>
                  <a:lnTo>
                    <a:pt x="223293" y="424867"/>
                  </a:lnTo>
                  <a:lnTo>
                    <a:pt x="170480" y="429437"/>
                  </a:lnTo>
                  <a:lnTo>
                    <a:pt x="201074" y="634644"/>
                  </a:lnTo>
                  <a:lnTo>
                    <a:pt x="279089" y="634644"/>
                  </a:lnTo>
                  <a:lnTo>
                    <a:pt x="276576" y="631699"/>
                  </a:lnTo>
                  <a:lnTo>
                    <a:pt x="254412" y="592583"/>
                  </a:lnTo>
                  <a:lnTo>
                    <a:pt x="240522" y="549799"/>
                  </a:lnTo>
                  <a:lnTo>
                    <a:pt x="235986" y="504380"/>
                  </a:lnTo>
                  <a:lnTo>
                    <a:pt x="237310" y="497167"/>
                  </a:lnTo>
                  <a:lnTo>
                    <a:pt x="240572" y="489462"/>
                  </a:lnTo>
                  <a:lnTo>
                    <a:pt x="244914" y="483165"/>
                  </a:lnTo>
                  <a:lnTo>
                    <a:pt x="249474" y="480174"/>
                  </a:lnTo>
                  <a:lnTo>
                    <a:pt x="297770" y="468713"/>
                  </a:lnTo>
                  <a:lnTo>
                    <a:pt x="341420" y="450924"/>
                  </a:lnTo>
                  <a:lnTo>
                    <a:pt x="380542" y="427181"/>
                  </a:lnTo>
                  <a:lnTo>
                    <a:pt x="415257" y="397858"/>
                  </a:lnTo>
                  <a:lnTo>
                    <a:pt x="445682" y="363328"/>
                  </a:lnTo>
                  <a:lnTo>
                    <a:pt x="471939" y="323964"/>
                  </a:lnTo>
                  <a:lnTo>
                    <a:pt x="550827" y="323964"/>
                  </a:lnTo>
                  <a:lnTo>
                    <a:pt x="547633" y="319955"/>
                  </a:lnTo>
                  <a:lnTo>
                    <a:pt x="527222" y="281902"/>
                  </a:lnTo>
                  <a:lnTo>
                    <a:pt x="512103" y="237981"/>
                  </a:lnTo>
                  <a:lnTo>
                    <a:pt x="502267" y="188112"/>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object 12">
              <a:extLst>
                <a:ext uri="{FF2B5EF4-FFF2-40B4-BE49-F238E27FC236}">
                  <a16:creationId xmlns:a16="http://schemas.microsoft.com/office/drawing/2014/main" id="{2816B4E6-CB96-4D76-8589-E686E17AB0C3}"/>
                </a:ext>
              </a:extLst>
            </p:cNvPr>
            <p:cNvSpPr/>
            <p:nvPr/>
          </p:nvSpPr>
          <p:spPr>
            <a:xfrm>
              <a:off x="2590272" y="2775848"/>
              <a:ext cx="695325" cy="1183640"/>
            </a:xfrm>
            <a:custGeom>
              <a:avLst/>
              <a:gdLst/>
              <a:ahLst/>
              <a:cxnLst/>
              <a:rect l="l" t="t" r="r" b="b"/>
              <a:pathLst>
                <a:path w="695325" h="1183639">
                  <a:moveTo>
                    <a:pt x="678178" y="689073"/>
                  </a:moveTo>
                  <a:lnTo>
                    <a:pt x="187617" y="689073"/>
                  </a:lnTo>
                  <a:lnTo>
                    <a:pt x="511098" y="689911"/>
                  </a:lnTo>
                  <a:lnTo>
                    <a:pt x="517769" y="690419"/>
                  </a:lnTo>
                  <a:lnTo>
                    <a:pt x="524867" y="691692"/>
                  </a:lnTo>
                  <a:lnTo>
                    <a:pt x="532824" y="693408"/>
                  </a:lnTo>
                  <a:lnTo>
                    <a:pt x="542074" y="695245"/>
                  </a:lnTo>
                  <a:lnTo>
                    <a:pt x="542074" y="1183471"/>
                  </a:lnTo>
                  <a:lnTo>
                    <a:pt x="597090" y="1183471"/>
                  </a:lnTo>
                  <a:lnTo>
                    <a:pt x="597090" y="768892"/>
                  </a:lnTo>
                  <a:lnTo>
                    <a:pt x="598251" y="724903"/>
                  </a:lnTo>
                  <a:lnTo>
                    <a:pt x="606377" y="701979"/>
                  </a:lnTo>
                  <a:lnTo>
                    <a:pt x="628433" y="692661"/>
                  </a:lnTo>
                  <a:lnTo>
                    <a:pt x="671385" y="689492"/>
                  </a:lnTo>
                  <a:lnTo>
                    <a:pt x="677646" y="689200"/>
                  </a:lnTo>
                  <a:lnTo>
                    <a:pt x="678178" y="689073"/>
                  </a:lnTo>
                  <a:close/>
                </a:path>
                <a:path w="695325" h="1183639">
                  <a:moveTo>
                    <a:pt x="186770" y="689160"/>
                  </a:moveTo>
                  <a:lnTo>
                    <a:pt x="71147" y="689160"/>
                  </a:lnTo>
                  <a:lnTo>
                    <a:pt x="86226" y="697377"/>
                  </a:lnTo>
                  <a:lnTo>
                    <a:pt x="93752" y="713887"/>
                  </a:lnTo>
                  <a:lnTo>
                    <a:pt x="95529" y="738590"/>
                  </a:lnTo>
                  <a:lnTo>
                    <a:pt x="94827" y="788618"/>
                  </a:lnTo>
                  <a:lnTo>
                    <a:pt x="94415" y="838651"/>
                  </a:lnTo>
                  <a:lnTo>
                    <a:pt x="94312" y="988769"/>
                  </a:lnTo>
                  <a:lnTo>
                    <a:pt x="94583" y="1088853"/>
                  </a:lnTo>
                  <a:lnTo>
                    <a:pt x="94640" y="1182772"/>
                  </a:lnTo>
                  <a:lnTo>
                    <a:pt x="151879" y="1182772"/>
                  </a:lnTo>
                  <a:lnTo>
                    <a:pt x="151922" y="828808"/>
                  </a:lnTo>
                  <a:lnTo>
                    <a:pt x="151762" y="788618"/>
                  </a:lnTo>
                  <a:lnTo>
                    <a:pt x="151660" y="768892"/>
                  </a:lnTo>
                  <a:lnTo>
                    <a:pt x="151384" y="726715"/>
                  </a:lnTo>
                  <a:lnTo>
                    <a:pt x="152864" y="709213"/>
                  </a:lnTo>
                  <a:lnTo>
                    <a:pt x="158513" y="697469"/>
                  </a:lnTo>
                  <a:lnTo>
                    <a:pt x="169655" y="690938"/>
                  </a:lnTo>
                  <a:lnTo>
                    <a:pt x="186770" y="689160"/>
                  </a:lnTo>
                  <a:close/>
                </a:path>
                <a:path w="695325" h="1183639">
                  <a:moveTo>
                    <a:pt x="115918" y="0"/>
                  </a:moveTo>
                  <a:lnTo>
                    <a:pt x="100441" y="3060"/>
                  </a:lnTo>
                  <a:lnTo>
                    <a:pt x="94826" y="16526"/>
                  </a:lnTo>
                  <a:lnTo>
                    <a:pt x="95034" y="44116"/>
                  </a:lnTo>
                  <a:lnTo>
                    <a:pt x="96792" y="93655"/>
                  </a:lnTo>
                  <a:lnTo>
                    <a:pt x="97127" y="143007"/>
                  </a:lnTo>
                  <a:lnTo>
                    <a:pt x="95954" y="192166"/>
                  </a:lnTo>
                  <a:lnTo>
                    <a:pt x="93188" y="241131"/>
                  </a:lnTo>
                  <a:lnTo>
                    <a:pt x="88744" y="289897"/>
                  </a:lnTo>
                  <a:lnTo>
                    <a:pt x="82537" y="338462"/>
                  </a:lnTo>
                  <a:lnTo>
                    <a:pt x="74484" y="386822"/>
                  </a:lnTo>
                  <a:lnTo>
                    <a:pt x="64498" y="434974"/>
                  </a:lnTo>
                  <a:lnTo>
                    <a:pt x="52495" y="482914"/>
                  </a:lnTo>
                  <a:lnTo>
                    <a:pt x="38392" y="530640"/>
                  </a:lnTo>
                  <a:lnTo>
                    <a:pt x="27490" y="568865"/>
                  </a:lnTo>
                  <a:lnTo>
                    <a:pt x="18162" y="608037"/>
                  </a:lnTo>
                  <a:lnTo>
                    <a:pt x="9350" y="648262"/>
                  </a:lnTo>
                  <a:lnTo>
                    <a:pt x="0" y="689644"/>
                  </a:lnTo>
                  <a:lnTo>
                    <a:pt x="14002" y="689866"/>
                  </a:lnTo>
                  <a:lnTo>
                    <a:pt x="26069" y="690211"/>
                  </a:lnTo>
                  <a:lnTo>
                    <a:pt x="36779" y="690196"/>
                  </a:lnTo>
                  <a:lnTo>
                    <a:pt x="46710" y="689339"/>
                  </a:lnTo>
                  <a:lnTo>
                    <a:pt x="186770" y="689160"/>
                  </a:lnTo>
                  <a:lnTo>
                    <a:pt x="187617" y="689073"/>
                  </a:lnTo>
                  <a:lnTo>
                    <a:pt x="678178" y="689073"/>
                  </a:lnTo>
                  <a:lnTo>
                    <a:pt x="683869" y="687714"/>
                  </a:lnTo>
                  <a:lnTo>
                    <a:pt x="695236" y="686012"/>
                  </a:lnTo>
                  <a:lnTo>
                    <a:pt x="680058" y="629446"/>
                  </a:lnTo>
                  <a:lnTo>
                    <a:pt x="69697" y="629446"/>
                  </a:lnTo>
                  <a:lnTo>
                    <a:pt x="83880" y="581949"/>
                  </a:lnTo>
                  <a:lnTo>
                    <a:pt x="97191" y="534465"/>
                  </a:lnTo>
                  <a:lnTo>
                    <a:pt x="109487" y="486960"/>
                  </a:lnTo>
                  <a:lnTo>
                    <a:pt x="120625" y="439402"/>
                  </a:lnTo>
                  <a:lnTo>
                    <a:pt x="130464" y="391758"/>
                  </a:lnTo>
                  <a:lnTo>
                    <a:pt x="138861" y="343997"/>
                  </a:lnTo>
                  <a:lnTo>
                    <a:pt x="145674" y="296084"/>
                  </a:lnTo>
                  <a:lnTo>
                    <a:pt x="150759" y="247989"/>
                  </a:lnTo>
                  <a:lnTo>
                    <a:pt x="153976" y="199678"/>
                  </a:lnTo>
                  <a:lnTo>
                    <a:pt x="155132" y="153075"/>
                  </a:lnTo>
                  <a:lnTo>
                    <a:pt x="155161" y="150097"/>
                  </a:lnTo>
                  <a:lnTo>
                    <a:pt x="154231" y="102280"/>
                  </a:lnTo>
                  <a:lnTo>
                    <a:pt x="150985" y="53127"/>
                  </a:lnTo>
                  <a:lnTo>
                    <a:pt x="145300" y="3628"/>
                  </a:lnTo>
                  <a:lnTo>
                    <a:pt x="115918" y="0"/>
                  </a:lnTo>
                  <a:close/>
                </a:path>
                <a:path w="695325" h="1183639">
                  <a:moveTo>
                    <a:pt x="566349" y="759"/>
                  </a:moveTo>
                  <a:lnTo>
                    <a:pt x="540213" y="44116"/>
                  </a:lnTo>
                  <a:lnTo>
                    <a:pt x="540026" y="71252"/>
                  </a:lnTo>
                  <a:lnTo>
                    <a:pt x="539859" y="93655"/>
                  </a:lnTo>
                  <a:lnTo>
                    <a:pt x="539862" y="123826"/>
                  </a:lnTo>
                  <a:lnTo>
                    <a:pt x="540440" y="153075"/>
                  </a:lnTo>
                  <a:lnTo>
                    <a:pt x="541251" y="196530"/>
                  </a:lnTo>
                  <a:lnTo>
                    <a:pt x="541986" y="243033"/>
                  </a:lnTo>
                  <a:lnTo>
                    <a:pt x="544305" y="289282"/>
                  </a:lnTo>
                  <a:lnTo>
                    <a:pt x="549922" y="334958"/>
                  </a:lnTo>
                  <a:lnTo>
                    <a:pt x="559730" y="384801"/>
                  </a:lnTo>
                  <a:lnTo>
                    <a:pt x="571339" y="434332"/>
                  </a:lnTo>
                  <a:lnTo>
                    <a:pt x="584015" y="483678"/>
                  </a:lnTo>
                  <a:lnTo>
                    <a:pt x="597025" y="532968"/>
                  </a:lnTo>
                  <a:lnTo>
                    <a:pt x="609638" y="582329"/>
                  </a:lnTo>
                  <a:lnTo>
                    <a:pt x="612240" y="593552"/>
                  </a:lnTo>
                  <a:lnTo>
                    <a:pt x="614670" y="605030"/>
                  </a:lnTo>
                  <a:lnTo>
                    <a:pt x="617096" y="616937"/>
                  </a:lnTo>
                  <a:lnTo>
                    <a:pt x="619683" y="629446"/>
                  </a:lnTo>
                  <a:lnTo>
                    <a:pt x="680058" y="629446"/>
                  </a:lnTo>
                  <a:lnTo>
                    <a:pt x="669323" y="589436"/>
                  </a:lnTo>
                  <a:lnTo>
                    <a:pt x="656628" y="541230"/>
                  </a:lnTo>
                  <a:lnTo>
                    <a:pt x="644426" y="493033"/>
                  </a:lnTo>
                  <a:lnTo>
                    <a:pt x="632954" y="444812"/>
                  </a:lnTo>
                  <a:lnTo>
                    <a:pt x="622453" y="396532"/>
                  </a:lnTo>
                  <a:lnTo>
                    <a:pt x="613160" y="348160"/>
                  </a:lnTo>
                  <a:lnTo>
                    <a:pt x="605315" y="299662"/>
                  </a:lnTo>
                  <a:lnTo>
                    <a:pt x="599157" y="251005"/>
                  </a:lnTo>
                  <a:lnTo>
                    <a:pt x="594923" y="202153"/>
                  </a:lnTo>
                  <a:lnTo>
                    <a:pt x="592854" y="153075"/>
                  </a:lnTo>
                  <a:lnTo>
                    <a:pt x="593187" y="103735"/>
                  </a:lnTo>
                  <a:lnTo>
                    <a:pt x="596162" y="54100"/>
                  </a:lnTo>
                  <a:lnTo>
                    <a:pt x="602018" y="4136"/>
                  </a:lnTo>
                  <a:lnTo>
                    <a:pt x="566349" y="759"/>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object 13">
              <a:extLst>
                <a:ext uri="{FF2B5EF4-FFF2-40B4-BE49-F238E27FC236}">
                  <a16:creationId xmlns:a16="http://schemas.microsoft.com/office/drawing/2014/main" id="{9B9E9515-797F-4329-B70F-81A4BAEE4ABE}"/>
                </a:ext>
              </a:extLst>
            </p:cNvPr>
            <p:cNvSpPr/>
            <p:nvPr/>
          </p:nvSpPr>
          <p:spPr>
            <a:xfrm>
              <a:off x="2855211" y="2246245"/>
              <a:ext cx="166370" cy="82550"/>
            </a:xfrm>
            <a:custGeom>
              <a:avLst/>
              <a:gdLst/>
              <a:ahLst/>
              <a:cxnLst/>
              <a:rect l="l" t="t" r="r" b="b"/>
              <a:pathLst>
                <a:path w="166369" h="82550">
                  <a:moveTo>
                    <a:pt x="165989" y="0"/>
                  </a:moveTo>
                  <a:lnTo>
                    <a:pt x="0" y="0"/>
                  </a:lnTo>
                  <a:lnTo>
                    <a:pt x="7244" y="33536"/>
                  </a:lnTo>
                  <a:lnTo>
                    <a:pt x="23307" y="58897"/>
                  </a:lnTo>
                  <a:lnTo>
                    <a:pt x="47195" y="75307"/>
                  </a:lnTo>
                  <a:lnTo>
                    <a:pt x="77914" y="81991"/>
                  </a:lnTo>
                  <a:lnTo>
                    <a:pt x="110267" y="77815"/>
                  </a:lnTo>
                  <a:lnTo>
                    <a:pt x="136305" y="62403"/>
                  </a:lnTo>
                  <a:lnTo>
                    <a:pt x="155167" y="36287"/>
                  </a:lnTo>
                  <a:lnTo>
                    <a:pt x="165989" y="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 name="Group 33" descr="Icon of a person with an arm injury" title="Arm Injury">
            <a:extLst>
              <a:ext uri="{FF2B5EF4-FFF2-40B4-BE49-F238E27FC236}">
                <a16:creationId xmlns:a16="http://schemas.microsoft.com/office/drawing/2014/main" id="{5B0F6599-EB12-4C73-A8B7-CE438C6CD1A4}"/>
              </a:ext>
            </a:extLst>
          </p:cNvPr>
          <p:cNvGrpSpPr>
            <a:grpSpLocks noChangeAspect="1"/>
          </p:cNvGrpSpPr>
          <p:nvPr userDrawn="1"/>
        </p:nvGrpSpPr>
        <p:grpSpPr>
          <a:xfrm>
            <a:off x="5055033" y="5684804"/>
            <a:ext cx="397532" cy="914400"/>
            <a:chOff x="5742070" y="1770398"/>
            <a:chExt cx="952500" cy="2190931"/>
          </a:xfrm>
          <a:solidFill>
            <a:schemeClr val="bg1"/>
          </a:solidFill>
        </p:grpSpPr>
        <p:sp>
          <p:nvSpPr>
            <p:cNvPr id="35" name="object 8">
              <a:extLst>
                <a:ext uri="{FF2B5EF4-FFF2-40B4-BE49-F238E27FC236}">
                  <a16:creationId xmlns:a16="http://schemas.microsoft.com/office/drawing/2014/main" id="{7CDC8557-166D-4102-AE61-2DC316B121A5}"/>
                </a:ext>
              </a:extLst>
            </p:cNvPr>
            <p:cNvSpPr/>
            <p:nvPr/>
          </p:nvSpPr>
          <p:spPr>
            <a:xfrm>
              <a:off x="5742070" y="1770398"/>
              <a:ext cx="952500" cy="1536700"/>
            </a:xfrm>
            <a:custGeom>
              <a:avLst/>
              <a:gdLst/>
              <a:ahLst/>
              <a:cxnLst/>
              <a:rect l="l" t="t" r="r" b="b"/>
              <a:pathLst>
                <a:path w="952500" h="1536700">
                  <a:moveTo>
                    <a:pt x="771151" y="762000"/>
                  </a:moveTo>
                  <a:lnTo>
                    <a:pt x="661758" y="762000"/>
                  </a:lnTo>
                  <a:lnTo>
                    <a:pt x="707712" y="787400"/>
                  </a:lnTo>
                  <a:lnTo>
                    <a:pt x="749367" y="812800"/>
                  </a:lnTo>
                  <a:lnTo>
                    <a:pt x="786346" y="850900"/>
                  </a:lnTo>
                  <a:lnTo>
                    <a:pt x="818273" y="889000"/>
                  </a:lnTo>
                  <a:lnTo>
                    <a:pt x="844771" y="927100"/>
                  </a:lnTo>
                  <a:lnTo>
                    <a:pt x="865462" y="977900"/>
                  </a:lnTo>
                  <a:lnTo>
                    <a:pt x="879971" y="1028700"/>
                  </a:lnTo>
                  <a:lnTo>
                    <a:pt x="887920" y="1079500"/>
                  </a:lnTo>
                  <a:lnTo>
                    <a:pt x="891467" y="1130300"/>
                  </a:lnTo>
                  <a:lnTo>
                    <a:pt x="893709" y="1181100"/>
                  </a:lnTo>
                  <a:lnTo>
                    <a:pt x="894930" y="1231900"/>
                  </a:lnTo>
                  <a:lnTo>
                    <a:pt x="895416" y="1282700"/>
                  </a:lnTo>
                  <a:lnTo>
                    <a:pt x="895325" y="1447800"/>
                  </a:lnTo>
                  <a:lnTo>
                    <a:pt x="895730" y="1498600"/>
                  </a:lnTo>
                  <a:lnTo>
                    <a:pt x="895756" y="1536700"/>
                  </a:lnTo>
                  <a:lnTo>
                    <a:pt x="951966" y="1536700"/>
                  </a:lnTo>
                  <a:lnTo>
                    <a:pt x="952062" y="1435100"/>
                  </a:lnTo>
                  <a:lnTo>
                    <a:pt x="952183" y="1257300"/>
                  </a:lnTo>
                  <a:lnTo>
                    <a:pt x="952056" y="1193800"/>
                  </a:lnTo>
                  <a:lnTo>
                    <a:pt x="951801" y="1143000"/>
                  </a:lnTo>
                  <a:lnTo>
                    <a:pt x="949516" y="1092200"/>
                  </a:lnTo>
                  <a:lnTo>
                    <a:pt x="943329" y="1054100"/>
                  </a:lnTo>
                  <a:lnTo>
                    <a:pt x="933230" y="1003300"/>
                  </a:lnTo>
                  <a:lnTo>
                    <a:pt x="919210" y="965200"/>
                  </a:lnTo>
                  <a:lnTo>
                    <a:pt x="901262" y="927100"/>
                  </a:lnTo>
                  <a:lnTo>
                    <a:pt x="879377" y="876300"/>
                  </a:lnTo>
                  <a:lnTo>
                    <a:pt x="853546" y="850900"/>
                  </a:lnTo>
                  <a:lnTo>
                    <a:pt x="823760" y="812800"/>
                  </a:lnTo>
                  <a:lnTo>
                    <a:pt x="790011" y="774700"/>
                  </a:lnTo>
                  <a:lnTo>
                    <a:pt x="771151" y="762000"/>
                  </a:lnTo>
                  <a:close/>
                </a:path>
                <a:path w="952500" h="1536700">
                  <a:moveTo>
                    <a:pt x="649686" y="685800"/>
                  </a:moveTo>
                  <a:lnTo>
                    <a:pt x="310154" y="685800"/>
                  </a:lnTo>
                  <a:lnTo>
                    <a:pt x="300238" y="698500"/>
                  </a:lnTo>
                  <a:lnTo>
                    <a:pt x="291045" y="698500"/>
                  </a:lnTo>
                  <a:lnTo>
                    <a:pt x="245035" y="723900"/>
                  </a:lnTo>
                  <a:lnTo>
                    <a:pt x="202912" y="749300"/>
                  </a:lnTo>
                  <a:lnTo>
                    <a:pt x="164683" y="774700"/>
                  </a:lnTo>
                  <a:lnTo>
                    <a:pt x="130356" y="812800"/>
                  </a:lnTo>
                  <a:lnTo>
                    <a:pt x="99940" y="838200"/>
                  </a:lnTo>
                  <a:lnTo>
                    <a:pt x="73442" y="876300"/>
                  </a:lnTo>
                  <a:lnTo>
                    <a:pt x="50870" y="927100"/>
                  </a:lnTo>
                  <a:lnTo>
                    <a:pt x="32231" y="965200"/>
                  </a:lnTo>
                  <a:lnTo>
                    <a:pt x="17535" y="1016000"/>
                  </a:lnTo>
                  <a:lnTo>
                    <a:pt x="6788" y="1066800"/>
                  </a:lnTo>
                  <a:lnTo>
                    <a:pt x="0" y="1117600"/>
                  </a:lnTo>
                  <a:lnTo>
                    <a:pt x="12" y="1130300"/>
                  </a:lnTo>
                  <a:lnTo>
                    <a:pt x="4999" y="1143000"/>
                  </a:lnTo>
                  <a:lnTo>
                    <a:pt x="16321" y="1155700"/>
                  </a:lnTo>
                  <a:lnTo>
                    <a:pt x="35344" y="1168400"/>
                  </a:lnTo>
                  <a:lnTo>
                    <a:pt x="83076" y="1181100"/>
                  </a:lnTo>
                  <a:lnTo>
                    <a:pt x="130712" y="1206500"/>
                  </a:lnTo>
                  <a:lnTo>
                    <a:pt x="225785" y="1231900"/>
                  </a:lnTo>
                  <a:lnTo>
                    <a:pt x="273263" y="1257300"/>
                  </a:lnTo>
                  <a:lnTo>
                    <a:pt x="368210" y="1282700"/>
                  </a:lnTo>
                  <a:lnTo>
                    <a:pt x="415721" y="1308100"/>
                  </a:lnTo>
                  <a:lnTo>
                    <a:pt x="439222" y="1308100"/>
                  </a:lnTo>
                  <a:lnTo>
                    <a:pt x="487248" y="1333500"/>
                  </a:lnTo>
                  <a:lnTo>
                    <a:pt x="512063" y="1333500"/>
                  </a:lnTo>
                  <a:lnTo>
                    <a:pt x="531075" y="1282700"/>
                  </a:lnTo>
                  <a:lnTo>
                    <a:pt x="444728" y="1257300"/>
                  </a:lnTo>
                  <a:lnTo>
                    <a:pt x="461423" y="1219200"/>
                  </a:lnTo>
                  <a:lnTo>
                    <a:pt x="366255" y="1219200"/>
                  </a:lnTo>
                  <a:lnTo>
                    <a:pt x="225742" y="1181100"/>
                  </a:lnTo>
                  <a:lnTo>
                    <a:pt x="178986" y="1155700"/>
                  </a:lnTo>
                  <a:lnTo>
                    <a:pt x="85343" y="1130300"/>
                  </a:lnTo>
                  <a:lnTo>
                    <a:pt x="72374" y="1117600"/>
                  </a:lnTo>
                  <a:lnTo>
                    <a:pt x="64096" y="1104900"/>
                  </a:lnTo>
                  <a:lnTo>
                    <a:pt x="60476" y="1104900"/>
                  </a:lnTo>
                  <a:lnTo>
                    <a:pt x="61480" y="1092200"/>
                  </a:lnTo>
                  <a:lnTo>
                    <a:pt x="65711" y="1066800"/>
                  </a:lnTo>
                  <a:lnTo>
                    <a:pt x="69884" y="1041400"/>
                  </a:lnTo>
                  <a:lnTo>
                    <a:pt x="78727" y="1003300"/>
                  </a:lnTo>
                  <a:lnTo>
                    <a:pt x="248368" y="1003300"/>
                  </a:lnTo>
                  <a:lnTo>
                    <a:pt x="107327" y="952500"/>
                  </a:lnTo>
                  <a:lnTo>
                    <a:pt x="129802" y="901700"/>
                  </a:lnTo>
                  <a:lnTo>
                    <a:pt x="160260" y="863600"/>
                  </a:lnTo>
                  <a:lnTo>
                    <a:pt x="197085" y="825500"/>
                  </a:lnTo>
                  <a:lnTo>
                    <a:pt x="238661" y="787400"/>
                  </a:lnTo>
                  <a:lnTo>
                    <a:pt x="283375" y="762000"/>
                  </a:lnTo>
                  <a:lnTo>
                    <a:pt x="356438" y="762000"/>
                  </a:lnTo>
                  <a:lnTo>
                    <a:pt x="355385" y="749300"/>
                  </a:lnTo>
                  <a:lnTo>
                    <a:pt x="358598" y="736600"/>
                  </a:lnTo>
                  <a:lnTo>
                    <a:pt x="366319" y="736600"/>
                  </a:lnTo>
                  <a:lnTo>
                    <a:pt x="378790" y="723900"/>
                  </a:lnTo>
                  <a:lnTo>
                    <a:pt x="402720" y="723900"/>
                  </a:lnTo>
                  <a:lnTo>
                    <a:pt x="475767" y="711200"/>
                  </a:lnTo>
                  <a:lnTo>
                    <a:pt x="690024" y="711200"/>
                  </a:lnTo>
                  <a:lnTo>
                    <a:pt x="669458" y="698500"/>
                  </a:lnTo>
                  <a:lnTo>
                    <a:pt x="649686" y="685800"/>
                  </a:lnTo>
                  <a:close/>
                </a:path>
                <a:path w="952500" h="1536700">
                  <a:moveTo>
                    <a:pt x="248368" y="1003300"/>
                  </a:moveTo>
                  <a:lnTo>
                    <a:pt x="78727" y="1003300"/>
                  </a:lnTo>
                  <a:lnTo>
                    <a:pt x="436016" y="1130300"/>
                  </a:lnTo>
                  <a:lnTo>
                    <a:pt x="426265" y="1155700"/>
                  </a:lnTo>
                  <a:lnTo>
                    <a:pt x="416942" y="1168400"/>
                  </a:lnTo>
                  <a:lnTo>
                    <a:pt x="407393" y="1193800"/>
                  </a:lnTo>
                  <a:lnTo>
                    <a:pt x="396963" y="1219200"/>
                  </a:lnTo>
                  <a:lnTo>
                    <a:pt x="461423" y="1219200"/>
                  </a:lnTo>
                  <a:lnTo>
                    <a:pt x="522636" y="1079500"/>
                  </a:lnTo>
                  <a:lnTo>
                    <a:pt x="459930" y="1079500"/>
                  </a:lnTo>
                  <a:lnTo>
                    <a:pt x="248368" y="1003300"/>
                  </a:lnTo>
                  <a:close/>
                </a:path>
                <a:path w="952500" h="1536700">
                  <a:moveTo>
                    <a:pt x="356438" y="762000"/>
                  </a:moveTo>
                  <a:lnTo>
                    <a:pt x="283375" y="762000"/>
                  </a:lnTo>
                  <a:lnTo>
                    <a:pt x="306766" y="800100"/>
                  </a:lnTo>
                  <a:lnTo>
                    <a:pt x="329296" y="825500"/>
                  </a:lnTo>
                  <a:lnTo>
                    <a:pt x="353196" y="863600"/>
                  </a:lnTo>
                  <a:lnTo>
                    <a:pt x="380695" y="889000"/>
                  </a:lnTo>
                  <a:lnTo>
                    <a:pt x="412633" y="901700"/>
                  </a:lnTo>
                  <a:lnTo>
                    <a:pt x="448756" y="914400"/>
                  </a:lnTo>
                  <a:lnTo>
                    <a:pt x="487281" y="914400"/>
                  </a:lnTo>
                  <a:lnTo>
                    <a:pt x="526427" y="927100"/>
                  </a:lnTo>
                  <a:lnTo>
                    <a:pt x="459930" y="1079500"/>
                  </a:lnTo>
                  <a:lnTo>
                    <a:pt x="522636" y="1079500"/>
                  </a:lnTo>
                  <a:lnTo>
                    <a:pt x="617239" y="863600"/>
                  </a:lnTo>
                  <a:lnTo>
                    <a:pt x="475767" y="863600"/>
                  </a:lnTo>
                  <a:lnTo>
                    <a:pt x="434305" y="850900"/>
                  </a:lnTo>
                  <a:lnTo>
                    <a:pt x="398529" y="825500"/>
                  </a:lnTo>
                  <a:lnTo>
                    <a:pt x="371540" y="800100"/>
                  </a:lnTo>
                  <a:lnTo>
                    <a:pt x="356438" y="762000"/>
                  </a:lnTo>
                  <a:close/>
                </a:path>
                <a:path w="952500" h="1536700">
                  <a:moveTo>
                    <a:pt x="690024" y="711200"/>
                  </a:moveTo>
                  <a:lnTo>
                    <a:pt x="475767" y="711200"/>
                  </a:lnTo>
                  <a:lnTo>
                    <a:pt x="525129" y="723900"/>
                  </a:lnTo>
                  <a:lnTo>
                    <a:pt x="574890" y="723900"/>
                  </a:lnTo>
                  <a:lnTo>
                    <a:pt x="587810" y="736600"/>
                  </a:lnTo>
                  <a:lnTo>
                    <a:pt x="594885" y="736600"/>
                  </a:lnTo>
                  <a:lnTo>
                    <a:pt x="597195" y="749300"/>
                  </a:lnTo>
                  <a:lnTo>
                    <a:pt x="580532" y="800100"/>
                  </a:lnTo>
                  <a:lnTo>
                    <a:pt x="517280" y="850900"/>
                  </a:lnTo>
                  <a:lnTo>
                    <a:pt x="475767" y="863600"/>
                  </a:lnTo>
                  <a:lnTo>
                    <a:pt x="617239" y="863600"/>
                  </a:lnTo>
                  <a:lnTo>
                    <a:pt x="661758" y="762000"/>
                  </a:lnTo>
                  <a:lnTo>
                    <a:pt x="771151" y="762000"/>
                  </a:lnTo>
                  <a:lnTo>
                    <a:pt x="752291" y="749300"/>
                  </a:lnTo>
                  <a:lnTo>
                    <a:pt x="690024" y="711200"/>
                  </a:lnTo>
                  <a:close/>
                </a:path>
                <a:path w="952500" h="1536700">
                  <a:moveTo>
                    <a:pt x="764311" y="495300"/>
                  </a:moveTo>
                  <a:lnTo>
                    <a:pt x="701738" y="495300"/>
                  </a:lnTo>
                  <a:lnTo>
                    <a:pt x="685442" y="533400"/>
                  </a:lnTo>
                  <a:lnTo>
                    <a:pt x="658328" y="571500"/>
                  </a:lnTo>
                  <a:lnTo>
                    <a:pt x="622276" y="609600"/>
                  </a:lnTo>
                  <a:lnTo>
                    <a:pt x="579163" y="635000"/>
                  </a:lnTo>
                  <a:lnTo>
                    <a:pt x="530869" y="647700"/>
                  </a:lnTo>
                  <a:lnTo>
                    <a:pt x="479272" y="660400"/>
                  </a:lnTo>
                  <a:lnTo>
                    <a:pt x="318822" y="660400"/>
                  </a:lnTo>
                  <a:lnTo>
                    <a:pt x="334302" y="673100"/>
                  </a:lnTo>
                  <a:lnTo>
                    <a:pt x="321330" y="685800"/>
                  </a:lnTo>
                  <a:lnTo>
                    <a:pt x="631507" y="685800"/>
                  </a:lnTo>
                  <a:lnTo>
                    <a:pt x="658793" y="647700"/>
                  </a:lnTo>
                  <a:lnTo>
                    <a:pt x="686177" y="622300"/>
                  </a:lnTo>
                  <a:lnTo>
                    <a:pt x="712499" y="596900"/>
                  </a:lnTo>
                  <a:lnTo>
                    <a:pt x="736599" y="558800"/>
                  </a:lnTo>
                  <a:lnTo>
                    <a:pt x="758584" y="520700"/>
                  </a:lnTo>
                  <a:lnTo>
                    <a:pt x="764311" y="495300"/>
                  </a:lnTo>
                  <a:close/>
                </a:path>
                <a:path w="952500" h="1536700">
                  <a:moveTo>
                    <a:pt x="184111" y="38100"/>
                  </a:moveTo>
                  <a:lnTo>
                    <a:pt x="183960" y="88900"/>
                  </a:lnTo>
                  <a:lnTo>
                    <a:pt x="183529" y="152400"/>
                  </a:lnTo>
                  <a:lnTo>
                    <a:pt x="183057" y="228600"/>
                  </a:lnTo>
                  <a:lnTo>
                    <a:pt x="182934" y="317500"/>
                  </a:lnTo>
                  <a:lnTo>
                    <a:pt x="183195" y="355600"/>
                  </a:lnTo>
                  <a:lnTo>
                    <a:pt x="184096" y="406400"/>
                  </a:lnTo>
                  <a:lnTo>
                    <a:pt x="185699" y="457200"/>
                  </a:lnTo>
                  <a:lnTo>
                    <a:pt x="194078" y="508000"/>
                  </a:lnTo>
                  <a:lnTo>
                    <a:pt x="213850" y="558800"/>
                  </a:lnTo>
                  <a:lnTo>
                    <a:pt x="242997" y="596900"/>
                  </a:lnTo>
                  <a:lnTo>
                    <a:pt x="291730" y="647700"/>
                  </a:lnTo>
                  <a:lnTo>
                    <a:pt x="304734" y="660400"/>
                  </a:lnTo>
                  <a:lnTo>
                    <a:pt x="479272" y="660400"/>
                  </a:lnTo>
                  <a:lnTo>
                    <a:pt x="427553" y="647700"/>
                  </a:lnTo>
                  <a:lnTo>
                    <a:pt x="379072" y="635000"/>
                  </a:lnTo>
                  <a:lnTo>
                    <a:pt x="335749" y="609600"/>
                  </a:lnTo>
                  <a:lnTo>
                    <a:pt x="299505" y="571500"/>
                  </a:lnTo>
                  <a:lnTo>
                    <a:pt x="272259" y="533400"/>
                  </a:lnTo>
                  <a:lnTo>
                    <a:pt x="255930" y="495300"/>
                  </a:lnTo>
                  <a:lnTo>
                    <a:pt x="764311" y="495300"/>
                  </a:lnTo>
                  <a:lnTo>
                    <a:pt x="767174" y="482600"/>
                  </a:lnTo>
                  <a:lnTo>
                    <a:pt x="345668" y="482600"/>
                  </a:lnTo>
                  <a:lnTo>
                    <a:pt x="308238" y="457200"/>
                  </a:lnTo>
                  <a:lnTo>
                    <a:pt x="277410" y="431800"/>
                  </a:lnTo>
                  <a:lnTo>
                    <a:pt x="254591" y="393700"/>
                  </a:lnTo>
                  <a:lnTo>
                    <a:pt x="241185" y="342900"/>
                  </a:lnTo>
                  <a:lnTo>
                    <a:pt x="286453" y="330200"/>
                  </a:lnTo>
                  <a:lnTo>
                    <a:pt x="330225" y="304800"/>
                  </a:lnTo>
                  <a:lnTo>
                    <a:pt x="777500" y="304800"/>
                  </a:lnTo>
                  <a:lnTo>
                    <a:pt x="776986" y="279400"/>
                  </a:lnTo>
                  <a:lnTo>
                    <a:pt x="238074" y="279400"/>
                  </a:lnTo>
                  <a:lnTo>
                    <a:pt x="238163" y="152400"/>
                  </a:lnTo>
                  <a:lnTo>
                    <a:pt x="238400" y="152400"/>
                  </a:lnTo>
                  <a:lnTo>
                    <a:pt x="238899" y="139700"/>
                  </a:lnTo>
                  <a:lnTo>
                    <a:pt x="239513" y="127000"/>
                  </a:lnTo>
                  <a:lnTo>
                    <a:pt x="329913" y="127000"/>
                  </a:lnTo>
                  <a:lnTo>
                    <a:pt x="338958" y="88900"/>
                  </a:lnTo>
                  <a:lnTo>
                    <a:pt x="353707" y="63500"/>
                  </a:lnTo>
                  <a:lnTo>
                    <a:pt x="278599" y="63500"/>
                  </a:lnTo>
                  <a:lnTo>
                    <a:pt x="184111" y="38100"/>
                  </a:lnTo>
                  <a:close/>
                </a:path>
                <a:path w="952500" h="1536700">
                  <a:moveTo>
                    <a:pt x="701738" y="495300"/>
                  </a:moveTo>
                  <a:lnTo>
                    <a:pt x="255930" y="495300"/>
                  </a:lnTo>
                  <a:lnTo>
                    <a:pt x="395008" y="571500"/>
                  </a:lnTo>
                  <a:lnTo>
                    <a:pt x="408652" y="533400"/>
                  </a:lnTo>
                  <a:lnTo>
                    <a:pt x="424562" y="520700"/>
                  </a:lnTo>
                  <a:lnTo>
                    <a:pt x="452952" y="508000"/>
                  </a:lnTo>
                  <a:lnTo>
                    <a:pt x="676992" y="508000"/>
                  </a:lnTo>
                  <a:lnTo>
                    <a:pt x="701738" y="495300"/>
                  </a:lnTo>
                  <a:close/>
                </a:path>
                <a:path w="952500" h="1536700">
                  <a:moveTo>
                    <a:pt x="676992" y="508000"/>
                  </a:moveTo>
                  <a:lnTo>
                    <a:pt x="504037" y="508000"/>
                  </a:lnTo>
                  <a:lnTo>
                    <a:pt x="527263" y="520700"/>
                  </a:lnTo>
                  <a:lnTo>
                    <a:pt x="540794" y="520700"/>
                  </a:lnTo>
                  <a:lnTo>
                    <a:pt x="548253" y="546100"/>
                  </a:lnTo>
                  <a:lnTo>
                    <a:pt x="553262" y="571500"/>
                  </a:lnTo>
                  <a:lnTo>
                    <a:pt x="676992" y="508000"/>
                  </a:lnTo>
                  <a:close/>
                </a:path>
                <a:path w="952500" h="1536700">
                  <a:moveTo>
                    <a:pt x="507350" y="457200"/>
                  </a:moveTo>
                  <a:lnTo>
                    <a:pt x="416252" y="457200"/>
                  </a:lnTo>
                  <a:lnTo>
                    <a:pt x="370725" y="482600"/>
                  </a:lnTo>
                  <a:lnTo>
                    <a:pt x="601192" y="482600"/>
                  </a:lnTo>
                  <a:lnTo>
                    <a:pt x="507350" y="457200"/>
                  </a:lnTo>
                  <a:close/>
                </a:path>
                <a:path w="952500" h="1536700">
                  <a:moveTo>
                    <a:pt x="777500" y="304800"/>
                  </a:moveTo>
                  <a:lnTo>
                    <a:pt x="351815" y="304800"/>
                  </a:lnTo>
                  <a:lnTo>
                    <a:pt x="381573" y="330200"/>
                  </a:lnTo>
                  <a:lnTo>
                    <a:pt x="413061" y="330200"/>
                  </a:lnTo>
                  <a:lnTo>
                    <a:pt x="445748" y="342900"/>
                  </a:lnTo>
                  <a:lnTo>
                    <a:pt x="718019" y="342900"/>
                  </a:lnTo>
                  <a:lnTo>
                    <a:pt x="700028" y="393700"/>
                  </a:lnTo>
                  <a:lnTo>
                    <a:pt x="673507" y="431800"/>
                  </a:lnTo>
                  <a:lnTo>
                    <a:pt x="640036" y="457200"/>
                  </a:lnTo>
                  <a:lnTo>
                    <a:pt x="601192" y="482600"/>
                  </a:lnTo>
                  <a:lnTo>
                    <a:pt x="767174" y="482600"/>
                  </a:lnTo>
                  <a:lnTo>
                    <a:pt x="770038" y="469900"/>
                  </a:lnTo>
                  <a:lnTo>
                    <a:pt x="774641" y="431800"/>
                  </a:lnTo>
                  <a:lnTo>
                    <a:pt x="776074" y="381000"/>
                  </a:lnTo>
                  <a:lnTo>
                    <a:pt x="778014" y="330200"/>
                  </a:lnTo>
                  <a:lnTo>
                    <a:pt x="777500" y="304800"/>
                  </a:lnTo>
                  <a:close/>
                </a:path>
                <a:path w="952500" h="1536700">
                  <a:moveTo>
                    <a:pt x="368426" y="228600"/>
                  </a:moveTo>
                  <a:lnTo>
                    <a:pt x="309041" y="228600"/>
                  </a:lnTo>
                  <a:lnTo>
                    <a:pt x="298930" y="254000"/>
                  </a:lnTo>
                  <a:lnTo>
                    <a:pt x="284059" y="266700"/>
                  </a:lnTo>
                  <a:lnTo>
                    <a:pt x="263937" y="279400"/>
                  </a:lnTo>
                  <a:lnTo>
                    <a:pt x="418106" y="279400"/>
                  </a:lnTo>
                  <a:lnTo>
                    <a:pt x="396832" y="266700"/>
                  </a:lnTo>
                  <a:lnTo>
                    <a:pt x="379856" y="254000"/>
                  </a:lnTo>
                  <a:lnTo>
                    <a:pt x="368426" y="228600"/>
                  </a:lnTo>
                  <a:close/>
                </a:path>
                <a:path w="952500" h="1536700">
                  <a:moveTo>
                    <a:pt x="479523" y="0"/>
                  </a:moveTo>
                  <a:lnTo>
                    <a:pt x="349902" y="0"/>
                  </a:lnTo>
                  <a:lnTo>
                    <a:pt x="311832" y="25400"/>
                  </a:lnTo>
                  <a:lnTo>
                    <a:pt x="278599" y="63500"/>
                  </a:lnTo>
                  <a:lnTo>
                    <a:pt x="482180" y="63500"/>
                  </a:lnTo>
                  <a:lnTo>
                    <a:pt x="529422" y="76200"/>
                  </a:lnTo>
                  <a:lnTo>
                    <a:pt x="571951" y="88900"/>
                  </a:lnTo>
                  <a:lnTo>
                    <a:pt x="610101" y="114300"/>
                  </a:lnTo>
                  <a:lnTo>
                    <a:pt x="644201" y="152400"/>
                  </a:lnTo>
                  <a:lnTo>
                    <a:pt x="674586" y="190500"/>
                  </a:lnTo>
                  <a:lnTo>
                    <a:pt x="701586" y="228600"/>
                  </a:lnTo>
                  <a:lnTo>
                    <a:pt x="715902" y="266700"/>
                  </a:lnTo>
                  <a:lnTo>
                    <a:pt x="721283" y="279400"/>
                  </a:lnTo>
                  <a:lnTo>
                    <a:pt x="776986" y="279400"/>
                  </a:lnTo>
                  <a:lnTo>
                    <a:pt x="767369" y="241300"/>
                  </a:lnTo>
                  <a:lnTo>
                    <a:pt x="750347" y="190500"/>
                  </a:lnTo>
                  <a:lnTo>
                    <a:pt x="727104" y="152400"/>
                  </a:lnTo>
                  <a:lnTo>
                    <a:pt x="698825" y="114300"/>
                  </a:lnTo>
                  <a:lnTo>
                    <a:pt x="666693" y="88900"/>
                  </a:lnTo>
                  <a:lnTo>
                    <a:pt x="631894" y="63500"/>
                  </a:lnTo>
                  <a:lnTo>
                    <a:pt x="595610" y="38100"/>
                  </a:lnTo>
                  <a:lnTo>
                    <a:pt x="523328" y="12700"/>
                  </a:lnTo>
                  <a:lnTo>
                    <a:pt x="479523" y="0"/>
                  </a:lnTo>
                  <a:close/>
                </a:path>
                <a:path w="952500" h="1536700">
                  <a:moveTo>
                    <a:pt x="356236" y="215900"/>
                  </a:moveTo>
                  <a:lnTo>
                    <a:pt x="320686" y="215900"/>
                  </a:lnTo>
                  <a:lnTo>
                    <a:pt x="313296" y="228600"/>
                  </a:lnTo>
                  <a:lnTo>
                    <a:pt x="364206" y="228600"/>
                  </a:lnTo>
                  <a:lnTo>
                    <a:pt x="356236" y="215900"/>
                  </a:lnTo>
                  <a:close/>
                </a:path>
                <a:path w="952500" h="1536700">
                  <a:moveTo>
                    <a:pt x="329913" y="127000"/>
                  </a:moveTo>
                  <a:lnTo>
                    <a:pt x="240093" y="127000"/>
                  </a:lnTo>
                  <a:lnTo>
                    <a:pt x="326897" y="139700"/>
                  </a:lnTo>
                  <a:lnTo>
                    <a:pt x="329913" y="127000"/>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object 9">
              <a:extLst>
                <a:ext uri="{FF2B5EF4-FFF2-40B4-BE49-F238E27FC236}">
                  <a16:creationId xmlns:a16="http://schemas.microsoft.com/office/drawing/2014/main" id="{E23B0BEA-ECD4-4DF1-BB5F-FC3B57363032}"/>
                </a:ext>
              </a:extLst>
            </p:cNvPr>
            <p:cNvSpPr/>
            <p:nvPr/>
          </p:nvSpPr>
          <p:spPr>
            <a:xfrm>
              <a:off x="5969544" y="2778324"/>
              <a:ext cx="497205" cy="118300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grp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85469DA4-09B5-42C1-945A-909AD9C085CE}"/>
              </a:ext>
              <a:ext uri="{C183D7F6-B498-43B3-948B-1728B52AA6E4}">
                <adec:decorative xmlns:adec="http://schemas.microsoft.com/office/drawing/2017/decorative" val="1"/>
              </a:ext>
            </a:extLst>
          </p:cNvPr>
          <p:cNvGrpSpPr/>
          <p:nvPr userDrawn="1"/>
        </p:nvGrpSpPr>
        <p:grpSpPr>
          <a:xfrm>
            <a:off x="8799289" y="5651087"/>
            <a:ext cx="396765" cy="927265"/>
            <a:chOff x="8799289" y="5651087"/>
            <a:chExt cx="396765" cy="927265"/>
          </a:xfrm>
        </p:grpSpPr>
        <p:grpSp>
          <p:nvGrpSpPr>
            <p:cNvPr id="38" name="Group 37" descr="Icon of a person holding a newborn baby" title="New Parent">
              <a:extLst>
                <a:ext uri="{FF2B5EF4-FFF2-40B4-BE49-F238E27FC236}">
                  <a16:creationId xmlns:a16="http://schemas.microsoft.com/office/drawing/2014/main" id="{8D7E5BDC-86AA-4A35-B061-AB8762DEF91B}"/>
                </a:ext>
              </a:extLst>
            </p:cNvPr>
            <p:cNvGrpSpPr>
              <a:grpSpLocks noChangeAspect="1"/>
            </p:cNvGrpSpPr>
            <p:nvPr/>
          </p:nvGrpSpPr>
          <p:grpSpPr>
            <a:xfrm>
              <a:off x="8799289" y="5651087"/>
              <a:ext cx="396765" cy="640538"/>
              <a:chOff x="9036285" y="1766858"/>
              <a:chExt cx="951865" cy="1536700"/>
            </a:xfrm>
            <a:solidFill>
              <a:schemeClr val="bg1"/>
            </a:solidFill>
          </p:grpSpPr>
          <p:sp>
            <p:nvSpPr>
              <p:cNvPr id="40" name="object 15">
                <a:extLst>
                  <a:ext uri="{FF2B5EF4-FFF2-40B4-BE49-F238E27FC236}">
                    <a16:creationId xmlns:a16="http://schemas.microsoft.com/office/drawing/2014/main" id="{295ED71E-AECD-42CF-B2AD-89A68838D25F}"/>
                  </a:ext>
                </a:extLst>
              </p:cNvPr>
              <p:cNvSpPr/>
              <p:nvPr/>
            </p:nvSpPr>
            <p:spPr>
              <a:xfrm>
                <a:off x="9036285" y="1766858"/>
                <a:ext cx="951865" cy="1536700"/>
              </a:xfrm>
              <a:custGeom>
                <a:avLst/>
                <a:gdLst/>
                <a:ahLst/>
                <a:cxnLst/>
                <a:rect l="l" t="t" r="r" b="b"/>
                <a:pathLst>
                  <a:path w="951865" h="1536700">
                    <a:moveTo>
                      <a:pt x="755986" y="762000"/>
                    </a:moveTo>
                    <a:lnTo>
                      <a:pt x="667851" y="762000"/>
                    </a:lnTo>
                    <a:lnTo>
                      <a:pt x="714161" y="800100"/>
                    </a:lnTo>
                    <a:lnTo>
                      <a:pt x="755223" y="825500"/>
                    </a:lnTo>
                    <a:lnTo>
                      <a:pt x="791018" y="863600"/>
                    </a:lnTo>
                    <a:lnTo>
                      <a:pt x="821528" y="901700"/>
                    </a:lnTo>
                    <a:lnTo>
                      <a:pt x="846735" y="939800"/>
                    </a:lnTo>
                    <a:lnTo>
                      <a:pt x="866620" y="990600"/>
                    </a:lnTo>
                    <a:lnTo>
                      <a:pt x="881165" y="1041400"/>
                    </a:lnTo>
                    <a:lnTo>
                      <a:pt x="890353" y="1092200"/>
                    </a:lnTo>
                    <a:lnTo>
                      <a:pt x="894165" y="1143000"/>
                    </a:lnTo>
                    <a:lnTo>
                      <a:pt x="894950" y="1193800"/>
                    </a:lnTo>
                    <a:lnTo>
                      <a:pt x="895221" y="1231900"/>
                    </a:lnTo>
                    <a:lnTo>
                      <a:pt x="895331" y="1308100"/>
                    </a:lnTo>
                    <a:lnTo>
                      <a:pt x="895225" y="1346200"/>
                    </a:lnTo>
                    <a:lnTo>
                      <a:pt x="895003" y="1397000"/>
                    </a:lnTo>
                    <a:lnTo>
                      <a:pt x="894815" y="1447800"/>
                    </a:lnTo>
                    <a:lnTo>
                      <a:pt x="894774" y="1498600"/>
                    </a:lnTo>
                    <a:lnTo>
                      <a:pt x="894991" y="1511300"/>
                    </a:lnTo>
                    <a:lnTo>
                      <a:pt x="895489" y="1524000"/>
                    </a:lnTo>
                    <a:lnTo>
                      <a:pt x="896096" y="1536700"/>
                    </a:lnTo>
                    <a:lnTo>
                      <a:pt x="951188" y="1536700"/>
                    </a:lnTo>
                    <a:lnTo>
                      <a:pt x="951246" y="1485900"/>
                    </a:lnTo>
                    <a:lnTo>
                      <a:pt x="951678" y="1346200"/>
                    </a:lnTo>
                    <a:lnTo>
                      <a:pt x="951561" y="1231900"/>
                    </a:lnTo>
                    <a:lnTo>
                      <a:pt x="951345" y="1193800"/>
                    </a:lnTo>
                    <a:lnTo>
                      <a:pt x="950807" y="1143000"/>
                    </a:lnTo>
                    <a:lnTo>
                      <a:pt x="948076" y="1092200"/>
                    </a:lnTo>
                    <a:lnTo>
                      <a:pt x="941212" y="1041400"/>
                    </a:lnTo>
                    <a:lnTo>
                      <a:pt x="930166" y="1003300"/>
                    </a:lnTo>
                    <a:lnTo>
                      <a:pt x="914888" y="952500"/>
                    </a:lnTo>
                    <a:lnTo>
                      <a:pt x="895329" y="914400"/>
                    </a:lnTo>
                    <a:lnTo>
                      <a:pt x="871439" y="876300"/>
                    </a:lnTo>
                    <a:lnTo>
                      <a:pt x="843169" y="838200"/>
                    </a:lnTo>
                    <a:lnTo>
                      <a:pt x="810467" y="800100"/>
                    </a:lnTo>
                    <a:lnTo>
                      <a:pt x="773286" y="774700"/>
                    </a:lnTo>
                    <a:lnTo>
                      <a:pt x="755986" y="762000"/>
                    </a:lnTo>
                    <a:close/>
                  </a:path>
                  <a:path w="951865" h="1536700">
                    <a:moveTo>
                      <a:pt x="626716" y="673100"/>
                    </a:moveTo>
                    <a:lnTo>
                      <a:pt x="326488" y="673100"/>
                    </a:lnTo>
                    <a:lnTo>
                      <a:pt x="327554" y="685800"/>
                    </a:lnTo>
                    <a:lnTo>
                      <a:pt x="314092" y="685800"/>
                    </a:lnTo>
                    <a:lnTo>
                      <a:pt x="307031" y="698500"/>
                    </a:lnTo>
                    <a:lnTo>
                      <a:pt x="258295" y="711200"/>
                    </a:lnTo>
                    <a:lnTo>
                      <a:pt x="213668" y="749300"/>
                    </a:lnTo>
                    <a:lnTo>
                      <a:pt x="173169" y="774700"/>
                    </a:lnTo>
                    <a:lnTo>
                      <a:pt x="136817" y="800100"/>
                    </a:lnTo>
                    <a:lnTo>
                      <a:pt x="104630" y="838200"/>
                    </a:lnTo>
                    <a:lnTo>
                      <a:pt x="76629" y="876300"/>
                    </a:lnTo>
                    <a:lnTo>
                      <a:pt x="52833" y="927100"/>
                    </a:lnTo>
                    <a:lnTo>
                      <a:pt x="33260" y="965200"/>
                    </a:lnTo>
                    <a:lnTo>
                      <a:pt x="17929" y="1016000"/>
                    </a:lnTo>
                    <a:lnTo>
                      <a:pt x="6860" y="1066800"/>
                    </a:lnTo>
                    <a:lnTo>
                      <a:pt x="72" y="1117600"/>
                    </a:lnTo>
                    <a:lnTo>
                      <a:pt x="0" y="1143000"/>
                    </a:lnTo>
                    <a:lnTo>
                      <a:pt x="4444" y="1155700"/>
                    </a:lnTo>
                    <a:lnTo>
                      <a:pt x="15056" y="1168400"/>
                    </a:lnTo>
                    <a:lnTo>
                      <a:pt x="33486" y="1168400"/>
                    </a:lnTo>
                    <a:lnTo>
                      <a:pt x="159994" y="1206500"/>
                    </a:lnTo>
                    <a:lnTo>
                      <a:pt x="202066" y="1231900"/>
                    </a:lnTo>
                    <a:lnTo>
                      <a:pt x="471115" y="1308100"/>
                    </a:lnTo>
                    <a:lnTo>
                      <a:pt x="520844" y="1320800"/>
                    </a:lnTo>
                    <a:lnTo>
                      <a:pt x="565968" y="1308100"/>
                    </a:lnTo>
                    <a:lnTo>
                      <a:pt x="602124" y="1282700"/>
                    </a:lnTo>
                    <a:lnTo>
                      <a:pt x="609733" y="1270000"/>
                    </a:lnTo>
                    <a:lnTo>
                      <a:pt x="511184" y="1270000"/>
                    </a:lnTo>
                    <a:lnTo>
                      <a:pt x="509870" y="1244600"/>
                    </a:lnTo>
                    <a:lnTo>
                      <a:pt x="447760" y="1244600"/>
                    </a:lnTo>
                    <a:lnTo>
                      <a:pt x="346122" y="1219200"/>
                    </a:lnTo>
                    <a:lnTo>
                      <a:pt x="368419" y="1181100"/>
                    </a:lnTo>
                    <a:lnTo>
                      <a:pt x="254821" y="1181100"/>
                    </a:lnTo>
                    <a:lnTo>
                      <a:pt x="215839" y="1168400"/>
                    </a:lnTo>
                    <a:lnTo>
                      <a:pt x="184070" y="1155700"/>
                    </a:lnTo>
                    <a:lnTo>
                      <a:pt x="169704" y="1130300"/>
                    </a:lnTo>
                    <a:lnTo>
                      <a:pt x="79270" y="1130300"/>
                    </a:lnTo>
                    <a:lnTo>
                      <a:pt x="66345" y="1117600"/>
                    </a:lnTo>
                    <a:lnTo>
                      <a:pt x="60629" y="1104900"/>
                    </a:lnTo>
                    <a:lnTo>
                      <a:pt x="61159" y="1079500"/>
                    </a:lnTo>
                    <a:lnTo>
                      <a:pt x="70939" y="1028700"/>
                    </a:lnTo>
                    <a:lnTo>
                      <a:pt x="86150" y="990600"/>
                    </a:lnTo>
                    <a:lnTo>
                      <a:pt x="106776" y="939800"/>
                    </a:lnTo>
                    <a:lnTo>
                      <a:pt x="132800" y="901700"/>
                    </a:lnTo>
                    <a:lnTo>
                      <a:pt x="167204" y="850900"/>
                    </a:lnTo>
                    <a:lnTo>
                      <a:pt x="206477" y="812800"/>
                    </a:lnTo>
                    <a:lnTo>
                      <a:pt x="251006" y="787400"/>
                    </a:lnTo>
                    <a:lnTo>
                      <a:pt x="301176" y="762000"/>
                    </a:lnTo>
                    <a:lnTo>
                      <a:pt x="371735" y="762000"/>
                    </a:lnTo>
                    <a:lnTo>
                      <a:pt x="359457" y="736600"/>
                    </a:lnTo>
                    <a:lnTo>
                      <a:pt x="406453" y="723900"/>
                    </a:lnTo>
                    <a:lnTo>
                      <a:pt x="702177" y="723900"/>
                    </a:lnTo>
                    <a:lnTo>
                      <a:pt x="626716" y="673100"/>
                    </a:lnTo>
                    <a:close/>
                  </a:path>
                  <a:path w="951865" h="1536700">
                    <a:moveTo>
                      <a:pt x="608513" y="1130300"/>
                    </a:moveTo>
                    <a:lnTo>
                      <a:pt x="503957" y="1130300"/>
                    </a:lnTo>
                    <a:lnTo>
                      <a:pt x="531960" y="1143000"/>
                    </a:lnTo>
                    <a:lnTo>
                      <a:pt x="553106" y="1155700"/>
                    </a:lnTo>
                    <a:lnTo>
                      <a:pt x="566804" y="1168400"/>
                    </a:lnTo>
                    <a:lnTo>
                      <a:pt x="572461" y="1193800"/>
                    </a:lnTo>
                    <a:lnTo>
                      <a:pt x="569800" y="1219200"/>
                    </a:lnTo>
                    <a:lnTo>
                      <a:pt x="558858" y="1244600"/>
                    </a:lnTo>
                    <a:lnTo>
                      <a:pt x="539398" y="1257300"/>
                    </a:lnTo>
                    <a:lnTo>
                      <a:pt x="511184" y="1270000"/>
                    </a:lnTo>
                    <a:lnTo>
                      <a:pt x="609733" y="1270000"/>
                    </a:lnTo>
                    <a:lnTo>
                      <a:pt x="624950" y="1244600"/>
                    </a:lnTo>
                    <a:lnTo>
                      <a:pt x="630924" y="1193800"/>
                    </a:lnTo>
                    <a:lnTo>
                      <a:pt x="618356" y="1143000"/>
                    </a:lnTo>
                    <a:lnTo>
                      <a:pt x="608513" y="1130300"/>
                    </a:lnTo>
                    <a:close/>
                  </a:path>
                  <a:path w="951865" h="1536700">
                    <a:moveTo>
                      <a:pt x="588828" y="1104900"/>
                    </a:moveTo>
                    <a:lnTo>
                      <a:pt x="413013" y="1104900"/>
                    </a:lnTo>
                    <a:lnTo>
                      <a:pt x="434839" y="1117600"/>
                    </a:lnTo>
                    <a:lnTo>
                      <a:pt x="447574" y="1143000"/>
                    </a:lnTo>
                    <a:lnTo>
                      <a:pt x="451716" y="1181100"/>
                    </a:lnTo>
                    <a:lnTo>
                      <a:pt x="447760" y="1244600"/>
                    </a:lnTo>
                    <a:lnTo>
                      <a:pt x="509870" y="1244600"/>
                    </a:lnTo>
                    <a:lnTo>
                      <a:pt x="503957" y="1130300"/>
                    </a:lnTo>
                    <a:lnTo>
                      <a:pt x="608513" y="1130300"/>
                    </a:lnTo>
                    <a:lnTo>
                      <a:pt x="588828" y="1104900"/>
                    </a:lnTo>
                    <a:close/>
                  </a:path>
                  <a:path w="951865" h="1536700">
                    <a:moveTo>
                      <a:pt x="371509" y="977900"/>
                    </a:moveTo>
                    <a:lnTo>
                      <a:pt x="250923" y="977900"/>
                    </a:lnTo>
                    <a:lnTo>
                      <a:pt x="288811" y="990600"/>
                    </a:lnTo>
                    <a:lnTo>
                      <a:pt x="319734" y="1016000"/>
                    </a:lnTo>
                    <a:lnTo>
                      <a:pt x="340566" y="1041400"/>
                    </a:lnTo>
                    <a:lnTo>
                      <a:pt x="348179" y="1079500"/>
                    </a:lnTo>
                    <a:lnTo>
                      <a:pt x="341075" y="1117600"/>
                    </a:lnTo>
                    <a:lnTo>
                      <a:pt x="321493" y="1143000"/>
                    </a:lnTo>
                    <a:lnTo>
                      <a:pt x="291915" y="1168400"/>
                    </a:lnTo>
                    <a:lnTo>
                      <a:pt x="254821" y="1181100"/>
                    </a:lnTo>
                    <a:lnTo>
                      <a:pt x="368419" y="1181100"/>
                    </a:lnTo>
                    <a:lnTo>
                      <a:pt x="413013" y="1104900"/>
                    </a:lnTo>
                    <a:lnTo>
                      <a:pt x="588828" y="1104900"/>
                    </a:lnTo>
                    <a:lnTo>
                      <a:pt x="543924" y="1079500"/>
                    </a:lnTo>
                    <a:lnTo>
                      <a:pt x="521066" y="1079500"/>
                    </a:lnTo>
                    <a:lnTo>
                      <a:pt x="509543" y="1066800"/>
                    </a:lnTo>
                    <a:lnTo>
                      <a:pt x="497988" y="1066800"/>
                    </a:lnTo>
                    <a:lnTo>
                      <a:pt x="459763" y="1054100"/>
                    </a:lnTo>
                    <a:lnTo>
                      <a:pt x="423528" y="1041400"/>
                    </a:lnTo>
                    <a:lnTo>
                      <a:pt x="392904" y="1016000"/>
                    </a:lnTo>
                    <a:lnTo>
                      <a:pt x="371509" y="977900"/>
                    </a:lnTo>
                    <a:close/>
                  </a:path>
                  <a:path w="951865" h="1536700">
                    <a:moveTo>
                      <a:pt x="290400" y="838200"/>
                    </a:moveTo>
                    <a:lnTo>
                      <a:pt x="255266" y="838200"/>
                    </a:lnTo>
                    <a:lnTo>
                      <a:pt x="255559" y="850900"/>
                    </a:lnTo>
                    <a:lnTo>
                      <a:pt x="255439" y="863600"/>
                    </a:lnTo>
                    <a:lnTo>
                      <a:pt x="256464" y="876300"/>
                    </a:lnTo>
                    <a:lnTo>
                      <a:pt x="260194" y="876300"/>
                    </a:lnTo>
                    <a:lnTo>
                      <a:pt x="274521" y="901700"/>
                    </a:lnTo>
                    <a:lnTo>
                      <a:pt x="270258" y="914400"/>
                    </a:lnTo>
                    <a:lnTo>
                      <a:pt x="253889" y="927100"/>
                    </a:lnTo>
                    <a:lnTo>
                      <a:pt x="231898" y="927100"/>
                    </a:lnTo>
                    <a:lnTo>
                      <a:pt x="182392" y="939800"/>
                    </a:lnTo>
                    <a:lnTo>
                      <a:pt x="143211" y="965200"/>
                    </a:lnTo>
                    <a:lnTo>
                      <a:pt x="115616" y="1003300"/>
                    </a:lnTo>
                    <a:lnTo>
                      <a:pt x="100871" y="1054100"/>
                    </a:lnTo>
                    <a:lnTo>
                      <a:pt x="100237" y="1104900"/>
                    </a:lnTo>
                    <a:lnTo>
                      <a:pt x="101190" y="1117600"/>
                    </a:lnTo>
                    <a:lnTo>
                      <a:pt x="100364" y="1117600"/>
                    </a:lnTo>
                    <a:lnTo>
                      <a:pt x="100364" y="1130300"/>
                    </a:lnTo>
                    <a:lnTo>
                      <a:pt x="169704" y="1130300"/>
                    </a:lnTo>
                    <a:lnTo>
                      <a:pt x="162521" y="1117600"/>
                    </a:lnTo>
                    <a:lnTo>
                      <a:pt x="154199" y="1079500"/>
                    </a:lnTo>
                    <a:lnTo>
                      <a:pt x="161554" y="1041400"/>
                    </a:lnTo>
                    <a:lnTo>
                      <a:pt x="182577" y="1016000"/>
                    </a:lnTo>
                    <a:lnTo>
                      <a:pt x="213592" y="990600"/>
                    </a:lnTo>
                    <a:lnTo>
                      <a:pt x="250923" y="977900"/>
                    </a:lnTo>
                    <a:lnTo>
                      <a:pt x="369121" y="977900"/>
                    </a:lnTo>
                    <a:lnTo>
                      <a:pt x="361667" y="965200"/>
                    </a:lnTo>
                    <a:lnTo>
                      <a:pt x="355075" y="965200"/>
                    </a:lnTo>
                    <a:lnTo>
                      <a:pt x="342560" y="952500"/>
                    </a:lnTo>
                    <a:lnTo>
                      <a:pt x="334782" y="939800"/>
                    </a:lnTo>
                    <a:lnTo>
                      <a:pt x="331588" y="927100"/>
                    </a:lnTo>
                    <a:lnTo>
                      <a:pt x="332825" y="914400"/>
                    </a:lnTo>
                    <a:lnTo>
                      <a:pt x="331345" y="876300"/>
                    </a:lnTo>
                    <a:lnTo>
                      <a:pt x="316482" y="863600"/>
                    </a:lnTo>
                    <a:lnTo>
                      <a:pt x="290400" y="838200"/>
                    </a:lnTo>
                    <a:close/>
                  </a:path>
                  <a:path w="951865" h="1536700">
                    <a:moveTo>
                      <a:pt x="371735" y="762000"/>
                    </a:moveTo>
                    <a:lnTo>
                      <a:pt x="301176" y="762000"/>
                    </a:lnTo>
                    <a:lnTo>
                      <a:pt x="323961" y="800100"/>
                    </a:lnTo>
                    <a:lnTo>
                      <a:pt x="352637" y="838200"/>
                    </a:lnTo>
                    <a:lnTo>
                      <a:pt x="387537" y="863600"/>
                    </a:lnTo>
                    <a:lnTo>
                      <a:pt x="428993" y="889000"/>
                    </a:lnTo>
                    <a:lnTo>
                      <a:pt x="524677" y="889000"/>
                    </a:lnTo>
                    <a:lnTo>
                      <a:pt x="565133" y="863600"/>
                    </a:lnTo>
                    <a:lnTo>
                      <a:pt x="598981" y="838200"/>
                    </a:lnTo>
                    <a:lnTo>
                      <a:pt x="481694" y="838200"/>
                    </a:lnTo>
                    <a:lnTo>
                      <a:pt x="441188" y="825500"/>
                    </a:lnTo>
                    <a:lnTo>
                      <a:pt x="405850" y="812800"/>
                    </a:lnTo>
                    <a:lnTo>
                      <a:pt x="377874" y="774700"/>
                    </a:lnTo>
                    <a:lnTo>
                      <a:pt x="371735" y="762000"/>
                    </a:lnTo>
                    <a:close/>
                  </a:path>
                  <a:path w="951865" h="1536700">
                    <a:moveTo>
                      <a:pt x="702177" y="723900"/>
                    </a:moveTo>
                    <a:lnTo>
                      <a:pt x="544528" y="723900"/>
                    </a:lnTo>
                    <a:lnTo>
                      <a:pt x="590178" y="736600"/>
                    </a:lnTo>
                    <a:lnTo>
                      <a:pt x="576603" y="774700"/>
                    </a:lnTo>
                    <a:lnTo>
                      <a:pt x="552595" y="800100"/>
                    </a:lnTo>
                    <a:lnTo>
                      <a:pt x="520258" y="825500"/>
                    </a:lnTo>
                    <a:lnTo>
                      <a:pt x="481694" y="838200"/>
                    </a:lnTo>
                    <a:lnTo>
                      <a:pt x="598981" y="838200"/>
                    </a:lnTo>
                    <a:lnTo>
                      <a:pt x="626495" y="800100"/>
                    </a:lnTo>
                    <a:lnTo>
                      <a:pt x="647950" y="762000"/>
                    </a:lnTo>
                    <a:lnTo>
                      <a:pt x="755986" y="762000"/>
                    </a:lnTo>
                    <a:lnTo>
                      <a:pt x="738685" y="749300"/>
                    </a:lnTo>
                    <a:lnTo>
                      <a:pt x="702177" y="723900"/>
                    </a:lnTo>
                    <a:close/>
                  </a:path>
                  <a:path w="951865" h="1536700">
                    <a:moveTo>
                      <a:pt x="601701" y="12700"/>
                    </a:moveTo>
                    <a:lnTo>
                      <a:pt x="432560" y="12700"/>
                    </a:lnTo>
                    <a:lnTo>
                      <a:pt x="396401" y="25400"/>
                    </a:lnTo>
                    <a:lnTo>
                      <a:pt x="351709" y="38100"/>
                    </a:lnTo>
                    <a:lnTo>
                      <a:pt x="311077" y="63500"/>
                    </a:lnTo>
                    <a:lnTo>
                      <a:pt x="275013" y="88900"/>
                    </a:lnTo>
                    <a:lnTo>
                      <a:pt x="244027" y="114300"/>
                    </a:lnTo>
                    <a:lnTo>
                      <a:pt x="218625" y="152400"/>
                    </a:lnTo>
                    <a:lnTo>
                      <a:pt x="199317" y="190500"/>
                    </a:lnTo>
                    <a:lnTo>
                      <a:pt x="186610" y="241300"/>
                    </a:lnTo>
                    <a:lnTo>
                      <a:pt x="180155" y="304800"/>
                    </a:lnTo>
                    <a:lnTo>
                      <a:pt x="179520" y="342900"/>
                    </a:lnTo>
                    <a:lnTo>
                      <a:pt x="178710" y="381000"/>
                    </a:lnTo>
                    <a:lnTo>
                      <a:pt x="179644" y="431800"/>
                    </a:lnTo>
                    <a:lnTo>
                      <a:pt x="186812" y="482600"/>
                    </a:lnTo>
                    <a:lnTo>
                      <a:pt x="200475" y="520700"/>
                    </a:lnTo>
                    <a:lnTo>
                      <a:pt x="220895" y="571500"/>
                    </a:lnTo>
                    <a:lnTo>
                      <a:pt x="248334" y="609600"/>
                    </a:lnTo>
                    <a:lnTo>
                      <a:pt x="283055" y="647700"/>
                    </a:lnTo>
                    <a:lnTo>
                      <a:pt x="325319" y="673100"/>
                    </a:lnTo>
                    <a:lnTo>
                      <a:pt x="637663" y="673100"/>
                    </a:lnTo>
                    <a:lnTo>
                      <a:pt x="643886" y="660400"/>
                    </a:lnTo>
                    <a:lnTo>
                      <a:pt x="466044" y="660400"/>
                    </a:lnTo>
                    <a:lnTo>
                      <a:pt x="421727" y="647700"/>
                    </a:lnTo>
                    <a:lnTo>
                      <a:pt x="380584" y="635000"/>
                    </a:lnTo>
                    <a:lnTo>
                      <a:pt x="343266" y="622300"/>
                    </a:lnTo>
                    <a:lnTo>
                      <a:pt x="310423" y="596900"/>
                    </a:lnTo>
                    <a:lnTo>
                      <a:pt x="282705" y="558800"/>
                    </a:lnTo>
                    <a:lnTo>
                      <a:pt x="260762" y="520700"/>
                    </a:lnTo>
                    <a:lnTo>
                      <a:pt x="245246" y="482600"/>
                    </a:lnTo>
                    <a:lnTo>
                      <a:pt x="241495" y="457200"/>
                    </a:lnTo>
                    <a:lnTo>
                      <a:pt x="239040" y="444500"/>
                    </a:lnTo>
                    <a:lnTo>
                      <a:pt x="237136" y="419100"/>
                    </a:lnTo>
                    <a:lnTo>
                      <a:pt x="235035" y="406400"/>
                    </a:lnTo>
                    <a:lnTo>
                      <a:pt x="237003" y="406400"/>
                    </a:lnTo>
                    <a:lnTo>
                      <a:pt x="237145" y="393700"/>
                    </a:lnTo>
                    <a:lnTo>
                      <a:pt x="237365" y="393700"/>
                    </a:lnTo>
                    <a:lnTo>
                      <a:pt x="237357" y="381000"/>
                    </a:lnTo>
                    <a:lnTo>
                      <a:pt x="236813" y="381000"/>
                    </a:lnTo>
                    <a:lnTo>
                      <a:pt x="237180" y="355600"/>
                    </a:lnTo>
                    <a:lnTo>
                      <a:pt x="243760" y="342900"/>
                    </a:lnTo>
                    <a:lnTo>
                      <a:pt x="514053" y="342900"/>
                    </a:lnTo>
                    <a:lnTo>
                      <a:pt x="573623" y="317500"/>
                    </a:lnTo>
                    <a:lnTo>
                      <a:pt x="776380" y="317500"/>
                    </a:lnTo>
                    <a:lnTo>
                      <a:pt x="776197" y="292100"/>
                    </a:lnTo>
                    <a:lnTo>
                      <a:pt x="241423" y="292100"/>
                    </a:lnTo>
                    <a:lnTo>
                      <a:pt x="245585" y="241300"/>
                    </a:lnTo>
                    <a:lnTo>
                      <a:pt x="258567" y="203200"/>
                    </a:lnTo>
                    <a:lnTo>
                      <a:pt x="279694" y="165100"/>
                    </a:lnTo>
                    <a:lnTo>
                      <a:pt x="308291" y="127000"/>
                    </a:lnTo>
                    <a:lnTo>
                      <a:pt x="343683" y="101600"/>
                    </a:lnTo>
                    <a:lnTo>
                      <a:pt x="385195" y="88900"/>
                    </a:lnTo>
                    <a:lnTo>
                      <a:pt x="432152" y="76200"/>
                    </a:lnTo>
                    <a:lnTo>
                      <a:pt x="457004" y="76200"/>
                    </a:lnTo>
                    <a:lnTo>
                      <a:pt x="482047" y="63500"/>
                    </a:lnTo>
                    <a:lnTo>
                      <a:pt x="641943" y="63500"/>
                    </a:lnTo>
                    <a:lnTo>
                      <a:pt x="624404" y="38100"/>
                    </a:lnTo>
                    <a:lnTo>
                      <a:pt x="601701" y="12700"/>
                    </a:lnTo>
                    <a:close/>
                  </a:path>
                  <a:path w="951865" h="1536700">
                    <a:moveTo>
                      <a:pt x="776380" y="317500"/>
                    </a:moveTo>
                    <a:lnTo>
                      <a:pt x="647963" y="317500"/>
                    </a:lnTo>
                    <a:lnTo>
                      <a:pt x="655845" y="330200"/>
                    </a:lnTo>
                    <a:lnTo>
                      <a:pt x="663990" y="330200"/>
                    </a:lnTo>
                    <a:lnTo>
                      <a:pt x="697445" y="342900"/>
                    </a:lnTo>
                    <a:lnTo>
                      <a:pt x="714344" y="355600"/>
                    </a:lnTo>
                    <a:lnTo>
                      <a:pt x="719820" y="381000"/>
                    </a:lnTo>
                    <a:lnTo>
                      <a:pt x="719006" y="419100"/>
                    </a:lnTo>
                    <a:lnTo>
                      <a:pt x="711796" y="469900"/>
                    </a:lnTo>
                    <a:lnTo>
                      <a:pt x="695472" y="520700"/>
                    </a:lnTo>
                    <a:lnTo>
                      <a:pt x="671056" y="558800"/>
                    </a:lnTo>
                    <a:lnTo>
                      <a:pt x="639568" y="596900"/>
                    </a:lnTo>
                    <a:lnTo>
                      <a:pt x="602029" y="622300"/>
                    </a:lnTo>
                    <a:lnTo>
                      <a:pt x="559462" y="647700"/>
                    </a:lnTo>
                    <a:lnTo>
                      <a:pt x="512885" y="660400"/>
                    </a:lnTo>
                    <a:lnTo>
                      <a:pt x="643886" y="660400"/>
                    </a:lnTo>
                    <a:lnTo>
                      <a:pt x="682613" y="635000"/>
                    </a:lnTo>
                    <a:lnTo>
                      <a:pt x="714871" y="596900"/>
                    </a:lnTo>
                    <a:lnTo>
                      <a:pt x="740473" y="558800"/>
                    </a:lnTo>
                    <a:lnTo>
                      <a:pt x="759226" y="520700"/>
                    </a:lnTo>
                    <a:lnTo>
                      <a:pt x="770943" y="469900"/>
                    </a:lnTo>
                    <a:lnTo>
                      <a:pt x="775433" y="419100"/>
                    </a:lnTo>
                    <a:lnTo>
                      <a:pt x="776112" y="368300"/>
                    </a:lnTo>
                    <a:lnTo>
                      <a:pt x="776380" y="317500"/>
                    </a:lnTo>
                    <a:close/>
                  </a:path>
                  <a:path w="951865" h="1536700">
                    <a:moveTo>
                      <a:pt x="642718" y="215900"/>
                    </a:moveTo>
                    <a:lnTo>
                      <a:pt x="590457" y="215900"/>
                    </a:lnTo>
                    <a:lnTo>
                      <a:pt x="581072" y="254000"/>
                    </a:lnTo>
                    <a:lnTo>
                      <a:pt x="561571" y="266700"/>
                    </a:lnTo>
                    <a:lnTo>
                      <a:pt x="534479" y="279400"/>
                    </a:lnTo>
                    <a:lnTo>
                      <a:pt x="502319" y="292100"/>
                    </a:lnTo>
                    <a:lnTo>
                      <a:pt x="776197" y="292100"/>
                    </a:lnTo>
                    <a:lnTo>
                      <a:pt x="776105" y="279400"/>
                    </a:lnTo>
                    <a:lnTo>
                      <a:pt x="685469" y="279400"/>
                    </a:lnTo>
                    <a:lnTo>
                      <a:pt x="665251" y="266700"/>
                    </a:lnTo>
                    <a:lnTo>
                      <a:pt x="651533" y="241300"/>
                    </a:lnTo>
                    <a:lnTo>
                      <a:pt x="642718" y="215900"/>
                    </a:lnTo>
                    <a:close/>
                  </a:path>
                  <a:path w="951865" h="1536700">
                    <a:moveTo>
                      <a:pt x="641943" y="63500"/>
                    </a:moveTo>
                    <a:lnTo>
                      <a:pt x="561677" y="63500"/>
                    </a:lnTo>
                    <a:lnTo>
                      <a:pt x="579422" y="76200"/>
                    </a:lnTo>
                    <a:lnTo>
                      <a:pt x="589026" y="88900"/>
                    </a:lnTo>
                    <a:lnTo>
                      <a:pt x="593937" y="114300"/>
                    </a:lnTo>
                    <a:lnTo>
                      <a:pt x="594610" y="127000"/>
                    </a:lnTo>
                    <a:lnTo>
                      <a:pt x="595524" y="127000"/>
                    </a:lnTo>
                    <a:lnTo>
                      <a:pt x="596274" y="139700"/>
                    </a:lnTo>
                    <a:lnTo>
                      <a:pt x="655209" y="139700"/>
                    </a:lnTo>
                    <a:lnTo>
                      <a:pt x="692831" y="152400"/>
                    </a:lnTo>
                    <a:lnTo>
                      <a:pt x="712738" y="177800"/>
                    </a:lnTo>
                    <a:lnTo>
                      <a:pt x="718524" y="228600"/>
                    </a:lnTo>
                    <a:lnTo>
                      <a:pt x="713787" y="279400"/>
                    </a:lnTo>
                    <a:lnTo>
                      <a:pt x="776105" y="279400"/>
                    </a:lnTo>
                    <a:lnTo>
                      <a:pt x="774785" y="215900"/>
                    </a:lnTo>
                    <a:lnTo>
                      <a:pt x="767687" y="165100"/>
                    </a:lnTo>
                    <a:lnTo>
                      <a:pt x="718196" y="101600"/>
                    </a:lnTo>
                    <a:lnTo>
                      <a:pt x="673350" y="88900"/>
                    </a:lnTo>
                    <a:lnTo>
                      <a:pt x="664024" y="88900"/>
                    </a:lnTo>
                    <a:lnTo>
                      <a:pt x="654970" y="76200"/>
                    </a:lnTo>
                    <a:lnTo>
                      <a:pt x="647254" y="76200"/>
                    </a:lnTo>
                    <a:lnTo>
                      <a:pt x="641943" y="63500"/>
                    </a:lnTo>
                    <a:close/>
                  </a:path>
                  <a:path w="951865" h="1536700">
                    <a:moveTo>
                      <a:pt x="544039" y="0"/>
                    </a:moveTo>
                    <a:lnTo>
                      <a:pt x="506765" y="12700"/>
                    </a:lnTo>
                    <a:lnTo>
                      <a:pt x="574643" y="12700"/>
                    </a:lnTo>
                    <a:lnTo>
                      <a:pt x="5440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object 21">
                <a:extLst>
                  <a:ext uri="{FF2B5EF4-FFF2-40B4-BE49-F238E27FC236}">
                    <a16:creationId xmlns:a16="http://schemas.microsoft.com/office/drawing/2014/main" id="{A6F38094-3668-4ED6-B9D7-B864C5E7EC8D}"/>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object 22">
                <a:extLst>
                  <a:ext uri="{FF2B5EF4-FFF2-40B4-BE49-F238E27FC236}">
                    <a16:creationId xmlns:a16="http://schemas.microsoft.com/office/drawing/2014/main" id="{6A0B7F2E-0D91-4EBC-A950-7F276C5B1196}"/>
                  </a:ext>
                </a:extLst>
              </p:cNvPr>
              <p:cNvSpPr/>
              <p:nvPr/>
            </p:nvSpPr>
            <p:spPr>
              <a:xfrm>
                <a:off x="9432652" y="2248955"/>
                <a:ext cx="162560" cy="77470"/>
              </a:xfrm>
              <a:custGeom>
                <a:avLst/>
                <a:gdLst/>
                <a:ahLst/>
                <a:cxnLst/>
                <a:rect l="l" t="t" r="r" b="b"/>
                <a:pathLst>
                  <a:path w="162559" h="77469">
                    <a:moveTo>
                      <a:pt x="162471" y="0"/>
                    </a:moveTo>
                    <a:lnTo>
                      <a:pt x="0" y="0"/>
                    </a:lnTo>
                    <a:lnTo>
                      <a:pt x="12007" y="34291"/>
                    </a:lnTo>
                    <a:lnTo>
                      <a:pt x="29825" y="58391"/>
                    </a:lnTo>
                    <a:lnTo>
                      <a:pt x="53349" y="72523"/>
                    </a:lnTo>
                    <a:lnTo>
                      <a:pt x="82473" y="76911"/>
                    </a:lnTo>
                    <a:lnTo>
                      <a:pt x="111911" y="71780"/>
                    </a:lnTo>
                    <a:lnTo>
                      <a:pt x="135226" y="57238"/>
                    </a:lnTo>
                    <a:lnTo>
                      <a:pt x="152164" y="33305"/>
                    </a:lnTo>
                    <a:lnTo>
                      <a:pt x="162471"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object 23">
                <a:extLst>
                  <a:ext uri="{FF2B5EF4-FFF2-40B4-BE49-F238E27FC236}">
                    <a16:creationId xmlns:a16="http://schemas.microsoft.com/office/drawing/2014/main" id="{A2B3371B-D963-457B-8D1B-89C00780388B}"/>
                  </a:ext>
                </a:extLst>
              </p:cNvPr>
              <p:cNvSpPr/>
              <p:nvPr/>
            </p:nvSpPr>
            <p:spPr>
              <a:xfrm>
                <a:off x="9305932" y="2807844"/>
                <a:ext cx="50800" cy="66040"/>
              </a:xfrm>
              <a:custGeom>
                <a:avLst/>
                <a:gdLst/>
                <a:ahLst/>
                <a:cxnLst/>
                <a:rect l="l" t="t" r="r" b="b"/>
                <a:pathLst>
                  <a:path w="50800" h="66039">
                    <a:moveTo>
                      <a:pt x="27139" y="0"/>
                    </a:moveTo>
                    <a:lnTo>
                      <a:pt x="18384" y="3735"/>
                    </a:lnTo>
                    <a:lnTo>
                      <a:pt x="9836" y="9983"/>
                    </a:lnTo>
                    <a:lnTo>
                      <a:pt x="3154" y="17568"/>
                    </a:lnTo>
                    <a:lnTo>
                      <a:pt x="0" y="25311"/>
                    </a:lnTo>
                    <a:lnTo>
                      <a:pt x="1843" y="32890"/>
                    </a:lnTo>
                    <a:lnTo>
                      <a:pt x="8004" y="41724"/>
                    </a:lnTo>
                    <a:lnTo>
                      <a:pt x="16998" y="52412"/>
                    </a:lnTo>
                    <a:lnTo>
                      <a:pt x="27343" y="65557"/>
                    </a:lnTo>
                    <a:lnTo>
                      <a:pt x="36017" y="52019"/>
                    </a:lnTo>
                    <a:lnTo>
                      <a:pt x="43529" y="41016"/>
                    </a:lnTo>
                    <a:lnTo>
                      <a:pt x="48745" y="31758"/>
                    </a:lnTo>
                    <a:lnTo>
                      <a:pt x="50533" y="23456"/>
                    </a:lnTo>
                    <a:lnTo>
                      <a:pt x="47585" y="15909"/>
                    </a:lnTo>
                    <a:lnTo>
                      <a:pt x="40970" y="7899"/>
                    </a:lnTo>
                    <a:lnTo>
                      <a:pt x="33288" y="1804"/>
                    </a:lnTo>
                    <a:lnTo>
                      <a:pt x="27139" y="0"/>
                    </a:lnTo>
                    <a:close/>
                  </a:path>
                </a:pathLst>
              </a:custGeom>
              <a:grpFill/>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9" name="object 9">
              <a:extLst>
                <a:ext uri="{FF2B5EF4-FFF2-40B4-BE49-F238E27FC236}">
                  <a16:creationId xmlns:a16="http://schemas.microsoft.com/office/drawing/2014/main" id="{DC8B08C8-6479-49F3-8D6C-F8C837F63A11}"/>
                </a:ext>
              </a:extLst>
            </p:cNvPr>
            <p:cNvSpPr/>
            <p:nvPr/>
          </p:nvSpPr>
          <p:spPr>
            <a:xfrm>
              <a:off x="8901170" y="6084617"/>
              <a:ext cx="207512" cy="493735"/>
            </a:xfrm>
            <a:custGeom>
              <a:avLst/>
              <a:gdLst/>
              <a:ahLst/>
              <a:cxnLst/>
              <a:rect l="l" t="t" r="r" b="b"/>
              <a:pathLst>
                <a:path w="497204" h="1183004">
                  <a:moveTo>
                    <a:pt x="54101" y="311454"/>
                  </a:moveTo>
                  <a:lnTo>
                    <a:pt x="0" y="311454"/>
                  </a:lnTo>
                  <a:lnTo>
                    <a:pt x="0" y="1182509"/>
                  </a:lnTo>
                  <a:lnTo>
                    <a:pt x="55079" y="1182509"/>
                  </a:lnTo>
                  <a:lnTo>
                    <a:pt x="55079" y="599186"/>
                  </a:lnTo>
                  <a:lnTo>
                    <a:pt x="340546" y="599186"/>
                  </a:lnTo>
                  <a:lnTo>
                    <a:pt x="403326" y="598411"/>
                  </a:lnTo>
                  <a:lnTo>
                    <a:pt x="497039" y="598411"/>
                  </a:lnTo>
                  <a:lnTo>
                    <a:pt x="497039" y="541337"/>
                  </a:lnTo>
                  <a:lnTo>
                    <a:pt x="395858" y="541337"/>
                  </a:lnTo>
                  <a:lnTo>
                    <a:pt x="335893" y="540486"/>
                  </a:lnTo>
                  <a:lnTo>
                    <a:pt x="100622" y="540486"/>
                  </a:lnTo>
                  <a:lnTo>
                    <a:pt x="89886" y="540204"/>
                  </a:lnTo>
                  <a:lnTo>
                    <a:pt x="78795" y="539526"/>
                  </a:lnTo>
                  <a:lnTo>
                    <a:pt x="54101" y="537756"/>
                  </a:lnTo>
                  <a:lnTo>
                    <a:pt x="54101" y="311454"/>
                  </a:lnTo>
                  <a:close/>
                </a:path>
                <a:path w="497204" h="1183004">
                  <a:moveTo>
                    <a:pt x="497039" y="598411"/>
                  </a:moveTo>
                  <a:lnTo>
                    <a:pt x="403326" y="598411"/>
                  </a:lnTo>
                  <a:lnTo>
                    <a:pt x="423661" y="600366"/>
                  </a:lnTo>
                  <a:lnTo>
                    <a:pt x="435964" y="607534"/>
                  </a:lnTo>
                  <a:lnTo>
                    <a:pt x="441986" y="620587"/>
                  </a:lnTo>
                  <a:lnTo>
                    <a:pt x="443483" y="640194"/>
                  </a:lnTo>
                  <a:lnTo>
                    <a:pt x="443148" y="689938"/>
                  </a:lnTo>
                  <a:lnTo>
                    <a:pt x="442916" y="739683"/>
                  </a:lnTo>
                  <a:lnTo>
                    <a:pt x="442772" y="789430"/>
                  </a:lnTo>
                  <a:lnTo>
                    <a:pt x="442704" y="938673"/>
                  </a:lnTo>
                  <a:lnTo>
                    <a:pt x="442861" y="1181341"/>
                  </a:lnTo>
                  <a:lnTo>
                    <a:pt x="497039" y="1181341"/>
                  </a:lnTo>
                  <a:lnTo>
                    <a:pt x="497039" y="598411"/>
                  </a:lnTo>
                  <a:close/>
                </a:path>
                <a:path w="497204" h="1183004">
                  <a:moveTo>
                    <a:pt x="340546" y="599186"/>
                  </a:moveTo>
                  <a:lnTo>
                    <a:pt x="55079" y="599186"/>
                  </a:lnTo>
                  <a:lnTo>
                    <a:pt x="206354" y="599512"/>
                  </a:lnTo>
                  <a:lnTo>
                    <a:pt x="340546" y="599186"/>
                  </a:lnTo>
                  <a:close/>
                </a:path>
                <a:path w="497204" h="1183004">
                  <a:moveTo>
                    <a:pt x="497039" y="0"/>
                  </a:moveTo>
                  <a:lnTo>
                    <a:pt x="444830" y="0"/>
                  </a:lnTo>
                  <a:lnTo>
                    <a:pt x="444225" y="11324"/>
                  </a:lnTo>
                  <a:lnTo>
                    <a:pt x="443614" y="21929"/>
                  </a:lnTo>
                  <a:lnTo>
                    <a:pt x="443140" y="32054"/>
                  </a:lnTo>
                  <a:lnTo>
                    <a:pt x="442950" y="41935"/>
                  </a:lnTo>
                  <a:lnTo>
                    <a:pt x="442868" y="92270"/>
                  </a:lnTo>
                  <a:lnTo>
                    <a:pt x="442591" y="192940"/>
                  </a:lnTo>
                  <a:lnTo>
                    <a:pt x="442517" y="343939"/>
                  </a:lnTo>
                  <a:lnTo>
                    <a:pt x="442750" y="394268"/>
                  </a:lnTo>
                  <a:lnTo>
                    <a:pt x="443181" y="444595"/>
                  </a:lnTo>
                  <a:lnTo>
                    <a:pt x="443852" y="494919"/>
                  </a:lnTo>
                  <a:lnTo>
                    <a:pt x="441639" y="518648"/>
                  </a:lnTo>
                  <a:lnTo>
                    <a:pt x="433485" y="532968"/>
                  </a:lnTo>
                  <a:lnTo>
                    <a:pt x="418516" y="539867"/>
                  </a:lnTo>
                  <a:lnTo>
                    <a:pt x="395858" y="541337"/>
                  </a:lnTo>
                  <a:lnTo>
                    <a:pt x="497039" y="541337"/>
                  </a:lnTo>
                  <a:lnTo>
                    <a:pt x="497039" y="0"/>
                  </a:lnTo>
                  <a:close/>
                </a:path>
                <a:path w="497204" h="1183004">
                  <a:moveTo>
                    <a:pt x="248254" y="540207"/>
                  </a:moveTo>
                  <a:lnTo>
                    <a:pt x="100622" y="540486"/>
                  </a:lnTo>
                  <a:lnTo>
                    <a:pt x="335893" y="540486"/>
                  </a:lnTo>
                  <a:lnTo>
                    <a:pt x="248254" y="540207"/>
                  </a:lnTo>
                  <a:close/>
                </a:path>
              </a:pathLst>
            </a:custGeom>
            <a:solidFill>
              <a:schemeClr val="bg1"/>
            </a:solidFill>
            <a:ln>
              <a:noFill/>
            </a:ln>
          </p:spPr>
          <p:txBody>
            <a:bodyPr wrap="square" lIns="0" tIns="0" rIns="0" bIns="0" rtlCol="0"/>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721775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Lst>
  </p:timing>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684806"/>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A93F-BDC3-469C-B45E-4F63FCE732A5}"/>
              </a:ext>
            </a:extLst>
          </p:cNvPr>
          <p:cNvSpPr>
            <a:spLocks noGrp="1"/>
          </p:cNvSpPr>
          <p:nvPr>
            <p:ph type="title"/>
          </p:nvPr>
        </p:nvSpPr>
        <p:spPr>
          <a:xfrm>
            <a:off x="521344" y="-1052150"/>
            <a:ext cx="11149439" cy="557784"/>
          </a:xfrm>
        </p:spPr>
        <p:txBody>
          <a:bodyPr/>
          <a:lstStyle/>
          <a:p>
            <a:r>
              <a:rPr lang="en-US"/>
              <a:t>Click to edit Master title style</a:t>
            </a:r>
          </a:p>
        </p:txBody>
      </p:sp>
    </p:spTree>
    <p:extLst>
      <p:ext uri="{BB962C8B-B14F-4D97-AF65-F5344CB8AC3E}">
        <p14:creationId xmlns:p14="http://schemas.microsoft.com/office/powerpoint/2010/main" val="13999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B9C4-0A97-41AC-9E63-D17CF60226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BC83B2-A7DF-4163-BE01-4485DD11E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FE67A3-AF7D-45BC-9C6E-F5864DFBB8C2}"/>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5" name="Footer Placeholder 4">
            <a:extLst>
              <a:ext uri="{FF2B5EF4-FFF2-40B4-BE49-F238E27FC236}">
                <a16:creationId xmlns:a16="http://schemas.microsoft.com/office/drawing/2014/main" id="{46B5A584-6F45-47EA-9414-0034236B5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132716-172A-4C10-9A49-DFF3D41E3514}"/>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1093222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F363-97D0-46AF-B758-E069127AFE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F360CE-4A42-472C-9BC9-20CC1A846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3736F9-3C7F-4E61-B919-D8131F985332}"/>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5" name="Footer Placeholder 4">
            <a:extLst>
              <a:ext uri="{FF2B5EF4-FFF2-40B4-BE49-F238E27FC236}">
                <a16:creationId xmlns:a16="http://schemas.microsoft.com/office/drawing/2014/main" id="{C5D1135B-AD68-4C80-903E-6FFA4F3311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10FF0E-4A86-49B0-8B88-85B065C4D521}"/>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2427685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CDF1-4B7F-4FB4-A00F-48B86BB21D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A8F1F6-071E-426B-8951-BE65E3CEA5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CDD2E5-2388-4D7C-A087-191B30E63D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0755D7-D5AE-4DCE-BF2A-45E49FDB2212}"/>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6" name="Footer Placeholder 5">
            <a:extLst>
              <a:ext uri="{FF2B5EF4-FFF2-40B4-BE49-F238E27FC236}">
                <a16:creationId xmlns:a16="http://schemas.microsoft.com/office/drawing/2014/main" id="{DEF5224C-A8BF-4522-8E18-A8D454E5A1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038418-2842-4691-89BF-D0771F5C1DB5}"/>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1436294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45E-415E-4D7B-8CC3-3314E095F4F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BF8231-285D-4D08-BCCC-D20F3F6B2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6896A5-FC40-4DCB-8DB7-4A8DED6995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B1D582-648D-40BD-894F-9AF14B4B26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A46AA1-4FFD-463D-9692-05056C3EF5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B395CE-01C7-4230-A90B-9D9F5ACFE3DC}"/>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8" name="Footer Placeholder 7">
            <a:extLst>
              <a:ext uri="{FF2B5EF4-FFF2-40B4-BE49-F238E27FC236}">
                <a16:creationId xmlns:a16="http://schemas.microsoft.com/office/drawing/2014/main" id="{FBFFA595-37AB-4F1C-8C16-F97DB90B68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38ACB7-FEAC-44B3-8BC3-1227AB2EA6B6}"/>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948908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1F62-A552-4F02-82E8-CA550F2C9A0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534A5E1-D4F8-437F-96AF-52026B254BE2}"/>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4" name="Footer Placeholder 3">
            <a:extLst>
              <a:ext uri="{FF2B5EF4-FFF2-40B4-BE49-F238E27FC236}">
                <a16:creationId xmlns:a16="http://schemas.microsoft.com/office/drawing/2014/main" id="{1CDCBC15-93D1-4716-96D9-1EC5379D95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855C10-870F-439D-9C2B-2C13E8C400F5}"/>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2969533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F161C9-7EB7-4A56-A127-12F74F2950D0}"/>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3" name="Footer Placeholder 2">
            <a:extLst>
              <a:ext uri="{FF2B5EF4-FFF2-40B4-BE49-F238E27FC236}">
                <a16:creationId xmlns:a16="http://schemas.microsoft.com/office/drawing/2014/main" id="{2A43CFF9-F6CE-48C1-BA93-968AA493A38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A8B175-7913-4B68-844E-06E5E5425526}"/>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168547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2E2BB-751D-42C4-BEB0-E2F18B2BF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386F4A-4B96-4F6E-80DF-24DB425E7E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A091A4-BB75-45DE-B6B2-6180BACAD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9F42C4-535D-483A-A56E-40FFC0C11E67}"/>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6" name="Footer Placeholder 5">
            <a:extLst>
              <a:ext uri="{FF2B5EF4-FFF2-40B4-BE49-F238E27FC236}">
                <a16:creationId xmlns:a16="http://schemas.microsoft.com/office/drawing/2014/main" id="{57F66240-8753-44E5-8F12-59C76B9E63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C987E9-40EF-410A-8092-514683E1DBD1}"/>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3950084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0BB52-60FB-41DD-B559-5B93DFCD93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CBF5B3-B48A-4B9E-A3F4-61F47C1650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AFBE03-B020-4FDB-9CD2-D9A40C93A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B80578-FE2A-410F-AE29-1BBDCD951196}"/>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6" name="Footer Placeholder 5">
            <a:extLst>
              <a:ext uri="{FF2B5EF4-FFF2-40B4-BE49-F238E27FC236}">
                <a16:creationId xmlns:a16="http://schemas.microsoft.com/office/drawing/2014/main" id="{744CF527-3FAA-4039-958D-39EAC1593A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91B377-19C7-42C4-A6C1-1E7D34D8FD84}"/>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4120169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DC3C-249C-44A1-90A0-DB5E3F6132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8648E3-7948-4D21-AFE1-11E15AA469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465507-916C-4011-9406-BE930F143FAE}"/>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5" name="Footer Placeholder 4">
            <a:extLst>
              <a:ext uri="{FF2B5EF4-FFF2-40B4-BE49-F238E27FC236}">
                <a16:creationId xmlns:a16="http://schemas.microsoft.com/office/drawing/2014/main" id="{77CBB6F5-3C0F-48B5-BF96-EB49521F2F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88BAFF-F67E-4217-880D-992077A90286}"/>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325466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08231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86B5DB-B3FB-4810-85F1-B3100635BF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1B85B3-0877-4E17-881A-0231CCE2669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FA549-526B-4CAF-BCBF-B342FBD7D32C}"/>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5" name="Footer Placeholder 4">
            <a:extLst>
              <a:ext uri="{FF2B5EF4-FFF2-40B4-BE49-F238E27FC236}">
                <a16:creationId xmlns:a16="http://schemas.microsoft.com/office/drawing/2014/main" id="{9E450E7F-A573-4F4B-A340-F842520D69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D2595-A960-49BA-A8AD-C1D7D27641D5}"/>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695340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3738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quare photo">
    <p:bg>
      <p:bgPr>
        <a:solidFill>
          <a:srgbClr val="6B29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FF9349"/>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88126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
    <p:bg>
      <p:bgPr>
        <a:solidFill>
          <a:srgbClr val="243A5E"/>
        </a:solidFill>
        <a:effectLst/>
      </p:bgPr>
    </p:bg>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F55C87FC-C940-4E23-8333-8D65FCF7D1DC}"/>
              </a:ext>
            </a:extLst>
          </p:cNvPr>
          <p:cNvSpPr>
            <a:spLocks noGrp="1"/>
          </p:cNvSpPr>
          <p:nvPr>
            <p:ph type="body" sz="quarter" idx="14" hasCustomPrompt="1"/>
          </p:nvPr>
        </p:nvSpPr>
        <p:spPr>
          <a:xfrm>
            <a:off x="538163" y="3790800"/>
            <a:ext cx="5284787" cy="304699"/>
          </a:xfrm>
        </p:spPr>
        <p:txBody>
          <a:bodyPr wrap="square" lIns="0" tIns="0" rIns="0" bIns="0">
            <a:spAutoFit/>
          </a:bodyPr>
          <a:lstStyle>
            <a:lvl1pPr marL="0" indent="0">
              <a:buNone/>
              <a:defRPr sz="2200" b="0">
                <a:solidFill>
                  <a:srgbClr val="FFFFFF"/>
                </a:solidFill>
                <a:latin typeface="+mn-lt"/>
              </a:defRPr>
            </a:lvl1pPr>
            <a:lvl5pPr>
              <a:defRPr/>
            </a:lvl5pPr>
          </a:lstStyle>
          <a:p>
            <a:pPr lvl="0"/>
            <a:r>
              <a:rPr lang="en-US"/>
              <a:t>Speaker name or subtitle</a:t>
            </a:r>
            <a:endParaRPr lang="en-GB"/>
          </a:p>
        </p:txBody>
      </p:sp>
      <p:sp>
        <p:nvSpPr>
          <p:cNvPr id="24" name="Text Placeholder 23">
            <a:extLst>
              <a:ext uri="{FF2B5EF4-FFF2-40B4-BE49-F238E27FC236}">
                <a16:creationId xmlns:a16="http://schemas.microsoft.com/office/drawing/2014/main" id="{8822A64A-1D84-4927-AD59-8802050D0294}"/>
              </a:ext>
            </a:extLst>
          </p:cNvPr>
          <p:cNvSpPr>
            <a:spLocks noGrp="1"/>
          </p:cNvSpPr>
          <p:nvPr>
            <p:ph type="body" sz="quarter" idx="13" hasCustomPrompt="1"/>
          </p:nvPr>
        </p:nvSpPr>
        <p:spPr>
          <a:xfrm>
            <a:off x="538163" y="2431804"/>
            <a:ext cx="5284787" cy="997196"/>
          </a:xfrm>
        </p:spPr>
        <p:txBody>
          <a:bodyPr wrap="square" lIns="0" tIns="0" rIns="0" bIns="0" anchor="b" anchorCtr="0">
            <a:spAutoFit/>
          </a:bodyPr>
          <a:lstStyle>
            <a:lvl1pPr marL="0" indent="0">
              <a:buNone/>
              <a:defRPr sz="3600" b="0">
                <a:solidFill>
                  <a:srgbClr val="50E6FF"/>
                </a:solidFill>
                <a:latin typeface="+mj-lt"/>
              </a:defRPr>
            </a:lvl1pPr>
            <a:lvl5pPr>
              <a:defRPr/>
            </a:lvl5pPr>
          </a:lstStyle>
          <a:p>
            <a:pPr lvl="0"/>
            <a:r>
              <a:rPr lang="en-US"/>
              <a:t>Event name or presentation title</a:t>
            </a:r>
            <a:endParaRPr lang="en-GB"/>
          </a:p>
        </p:txBody>
      </p:sp>
      <p:sp>
        <p:nvSpPr>
          <p:cNvPr id="6" name="Picture Placeholder 2">
            <a:extLst>
              <a:ext uri="{FF2B5EF4-FFF2-40B4-BE49-F238E27FC236}">
                <a16:creationId xmlns:a16="http://schemas.microsoft.com/office/drawing/2014/main" id="{CACCD69A-88C9-4877-AAC3-38CB3918B943}"/>
              </a:ext>
            </a:extLst>
          </p:cNvPr>
          <p:cNvSpPr>
            <a:spLocks noGrp="1"/>
          </p:cNvSpPr>
          <p:nvPr>
            <p:ph type="pic" sz="quarter" idx="12"/>
          </p:nvPr>
        </p:nvSpPr>
        <p:spPr>
          <a:xfrm>
            <a:off x="6369052" y="0"/>
            <a:ext cx="5826125" cy="6858000"/>
          </a:xfrm>
          <a:solidFill>
            <a:srgbClr val="2F2F2F"/>
          </a:solidFill>
        </p:spPr>
        <p:txBody>
          <a:bodyPr/>
          <a:lstStyle>
            <a:lvl1pPr marL="0" indent="0">
              <a:buNone/>
              <a:defRPr/>
            </a:lvl1pPr>
          </a:lstStyle>
          <a:p>
            <a:endParaRPr lang="en-GB"/>
          </a:p>
        </p:txBody>
      </p:sp>
      <p:pic>
        <p:nvPicPr>
          <p:cNvPr id="8" name="MS logo white - EMF" descr="Microsoft logo white text version">
            <a:extLst>
              <a:ext uri="{FF2B5EF4-FFF2-40B4-BE49-F238E27FC236}">
                <a16:creationId xmlns:a16="http://schemas.microsoft.com/office/drawing/2014/main" id="{50ACAD61-AE1F-4197-9DB1-5E111BD7200C}"/>
              </a:ext>
            </a:extLst>
          </p:cNvPr>
          <p:cNvPicPr>
            <a:picLocks noChangeAspect="1"/>
          </p:cNvPicPr>
          <p:nvPr userDrawn="1"/>
        </p:nvPicPr>
        <p:blipFill>
          <a:blip r:embed="rId2"/>
          <a:stretch>
            <a:fillRect/>
          </a:stretch>
        </p:blipFill>
        <p:spPr bwMode="black">
          <a:xfrm>
            <a:off x="538163" y="538163"/>
            <a:ext cx="1366245" cy="292608"/>
          </a:xfrm>
          <a:prstGeom prst="rect">
            <a:avLst/>
          </a:prstGeom>
        </p:spPr>
      </p:pic>
    </p:spTree>
    <p:extLst>
      <p:ext uri="{BB962C8B-B14F-4D97-AF65-F5344CB8AC3E}">
        <p14:creationId xmlns:p14="http://schemas.microsoft.com/office/powerpoint/2010/main" val="3145125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243A5E"/>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8822A64A-1D84-4927-AD59-8802050D0294}"/>
              </a:ext>
            </a:extLst>
          </p:cNvPr>
          <p:cNvSpPr>
            <a:spLocks noGrp="1"/>
          </p:cNvSpPr>
          <p:nvPr>
            <p:ph type="body" sz="quarter" idx="13" hasCustomPrompt="1"/>
          </p:nvPr>
        </p:nvSpPr>
        <p:spPr>
          <a:xfrm>
            <a:off x="538163" y="3179701"/>
            <a:ext cx="5284787" cy="498598"/>
          </a:xfrm>
        </p:spPr>
        <p:txBody>
          <a:bodyPr wrap="square" lIns="0" tIns="0" rIns="0" bIns="0" anchor="ctr" anchorCtr="0">
            <a:spAutoFit/>
          </a:bodyPr>
          <a:lstStyle>
            <a:lvl1pPr marL="0" indent="0">
              <a:buNone/>
              <a:defRPr sz="3600" b="0">
                <a:solidFill>
                  <a:srgbClr val="50E6FF"/>
                </a:solidFill>
                <a:latin typeface="+mj-lt"/>
              </a:defRPr>
            </a:lvl1pPr>
            <a:lvl5pPr>
              <a:defRPr/>
            </a:lvl5pPr>
          </a:lstStyle>
          <a:p>
            <a:pPr lvl="0"/>
            <a:r>
              <a:rPr lang="en-US"/>
              <a:t>Divider title</a:t>
            </a:r>
            <a:endParaRPr lang="en-GB"/>
          </a:p>
        </p:txBody>
      </p:sp>
    </p:spTree>
    <p:extLst>
      <p:ext uri="{BB962C8B-B14F-4D97-AF65-F5344CB8AC3E}">
        <p14:creationId xmlns:p14="http://schemas.microsoft.com/office/powerpoint/2010/main" val="15684452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6B97E6-9525-48D4-949C-1652A4512696}"/>
              </a:ext>
            </a:extLst>
          </p:cNvPr>
          <p:cNvSpPr/>
          <p:nvPr userDrawn="1"/>
        </p:nvSpPr>
        <p:spPr>
          <a:xfrm>
            <a:off x="0" y="1"/>
            <a:ext cx="4539600" cy="6857999"/>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3179701"/>
            <a:ext cx="3463199" cy="498598"/>
          </a:xfrm>
        </p:spPr>
        <p:txBody>
          <a:bodyPr wrap="square" lIns="0" tIns="0" rIns="0" bIns="0" anchor="ctr" anchorCtr="0">
            <a:spAutoFit/>
          </a:bodyPr>
          <a:lstStyle>
            <a:lvl1pPr marL="0" indent="0">
              <a:buNone/>
              <a:defRPr sz="3600" b="0">
                <a:solidFill>
                  <a:srgbClr val="50E6FF"/>
                </a:solidFill>
                <a:latin typeface="+mj-lt"/>
              </a:defRPr>
            </a:lvl1pPr>
          </a:lstStyle>
          <a:p>
            <a:pPr lvl="0"/>
            <a:r>
              <a:rPr lang="en-GB"/>
              <a:t>Section title</a:t>
            </a:r>
          </a:p>
        </p:txBody>
      </p:sp>
      <p:sp>
        <p:nvSpPr>
          <p:cNvPr id="11" name="Text Placeholder 7">
            <a:extLst>
              <a:ext uri="{FF2B5EF4-FFF2-40B4-BE49-F238E27FC236}">
                <a16:creationId xmlns:a16="http://schemas.microsoft.com/office/drawing/2014/main" id="{2DE404A3-B184-4B1E-9049-DC3AD8C4514C}"/>
              </a:ext>
            </a:extLst>
          </p:cNvPr>
          <p:cNvSpPr>
            <a:spLocks noGrp="1"/>
          </p:cNvSpPr>
          <p:nvPr>
            <p:ph type="body" sz="quarter" idx="12" hasCustomPrompt="1"/>
          </p:nvPr>
        </p:nvSpPr>
        <p:spPr>
          <a:xfrm>
            <a:off x="5054008" y="538164"/>
            <a:ext cx="6591891" cy="5772150"/>
          </a:xfrm>
        </p:spPr>
        <p:txBody>
          <a:bodyPr lIns="0" tIns="0" rIns="0" bIns="0" anchor="ctr" anchorCtr="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338545434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Oth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3179701"/>
            <a:ext cx="3463199" cy="498598"/>
          </a:xfrm>
        </p:spPr>
        <p:txBody>
          <a:bodyPr wrap="square" lIns="0" tIns="0" rIns="0" bIns="0" anchor="ctr" anchorCtr="0">
            <a:spAutoFit/>
          </a:bodyPr>
          <a:lstStyle>
            <a:lvl1pPr marL="0" indent="0">
              <a:buNone/>
              <a:defRPr sz="3600" b="0">
                <a:solidFill>
                  <a:srgbClr val="243A5E"/>
                </a:solidFill>
                <a:latin typeface="+mj-lt"/>
              </a:defRPr>
            </a:lvl1pPr>
          </a:lstStyle>
          <a:p>
            <a:pPr lvl="0"/>
            <a:r>
              <a:rPr lang="en-GB"/>
              <a:t>Section title</a:t>
            </a:r>
          </a:p>
        </p:txBody>
      </p:sp>
      <p:sp>
        <p:nvSpPr>
          <p:cNvPr id="11" name="Text Placeholder 7">
            <a:extLst>
              <a:ext uri="{FF2B5EF4-FFF2-40B4-BE49-F238E27FC236}">
                <a16:creationId xmlns:a16="http://schemas.microsoft.com/office/drawing/2014/main" id="{2DE404A3-B184-4B1E-9049-DC3AD8C4514C}"/>
              </a:ext>
            </a:extLst>
          </p:cNvPr>
          <p:cNvSpPr>
            <a:spLocks noGrp="1"/>
          </p:cNvSpPr>
          <p:nvPr>
            <p:ph type="body" sz="quarter" idx="12" hasCustomPrompt="1"/>
          </p:nvPr>
        </p:nvSpPr>
        <p:spPr>
          <a:xfrm>
            <a:off x="5054008" y="538164"/>
            <a:ext cx="6591891" cy="5772150"/>
          </a:xfrm>
        </p:spPr>
        <p:txBody>
          <a:bodyPr lIns="0" tIns="0" rIns="0" bIns="0" anchor="ctr" anchorCtr="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3" name="Rectangle 2">
            <a:extLst>
              <a:ext uri="{FF2B5EF4-FFF2-40B4-BE49-F238E27FC236}">
                <a16:creationId xmlns:a16="http://schemas.microsoft.com/office/drawing/2014/main" id="{5FF33776-DF98-42A3-9055-27E7434DE3C4}"/>
              </a:ext>
            </a:extLst>
          </p:cNvPr>
          <p:cNvSpPr/>
          <p:nvPr userDrawn="1"/>
        </p:nvSpPr>
        <p:spPr>
          <a:xfrm>
            <a:off x="4521523" y="2567439"/>
            <a:ext cx="36000" cy="1713600"/>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906274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vert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3179701"/>
            <a:ext cx="3463199" cy="498598"/>
          </a:xfrm>
        </p:spPr>
        <p:txBody>
          <a:bodyPr wrap="square" lIns="0" tIns="0" rIns="0" bIns="0" anchor="ctr" anchorCtr="0">
            <a:spAutoFit/>
          </a:bodyPr>
          <a:lstStyle>
            <a:lvl1pPr marL="0" indent="0">
              <a:buNone/>
              <a:defRPr sz="3600" b="0">
                <a:solidFill>
                  <a:srgbClr val="243A5E"/>
                </a:solidFill>
                <a:latin typeface="+mj-lt"/>
              </a:defRPr>
            </a:lvl1pPr>
          </a:lstStyle>
          <a:p>
            <a:pPr lvl="0"/>
            <a:r>
              <a:rPr lang="en-GB"/>
              <a:t>Section title</a:t>
            </a:r>
          </a:p>
        </p:txBody>
      </p:sp>
      <p:sp>
        <p:nvSpPr>
          <p:cNvPr id="11" name="Text Placeholder 7">
            <a:extLst>
              <a:ext uri="{FF2B5EF4-FFF2-40B4-BE49-F238E27FC236}">
                <a16:creationId xmlns:a16="http://schemas.microsoft.com/office/drawing/2014/main" id="{2DE404A3-B184-4B1E-9049-DC3AD8C4514C}"/>
              </a:ext>
            </a:extLst>
          </p:cNvPr>
          <p:cNvSpPr>
            <a:spLocks noGrp="1"/>
          </p:cNvSpPr>
          <p:nvPr>
            <p:ph type="body" sz="quarter" idx="12" hasCustomPrompt="1"/>
          </p:nvPr>
        </p:nvSpPr>
        <p:spPr>
          <a:xfrm>
            <a:off x="5054008" y="538164"/>
            <a:ext cx="6591891" cy="5772150"/>
          </a:xfrm>
        </p:spPr>
        <p:txBody>
          <a:bodyPr lIns="0" tIns="0" rIns="0" bIns="0" anchor="ctr" anchorCtr="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3" name="Rectangle 2">
            <a:extLst>
              <a:ext uri="{FF2B5EF4-FFF2-40B4-BE49-F238E27FC236}">
                <a16:creationId xmlns:a16="http://schemas.microsoft.com/office/drawing/2014/main" id="{5FF33776-DF98-42A3-9055-27E7434DE3C4}"/>
              </a:ext>
            </a:extLst>
          </p:cNvPr>
          <p:cNvSpPr/>
          <p:nvPr userDrawn="1"/>
        </p:nvSpPr>
        <p:spPr>
          <a:xfrm>
            <a:off x="4521523" y="2567439"/>
            <a:ext cx="36000" cy="1713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865882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414799"/>
            <a:ext cx="11107736" cy="4895514"/>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152466737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lumn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713601"/>
            <a:ext cx="11107736" cy="4596712"/>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5" name="Text Placeholder 5">
            <a:extLst>
              <a:ext uri="{FF2B5EF4-FFF2-40B4-BE49-F238E27FC236}">
                <a16:creationId xmlns:a16="http://schemas.microsoft.com/office/drawing/2014/main" id="{0E34B3F9-47B0-4EC2-8340-1423BFA9C8DE}"/>
              </a:ext>
            </a:extLst>
          </p:cNvPr>
          <p:cNvSpPr>
            <a:spLocks noGrp="1"/>
          </p:cNvSpPr>
          <p:nvPr>
            <p:ph type="body" sz="quarter" idx="12" hasCustomPrompt="1"/>
          </p:nvPr>
        </p:nvSpPr>
        <p:spPr>
          <a:xfrm>
            <a:off x="542131" y="1227600"/>
            <a:ext cx="11107737" cy="304699"/>
          </a:xfrm>
        </p:spPr>
        <p:txBody>
          <a:bodyPr wrap="square" lIns="0" tIns="0" rIns="0" bIns="0">
            <a:spAutoFit/>
          </a:bodyPr>
          <a:lstStyle>
            <a:lvl1pPr marL="0" indent="0">
              <a:buNone/>
              <a:defRPr sz="2200" b="0">
                <a:solidFill>
                  <a:srgbClr val="737373"/>
                </a:solidFill>
                <a:latin typeface="+mj-lt"/>
              </a:defRPr>
            </a:lvl1pPr>
          </a:lstStyle>
          <a:p>
            <a:pPr lvl="0"/>
            <a:r>
              <a:rPr lang="en-GB"/>
              <a:t>Subtitle</a:t>
            </a:r>
          </a:p>
        </p:txBody>
      </p:sp>
    </p:spTree>
    <p:extLst>
      <p:ext uri="{BB962C8B-B14F-4D97-AF65-F5344CB8AC3E}">
        <p14:creationId xmlns:p14="http://schemas.microsoft.com/office/powerpoint/2010/main" val="2924669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985641"/>
          </a:xfrm>
        </p:spPr>
        <p:txBody>
          <a:bodyPr>
            <a:spAutoFit/>
          </a:bodyPr>
          <a:lstStyle>
            <a:lvl1pPr>
              <a:defRPr sz="3528">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795188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414799"/>
            <a:ext cx="5284787" cy="4895514"/>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5" name="Text Placeholder 7">
            <a:extLst>
              <a:ext uri="{FF2B5EF4-FFF2-40B4-BE49-F238E27FC236}">
                <a16:creationId xmlns:a16="http://schemas.microsoft.com/office/drawing/2014/main" id="{BE0B3380-0DF7-40FB-A3DE-59B776D34B8D}"/>
              </a:ext>
            </a:extLst>
          </p:cNvPr>
          <p:cNvSpPr>
            <a:spLocks noGrp="1"/>
          </p:cNvSpPr>
          <p:nvPr>
            <p:ph type="body" sz="quarter" idx="12" hasCustomPrompt="1"/>
          </p:nvPr>
        </p:nvSpPr>
        <p:spPr>
          <a:xfrm>
            <a:off x="6361112" y="1414800"/>
            <a:ext cx="5284787" cy="4895513"/>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350641106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713600"/>
            <a:ext cx="5284787" cy="4596713"/>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7" name="Text Placeholder 5">
            <a:extLst>
              <a:ext uri="{FF2B5EF4-FFF2-40B4-BE49-F238E27FC236}">
                <a16:creationId xmlns:a16="http://schemas.microsoft.com/office/drawing/2014/main" id="{34FA8773-7976-46A0-ABA2-27AE38A96B5E}"/>
              </a:ext>
            </a:extLst>
          </p:cNvPr>
          <p:cNvSpPr>
            <a:spLocks noGrp="1"/>
          </p:cNvSpPr>
          <p:nvPr>
            <p:ph type="body" sz="quarter" idx="13" hasCustomPrompt="1"/>
          </p:nvPr>
        </p:nvSpPr>
        <p:spPr>
          <a:xfrm>
            <a:off x="542131" y="1227600"/>
            <a:ext cx="11107737" cy="304699"/>
          </a:xfrm>
        </p:spPr>
        <p:txBody>
          <a:bodyPr wrap="square" lIns="0" tIns="0" rIns="0" bIns="0">
            <a:spAutoFit/>
          </a:bodyPr>
          <a:lstStyle>
            <a:lvl1pPr marL="0" indent="0">
              <a:buNone/>
              <a:defRPr sz="2200" b="0">
                <a:solidFill>
                  <a:srgbClr val="737373"/>
                </a:solidFill>
                <a:latin typeface="+mj-lt"/>
              </a:defRPr>
            </a:lvl1pPr>
          </a:lstStyle>
          <a:p>
            <a:pPr lvl="0"/>
            <a:r>
              <a:rPr lang="en-GB"/>
              <a:t>Subtitle</a:t>
            </a:r>
          </a:p>
        </p:txBody>
      </p:sp>
      <p:sp>
        <p:nvSpPr>
          <p:cNvPr id="10" name="Text Placeholder 7">
            <a:extLst>
              <a:ext uri="{FF2B5EF4-FFF2-40B4-BE49-F238E27FC236}">
                <a16:creationId xmlns:a16="http://schemas.microsoft.com/office/drawing/2014/main" id="{03DD35A5-8D4D-4C71-A691-C14B3AB01B59}"/>
              </a:ext>
            </a:extLst>
          </p:cNvPr>
          <p:cNvSpPr>
            <a:spLocks noGrp="1"/>
          </p:cNvSpPr>
          <p:nvPr>
            <p:ph type="body" sz="quarter" idx="14" hasCustomPrompt="1"/>
          </p:nvPr>
        </p:nvSpPr>
        <p:spPr>
          <a:xfrm>
            <a:off x="6369052" y="1713599"/>
            <a:ext cx="5284787" cy="4596713"/>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325517387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1" y="1414799"/>
            <a:ext cx="3463200" cy="4895513"/>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11" name="Text Placeholder 7">
            <a:extLst>
              <a:ext uri="{FF2B5EF4-FFF2-40B4-BE49-F238E27FC236}">
                <a16:creationId xmlns:a16="http://schemas.microsoft.com/office/drawing/2014/main" id="{2DE404A3-B184-4B1E-9049-DC3AD8C4514C}"/>
              </a:ext>
            </a:extLst>
          </p:cNvPr>
          <p:cNvSpPr>
            <a:spLocks noGrp="1"/>
          </p:cNvSpPr>
          <p:nvPr>
            <p:ph type="body" sz="quarter" idx="12" hasCustomPrompt="1"/>
          </p:nvPr>
        </p:nvSpPr>
        <p:spPr>
          <a:xfrm>
            <a:off x="4364400" y="1414800"/>
            <a:ext cx="3463200" cy="4895513"/>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12" name="Text Placeholder 7">
            <a:extLst>
              <a:ext uri="{FF2B5EF4-FFF2-40B4-BE49-F238E27FC236}">
                <a16:creationId xmlns:a16="http://schemas.microsoft.com/office/drawing/2014/main" id="{8E645A76-A4C4-4A53-881E-9BDE02DB6B30}"/>
              </a:ext>
            </a:extLst>
          </p:cNvPr>
          <p:cNvSpPr>
            <a:spLocks noGrp="1"/>
          </p:cNvSpPr>
          <p:nvPr>
            <p:ph type="body" sz="quarter" idx="13" hasCustomPrompt="1"/>
          </p:nvPr>
        </p:nvSpPr>
        <p:spPr>
          <a:xfrm>
            <a:off x="8190639" y="1414800"/>
            <a:ext cx="3463200" cy="4895513"/>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147542005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1" y="1713601"/>
            <a:ext cx="3463200" cy="4596712"/>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7" name="Text Placeholder 5">
            <a:extLst>
              <a:ext uri="{FF2B5EF4-FFF2-40B4-BE49-F238E27FC236}">
                <a16:creationId xmlns:a16="http://schemas.microsoft.com/office/drawing/2014/main" id="{79E1D01A-3697-48F3-9C45-1DFE05280735}"/>
              </a:ext>
            </a:extLst>
          </p:cNvPr>
          <p:cNvSpPr>
            <a:spLocks noGrp="1"/>
          </p:cNvSpPr>
          <p:nvPr>
            <p:ph type="body" sz="quarter" idx="14" hasCustomPrompt="1"/>
          </p:nvPr>
        </p:nvSpPr>
        <p:spPr>
          <a:xfrm>
            <a:off x="542131" y="1227600"/>
            <a:ext cx="11107737" cy="304699"/>
          </a:xfrm>
        </p:spPr>
        <p:txBody>
          <a:bodyPr wrap="square" lIns="0" tIns="0" rIns="0" bIns="0">
            <a:spAutoFit/>
          </a:bodyPr>
          <a:lstStyle>
            <a:lvl1pPr marL="0" indent="0">
              <a:buNone/>
              <a:defRPr sz="2200" b="0">
                <a:solidFill>
                  <a:srgbClr val="737373"/>
                </a:solidFill>
                <a:latin typeface="+mj-lt"/>
              </a:defRPr>
            </a:lvl1pPr>
          </a:lstStyle>
          <a:p>
            <a:pPr lvl="0"/>
            <a:r>
              <a:rPr lang="en-GB"/>
              <a:t>Subtitle</a:t>
            </a:r>
          </a:p>
        </p:txBody>
      </p:sp>
      <p:sp>
        <p:nvSpPr>
          <p:cNvPr id="10" name="Text Placeholder 7">
            <a:extLst>
              <a:ext uri="{FF2B5EF4-FFF2-40B4-BE49-F238E27FC236}">
                <a16:creationId xmlns:a16="http://schemas.microsoft.com/office/drawing/2014/main" id="{18704738-B328-4338-B549-6F463C300426}"/>
              </a:ext>
            </a:extLst>
          </p:cNvPr>
          <p:cNvSpPr>
            <a:spLocks noGrp="1"/>
          </p:cNvSpPr>
          <p:nvPr>
            <p:ph type="body" sz="quarter" idx="15" hasCustomPrompt="1"/>
          </p:nvPr>
        </p:nvSpPr>
        <p:spPr>
          <a:xfrm>
            <a:off x="4360000" y="1713601"/>
            <a:ext cx="3463200" cy="4596712"/>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13" name="Text Placeholder 7">
            <a:extLst>
              <a:ext uri="{FF2B5EF4-FFF2-40B4-BE49-F238E27FC236}">
                <a16:creationId xmlns:a16="http://schemas.microsoft.com/office/drawing/2014/main" id="{FFDED873-A55D-4527-AF29-004576115AF9}"/>
              </a:ext>
            </a:extLst>
          </p:cNvPr>
          <p:cNvSpPr>
            <a:spLocks noGrp="1"/>
          </p:cNvSpPr>
          <p:nvPr>
            <p:ph type="body" sz="quarter" idx="16" hasCustomPrompt="1"/>
          </p:nvPr>
        </p:nvSpPr>
        <p:spPr>
          <a:xfrm>
            <a:off x="8181839" y="1713601"/>
            <a:ext cx="3463200" cy="4596712"/>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194646440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528478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414799"/>
            <a:ext cx="5284787" cy="4895513"/>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3" name="Picture Placeholder 2">
            <a:extLst>
              <a:ext uri="{FF2B5EF4-FFF2-40B4-BE49-F238E27FC236}">
                <a16:creationId xmlns:a16="http://schemas.microsoft.com/office/drawing/2014/main" id="{E9C49ADC-6F1E-45DF-89CC-BF7458559E25}"/>
              </a:ext>
            </a:extLst>
          </p:cNvPr>
          <p:cNvSpPr>
            <a:spLocks noGrp="1"/>
          </p:cNvSpPr>
          <p:nvPr>
            <p:ph type="pic" sz="quarter" idx="12"/>
          </p:nvPr>
        </p:nvSpPr>
        <p:spPr>
          <a:xfrm>
            <a:off x="6365874" y="0"/>
            <a:ext cx="5826125" cy="6858000"/>
          </a:xfrm>
          <a:solidFill>
            <a:srgbClr val="2F2F2F"/>
          </a:solidFill>
        </p:spPr>
        <p:txBody>
          <a:bodyPr/>
          <a:lstStyle>
            <a:lvl1pPr marL="0" indent="0">
              <a:buNone/>
              <a:defRPr>
                <a:solidFill>
                  <a:schemeClr val="tx1"/>
                </a:solidFill>
              </a:defRPr>
            </a:lvl1pPr>
          </a:lstStyle>
          <a:p>
            <a:endParaRPr lang="en-GB"/>
          </a:p>
        </p:txBody>
      </p:sp>
    </p:spTree>
    <p:extLst>
      <p:ext uri="{BB962C8B-B14F-4D97-AF65-F5344CB8AC3E}">
        <p14:creationId xmlns:p14="http://schemas.microsoft.com/office/powerpoint/2010/main" val="40316853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528478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713600"/>
            <a:ext cx="5284787" cy="4596713"/>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5" name="Text Placeholder 5">
            <a:extLst>
              <a:ext uri="{FF2B5EF4-FFF2-40B4-BE49-F238E27FC236}">
                <a16:creationId xmlns:a16="http://schemas.microsoft.com/office/drawing/2014/main" id="{0E34B3F9-47B0-4EC2-8340-1423BFA9C8DE}"/>
              </a:ext>
            </a:extLst>
          </p:cNvPr>
          <p:cNvSpPr>
            <a:spLocks noGrp="1"/>
          </p:cNvSpPr>
          <p:nvPr>
            <p:ph type="body" sz="quarter" idx="12" hasCustomPrompt="1"/>
          </p:nvPr>
        </p:nvSpPr>
        <p:spPr>
          <a:xfrm>
            <a:off x="542131" y="1227600"/>
            <a:ext cx="5280819" cy="304699"/>
          </a:xfrm>
        </p:spPr>
        <p:txBody>
          <a:bodyPr wrap="square" lIns="0" tIns="0" rIns="0" bIns="0">
            <a:spAutoFit/>
          </a:bodyPr>
          <a:lstStyle>
            <a:lvl1pPr marL="0" indent="0">
              <a:buNone/>
              <a:defRPr sz="2200" b="0">
                <a:solidFill>
                  <a:srgbClr val="737373"/>
                </a:solidFill>
                <a:latin typeface="+mj-lt"/>
              </a:defRPr>
            </a:lvl1pPr>
          </a:lstStyle>
          <a:p>
            <a:pPr lvl="0"/>
            <a:r>
              <a:rPr lang="en-GB"/>
              <a:t>Subtitle</a:t>
            </a:r>
          </a:p>
        </p:txBody>
      </p:sp>
      <p:sp>
        <p:nvSpPr>
          <p:cNvPr id="7" name="Picture Placeholder 2">
            <a:extLst>
              <a:ext uri="{FF2B5EF4-FFF2-40B4-BE49-F238E27FC236}">
                <a16:creationId xmlns:a16="http://schemas.microsoft.com/office/drawing/2014/main" id="{A0B60FAD-F4DA-4A90-8B57-C6B13B1CDA63}"/>
              </a:ext>
            </a:extLst>
          </p:cNvPr>
          <p:cNvSpPr>
            <a:spLocks noGrp="1"/>
          </p:cNvSpPr>
          <p:nvPr>
            <p:ph type="pic" sz="quarter" idx="13"/>
          </p:nvPr>
        </p:nvSpPr>
        <p:spPr>
          <a:xfrm>
            <a:off x="6365874" y="0"/>
            <a:ext cx="5826125" cy="6858000"/>
          </a:xfrm>
          <a:solidFill>
            <a:srgbClr val="2F2F2F"/>
          </a:solidFill>
        </p:spPr>
        <p:txBody>
          <a:bodyPr/>
          <a:lstStyle>
            <a:lvl1pPr marL="0" indent="0">
              <a:buNone/>
              <a:defRPr/>
            </a:lvl1pPr>
          </a:lstStyle>
          <a:p>
            <a:endParaRPr lang="en-GB"/>
          </a:p>
        </p:txBody>
      </p:sp>
    </p:spTree>
    <p:extLst>
      <p:ext uri="{BB962C8B-B14F-4D97-AF65-F5344CB8AC3E}">
        <p14:creationId xmlns:p14="http://schemas.microsoft.com/office/powerpoint/2010/main" val="188930739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Fli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9C49ADC-6F1E-45DF-89CC-BF7458559E25}"/>
              </a:ext>
            </a:extLst>
          </p:cNvPr>
          <p:cNvSpPr>
            <a:spLocks noGrp="1"/>
          </p:cNvSpPr>
          <p:nvPr>
            <p:ph type="pic" sz="quarter" idx="12"/>
          </p:nvPr>
        </p:nvSpPr>
        <p:spPr>
          <a:xfrm>
            <a:off x="-3175" y="0"/>
            <a:ext cx="5826125" cy="6858000"/>
          </a:xfrm>
          <a:solidFill>
            <a:srgbClr val="2F2F2F"/>
          </a:solidFill>
        </p:spPr>
        <p:txBody>
          <a:bodyPr/>
          <a:lstStyle>
            <a:lvl1pPr marL="0" indent="0">
              <a:buNone/>
              <a:defRPr>
                <a:solidFill>
                  <a:schemeClr val="tx1"/>
                </a:solidFill>
              </a:defRPr>
            </a:lvl1pPr>
          </a:lstStyle>
          <a:p>
            <a:endParaRPr lang="en-GB"/>
          </a:p>
        </p:txBody>
      </p:sp>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6361112" y="538163"/>
            <a:ext cx="528478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6361113" y="1405275"/>
            <a:ext cx="5284787" cy="4895513"/>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345873975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lip (Subtitl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A0B60FAD-F4DA-4A90-8B57-C6B13B1CDA63}"/>
              </a:ext>
            </a:extLst>
          </p:cNvPr>
          <p:cNvSpPr>
            <a:spLocks noGrp="1"/>
          </p:cNvSpPr>
          <p:nvPr>
            <p:ph type="pic" sz="quarter" idx="13"/>
          </p:nvPr>
        </p:nvSpPr>
        <p:spPr>
          <a:xfrm>
            <a:off x="0" y="0"/>
            <a:ext cx="5826125" cy="6858000"/>
          </a:xfrm>
          <a:solidFill>
            <a:srgbClr val="2F2F2F"/>
          </a:solidFill>
        </p:spPr>
        <p:txBody>
          <a:bodyPr/>
          <a:lstStyle>
            <a:lvl1pPr marL="0" indent="0">
              <a:buNone/>
              <a:defRPr/>
            </a:lvl1pPr>
          </a:lstStyle>
          <a:p>
            <a:endParaRPr lang="en-GB"/>
          </a:p>
        </p:txBody>
      </p:sp>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6361112" y="538163"/>
            <a:ext cx="5284788" cy="498598"/>
          </a:xfrm>
        </p:spPr>
        <p:txBody>
          <a:bodyPr wrap="square" lIns="0" tIns="0" rIns="0" bIns="0">
            <a:spAutoFit/>
          </a:bodyPr>
          <a:lstStyle>
            <a:lvl1pPr marL="0" indent="0">
              <a:buNone/>
              <a:defRPr sz="3600" b="0">
                <a:solidFill>
                  <a:srgbClr val="243A5E"/>
                </a:solidFill>
                <a:latin typeface="+mj-lt"/>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6361113" y="1704076"/>
            <a:ext cx="5284787" cy="4596713"/>
          </a:xfrm>
        </p:spPr>
        <p:txBody>
          <a:bodyPr lIns="0" tIns="0" rIns="0" bIns="0">
            <a:normAutofit/>
          </a:bodyPr>
          <a:lstStyle>
            <a:lvl1pPr marL="0" indent="0">
              <a:buNone/>
              <a:defRPr sz="2200">
                <a:solidFill>
                  <a:schemeClr val="tx1"/>
                </a:solidFill>
              </a:defRPr>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5" name="Text Placeholder 5">
            <a:extLst>
              <a:ext uri="{FF2B5EF4-FFF2-40B4-BE49-F238E27FC236}">
                <a16:creationId xmlns:a16="http://schemas.microsoft.com/office/drawing/2014/main" id="{0E34B3F9-47B0-4EC2-8340-1423BFA9C8DE}"/>
              </a:ext>
            </a:extLst>
          </p:cNvPr>
          <p:cNvSpPr>
            <a:spLocks noGrp="1"/>
          </p:cNvSpPr>
          <p:nvPr>
            <p:ph type="body" sz="quarter" idx="12" hasCustomPrompt="1"/>
          </p:nvPr>
        </p:nvSpPr>
        <p:spPr>
          <a:xfrm>
            <a:off x="6365081" y="1218076"/>
            <a:ext cx="5280819" cy="304699"/>
          </a:xfrm>
        </p:spPr>
        <p:txBody>
          <a:bodyPr wrap="square" lIns="0" tIns="0" rIns="0" bIns="0">
            <a:spAutoFit/>
          </a:bodyPr>
          <a:lstStyle>
            <a:lvl1pPr marL="0" indent="0">
              <a:buNone/>
              <a:defRPr sz="2200" b="1">
                <a:solidFill>
                  <a:srgbClr val="737373"/>
                </a:solidFill>
              </a:defRPr>
            </a:lvl1pPr>
          </a:lstStyle>
          <a:p>
            <a:pPr lvl="0"/>
            <a:r>
              <a:rPr lang="en-GB"/>
              <a:t>Subtitle</a:t>
            </a:r>
          </a:p>
        </p:txBody>
      </p:sp>
    </p:spTree>
    <p:extLst>
      <p:ext uri="{BB962C8B-B14F-4D97-AF65-F5344CB8AC3E}">
        <p14:creationId xmlns:p14="http://schemas.microsoft.com/office/powerpoint/2010/main" val="281126258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243A5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843168"/>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utro">
    <p:bg>
      <p:bgPr>
        <a:solidFill>
          <a:srgbClr val="243A5E"/>
        </a:solidFill>
        <a:effectLst/>
      </p:bgPr>
    </p:bg>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70D99F0E-4F5D-420A-8920-93043C3CDED7}"/>
              </a:ext>
            </a:extLst>
          </p:cNvPr>
          <p:cNvSpPr>
            <a:spLocks noGrp="1"/>
          </p:cNvSpPr>
          <p:nvPr>
            <p:ph type="body" sz="quarter" idx="13" hasCustomPrompt="1"/>
          </p:nvPr>
        </p:nvSpPr>
        <p:spPr>
          <a:xfrm>
            <a:off x="538163" y="3179701"/>
            <a:ext cx="5284787" cy="498598"/>
          </a:xfrm>
        </p:spPr>
        <p:txBody>
          <a:bodyPr wrap="square" lIns="0" tIns="0" rIns="0" bIns="0" anchor="ctr" anchorCtr="0">
            <a:spAutoFit/>
          </a:bodyPr>
          <a:lstStyle>
            <a:lvl1pPr marL="0" indent="0">
              <a:buNone/>
              <a:defRPr sz="3600" b="0">
                <a:solidFill>
                  <a:srgbClr val="50E6FF"/>
                </a:solidFill>
                <a:latin typeface="+mj-lt"/>
              </a:defRPr>
            </a:lvl1pPr>
            <a:lvl5pPr>
              <a:defRPr/>
            </a:lvl5pPr>
          </a:lstStyle>
          <a:p>
            <a:pPr lvl="0"/>
            <a:r>
              <a:rPr lang="en-US"/>
              <a:t>Thank you</a:t>
            </a:r>
            <a:endParaRPr lang="en-GB"/>
          </a:p>
        </p:txBody>
      </p:sp>
      <p:sp>
        <p:nvSpPr>
          <p:cNvPr id="8" name="Text Box 3" descr="This is a copyright notice that should be included on the final slide.">
            <a:extLst>
              <a:ext uri="{FF2B5EF4-FFF2-40B4-BE49-F238E27FC236}">
                <a16:creationId xmlns:a16="http://schemas.microsoft.com/office/drawing/2014/main" id="{05EE736F-AFA6-4E7C-A203-E4E1FE74576C}"/>
              </a:ext>
            </a:extLst>
          </p:cNvPr>
          <p:cNvSpPr txBox="1">
            <a:spLocks noChangeArrowheads="1"/>
          </p:cNvSpPr>
          <p:nvPr userDrawn="1"/>
        </p:nvSpPr>
        <p:spPr bwMode="blackWhite">
          <a:xfrm>
            <a:off x="538163" y="6212115"/>
            <a:ext cx="5557836"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rgbClr val="FFFFFF"/>
                </a:solidFill>
                <a:cs typeface="Segoe UI" pitchFamily="34" charset="0"/>
              </a:rPr>
              <a:t>© Copyright Microsoft Corporation. All rights reserved. </a:t>
            </a:r>
          </a:p>
        </p:txBody>
      </p:sp>
      <p:pic>
        <p:nvPicPr>
          <p:cNvPr id="13" name="MS logo white - EMF" descr="Microsoft logo white text version">
            <a:extLst>
              <a:ext uri="{FF2B5EF4-FFF2-40B4-BE49-F238E27FC236}">
                <a16:creationId xmlns:a16="http://schemas.microsoft.com/office/drawing/2014/main" id="{C97DC94E-E228-4D80-B068-6602E434112B}"/>
              </a:ext>
            </a:extLst>
          </p:cNvPr>
          <p:cNvPicPr>
            <a:picLocks noChangeAspect="1"/>
          </p:cNvPicPr>
          <p:nvPr userDrawn="1"/>
        </p:nvPicPr>
        <p:blipFill>
          <a:blip r:embed="rId2"/>
          <a:stretch>
            <a:fillRect/>
          </a:stretch>
        </p:blipFill>
        <p:spPr bwMode="black">
          <a:xfrm>
            <a:off x="538163" y="538163"/>
            <a:ext cx="1366245" cy="292608"/>
          </a:xfrm>
          <a:prstGeom prst="rect">
            <a:avLst/>
          </a:prstGeom>
        </p:spPr>
      </p:pic>
    </p:spTree>
    <p:extLst>
      <p:ext uri="{BB962C8B-B14F-4D97-AF65-F5344CB8AC3E}">
        <p14:creationId xmlns:p14="http://schemas.microsoft.com/office/powerpoint/2010/main" val="25853175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985641"/>
          </a:xfrm>
        </p:spPr>
        <p:txBody>
          <a:bodyPr>
            <a:spAutoFit/>
          </a:bodyPr>
          <a:lstStyle>
            <a:lvl1pPr>
              <a:defRPr sz="352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229563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C402D7-C880-4E53-8DA0-EDA4DB2F10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F8883B9-E80E-499C-90AE-76E4031C6FE0}"/>
              </a:ext>
            </a:extLst>
          </p:cNvPr>
          <p:cNvSpPr/>
          <p:nvPr userDrawn="1"/>
        </p:nvSpPr>
        <p:spPr bwMode="auto">
          <a:xfrm>
            <a:off x="0" y="0"/>
            <a:ext cx="5334000" cy="68580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056471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2D96457C-1416-400D-9400-BB41A4DB32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57849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374004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549562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1893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9441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4096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6609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89105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8255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06143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81763492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353534595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29717935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68987177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5715316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077794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0211462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129217450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065086548"/>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72554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16878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355182988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32951246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29632696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09337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05953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17DBA3A-69FE-46A8-926E-18B40F127D1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217DBA3A-69FE-46A8-926E-18B40F127D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C328BB1-2DC0-4A07-91DF-E9F4FCB71C41}"/>
              </a:ext>
            </a:extLst>
          </p:cNvPr>
          <p:cNvSpPr/>
          <p:nvPr userDrawn="1">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600" b="0" i="0" baseline="0" err="1">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p:cNvSpPr>
            <a:spLocks noGrp="1"/>
          </p:cNvSpPr>
          <p:nvPr>
            <p:ph type="title" hasCustomPrompt="1"/>
          </p:nvPr>
        </p:nvSpPr>
        <p:spPr>
          <a:xfrm>
            <a:off x="584200" y="3035808"/>
            <a:ext cx="8757666"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02783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64027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0414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425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68732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6"/>
            <a:ext cx="5378548" cy="2377940"/>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09834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950011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937397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8A6641-1A8E-4013-A4C7-53C0560729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5899" y="6078822"/>
            <a:ext cx="1620000" cy="231491"/>
          </a:xfrm>
          <a:prstGeom prst="rect">
            <a:avLst/>
          </a:prstGeom>
        </p:spPr>
      </p:pic>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1">
                <a:solidFill>
                  <a:srgbClr val="0078D4"/>
                </a:solidFill>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414799"/>
            <a:ext cx="11107736" cy="4301789"/>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16560089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8A6641-1A8E-4013-A4C7-53C0560729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5899" y="6078822"/>
            <a:ext cx="1620000" cy="231491"/>
          </a:xfrm>
          <a:prstGeom prst="rect">
            <a:avLst/>
          </a:prstGeom>
        </p:spPr>
      </p:pic>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1">
                <a:solidFill>
                  <a:srgbClr val="0078D4"/>
                </a:solidFill>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414799"/>
            <a:ext cx="5284787" cy="4301789"/>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5" name="Text Placeholder 7">
            <a:extLst>
              <a:ext uri="{FF2B5EF4-FFF2-40B4-BE49-F238E27FC236}">
                <a16:creationId xmlns:a16="http://schemas.microsoft.com/office/drawing/2014/main" id="{BE0B3380-0DF7-40FB-A3DE-59B776D34B8D}"/>
              </a:ext>
            </a:extLst>
          </p:cNvPr>
          <p:cNvSpPr>
            <a:spLocks noGrp="1"/>
          </p:cNvSpPr>
          <p:nvPr>
            <p:ph type="body" sz="quarter" idx="12" hasCustomPrompt="1"/>
          </p:nvPr>
        </p:nvSpPr>
        <p:spPr>
          <a:xfrm>
            <a:off x="6361112" y="1414801"/>
            <a:ext cx="5284787" cy="43017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374072952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8A6641-1A8E-4013-A4C7-53C0560729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5899" y="6078822"/>
            <a:ext cx="1620000" cy="231491"/>
          </a:xfrm>
          <a:prstGeom prst="rect">
            <a:avLst/>
          </a:prstGeom>
        </p:spPr>
      </p:pic>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1">
                <a:solidFill>
                  <a:srgbClr val="0078D4"/>
                </a:solidFill>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1" y="1414800"/>
            <a:ext cx="3463200" cy="43017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11" name="Text Placeholder 7">
            <a:extLst>
              <a:ext uri="{FF2B5EF4-FFF2-40B4-BE49-F238E27FC236}">
                <a16:creationId xmlns:a16="http://schemas.microsoft.com/office/drawing/2014/main" id="{2DE404A3-B184-4B1E-9049-DC3AD8C4514C}"/>
              </a:ext>
            </a:extLst>
          </p:cNvPr>
          <p:cNvSpPr>
            <a:spLocks noGrp="1"/>
          </p:cNvSpPr>
          <p:nvPr>
            <p:ph type="body" sz="quarter" idx="12" hasCustomPrompt="1"/>
          </p:nvPr>
        </p:nvSpPr>
        <p:spPr>
          <a:xfrm>
            <a:off x="4364400" y="1414801"/>
            <a:ext cx="3463200" cy="43017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12" name="Text Placeholder 7">
            <a:extLst>
              <a:ext uri="{FF2B5EF4-FFF2-40B4-BE49-F238E27FC236}">
                <a16:creationId xmlns:a16="http://schemas.microsoft.com/office/drawing/2014/main" id="{8E645A76-A4C4-4A53-881E-9BDE02DB6B30}"/>
              </a:ext>
            </a:extLst>
          </p:cNvPr>
          <p:cNvSpPr>
            <a:spLocks noGrp="1"/>
          </p:cNvSpPr>
          <p:nvPr>
            <p:ph type="body" sz="quarter" idx="13" hasCustomPrompt="1"/>
          </p:nvPr>
        </p:nvSpPr>
        <p:spPr>
          <a:xfrm>
            <a:off x="8190639" y="1414801"/>
            <a:ext cx="3463200" cy="43017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324500348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5284788" cy="498598"/>
          </a:xfrm>
        </p:spPr>
        <p:txBody>
          <a:bodyPr wrap="square" lIns="0" tIns="0" rIns="0" bIns="0">
            <a:spAutoFit/>
          </a:bodyPr>
          <a:lstStyle>
            <a:lvl1pPr marL="0" indent="0">
              <a:buNone/>
              <a:defRPr sz="3600" b="1">
                <a:solidFill>
                  <a:srgbClr val="0078D4"/>
                </a:solidFill>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414799"/>
            <a:ext cx="5284787" cy="4895513"/>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3" name="Picture Placeholder 2">
            <a:extLst>
              <a:ext uri="{FF2B5EF4-FFF2-40B4-BE49-F238E27FC236}">
                <a16:creationId xmlns:a16="http://schemas.microsoft.com/office/drawing/2014/main" id="{E9C49ADC-6F1E-45DF-89CC-BF7458559E25}"/>
              </a:ext>
            </a:extLst>
          </p:cNvPr>
          <p:cNvSpPr>
            <a:spLocks noGrp="1"/>
          </p:cNvSpPr>
          <p:nvPr>
            <p:ph type="pic" sz="quarter" idx="12"/>
          </p:nvPr>
        </p:nvSpPr>
        <p:spPr>
          <a:xfrm>
            <a:off x="6365874" y="0"/>
            <a:ext cx="5826125" cy="6858000"/>
          </a:xfrm>
          <a:solidFill>
            <a:srgbClr val="000000"/>
          </a:solidFill>
        </p:spPr>
        <p:txBody>
          <a:bodyPr/>
          <a:lstStyle>
            <a:lvl1pPr marL="0" indent="0">
              <a:buNone/>
              <a:defRPr/>
            </a:lvl1pPr>
          </a:lstStyle>
          <a:p>
            <a:endParaRPr lang="en-GB"/>
          </a:p>
        </p:txBody>
      </p:sp>
    </p:spTree>
    <p:extLst>
      <p:ext uri="{BB962C8B-B14F-4D97-AF65-F5344CB8AC3E}">
        <p14:creationId xmlns:p14="http://schemas.microsoft.com/office/powerpoint/2010/main" val="60160279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ne Column (Sub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8A6641-1A8E-4013-A4C7-53C0560729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5899" y="6078822"/>
            <a:ext cx="1620000" cy="231491"/>
          </a:xfrm>
          <a:prstGeom prst="rect">
            <a:avLst/>
          </a:prstGeom>
        </p:spPr>
      </p:pic>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1">
                <a:solidFill>
                  <a:srgbClr val="0078D4"/>
                </a:solidFill>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713601"/>
            <a:ext cx="11107736" cy="40029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5" name="Text Placeholder 5">
            <a:extLst>
              <a:ext uri="{FF2B5EF4-FFF2-40B4-BE49-F238E27FC236}">
                <a16:creationId xmlns:a16="http://schemas.microsoft.com/office/drawing/2014/main" id="{0E34B3F9-47B0-4EC2-8340-1423BFA9C8DE}"/>
              </a:ext>
            </a:extLst>
          </p:cNvPr>
          <p:cNvSpPr>
            <a:spLocks noGrp="1"/>
          </p:cNvSpPr>
          <p:nvPr>
            <p:ph type="body" sz="quarter" idx="12" hasCustomPrompt="1"/>
          </p:nvPr>
        </p:nvSpPr>
        <p:spPr>
          <a:xfrm>
            <a:off x="542131" y="1227600"/>
            <a:ext cx="11107737" cy="304699"/>
          </a:xfrm>
        </p:spPr>
        <p:txBody>
          <a:bodyPr wrap="square" lIns="0" tIns="0" rIns="0" bIns="0">
            <a:spAutoFit/>
          </a:bodyPr>
          <a:lstStyle>
            <a:lvl1pPr marL="0" indent="0">
              <a:buNone/>
              <a:defRPr sz="2200" b="1">
                <a:solidFill>
                  <a:srgbClr val="525252"/>
                </a:solidFill>
              </a:defRPr>
            </a:lvl1pPr>
          </a:lstStyle>
          <a:p>
            <a:pPr lvl="0"/>
            <a:r>
              <a:rPr lang="en-GB"/>
              <a:t>Subtitle</a:t>
            </a:r>
          </a:p>
        </p:txBody>
      </p:sp>
    </p:spTree>
    <p:extLst>
      <p:ext uri="{BB962C8B-B14F-4D97-AF65-F5344CB8AC3E}">
        <p14:creationId xmlns:p14="http://schemas.microsoft.com/office/powerpoint/2010/main" val="323874103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Sub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8A6641-1A8E-4013-A4C7-53C0560729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5899" y="6078822"/>
            <a:ext cx="1620000" cy="231491"/>
          </a:xfrm>
          <a:prstGeom prst="rect">
            <a:avLst/>
          </a:prstGeom>
        </p:spPr>
      </p:pic>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1">
                <a:solidFill>
                  <a:srgbClr val="0078D4"/>
                </a:solidFill>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713601"/>
            <a:ext cx="5284787" cy="40029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7" name="Text Placeholder 5">
            <a:extLst>
              <a:ext uri="{FF2B5EF4-FFF2-40B4-BE49-F238E27FC236}">
                <a16:creationId xmlns:a16="http://schemas.microsoft.com/office/drawing/2014/main" id="{34FA8773-7976-46A0-ABA2-27AE38A96B5E}"/>
              </a:ext>
            </a:extLst>
          </p:cNvPr>
          <p:cNvSpPr>
            <a:spLocks noGrp="1"/>
          </p:cNvSpPr>
          <p:nvPr>
            <p:ph type="body" sz="quarter" idx="13" hasCustomPrompt="1"/>
          </p:nvPr>
        </p:nvSpPr>
        <p:spPr>
          <a:xfrm>
            <a:off x="542131" y="1227600"/>
            <a:ext cx="11107737" cy="304699"/>
          </a:xfrm>
        </p:spPr>
        <p:txBody>
          <a:bodyPr wrap="square" lIns="0" tIns="0" rIns="0" bIns="0">
            <a:spAutoFit/>
          </a:bodyPr>
          <a:lstStyle>
            <a:lvl1pPr marL="0" indent="0">
              <a:buNone/>
              <a:defRPr sz="2200" b="1">
                <a:solidFill>
                  <a:srgbClr val="525252"/>
                </a:solidFill>
              </a:defRPr>
            </a:lvl1pPr>
          </a:lstStyle>
          <a:p>
            <a:pPr lvl="0"/>
            <a:r>
              <a:rPr lang="en-GB"/>
              <a:t>Subtitle</a:t>
            </a:r>
          </a:p>
        </p:txBody>
      </p:sp>
      <p:sp>
        <p:nvSpPr>
          <p:cNvPr id="10" name="Text Placeholder 7">
            <a:extLst>
              <a:ext uri="{FF2B5EF4-FFF2-40B4-BE49-F238E27FC236}">
                <a16:creationId xmlns:a16="http://schemas.microsoft.com/office/drawing/2014/main" id="{03DD35A5-8D4D-4C71-A691-C14B3AB01B59}"/>
              </a:ext>
            </a:extLst>
          </p:cNvPr>
          <p:cNvSpPr>
            <a:spLocks noGrp="1"/>
          </p:cNvSpPr>
          <p:nvPr>
            <p:ph type="body" sz="quarter" idx="14" hasCustomPrompt="1"/>
          </p:nvPr>
        </p:nvSpPr>
        <p:spPr>
          <a:xfrm>
            <a:off x="6369052" y="1713600"/>
            <a:ext cx="5284787" cy="40029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264079312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lumn (Sub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8A6641-1A8E-4013-A4C7-53C0560729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5899" y="6078822"/>
            <a:ext cx="1620000" cy="231491"/>
          </a:xfrm>
          <a:prstGeom prst="rect">
            <a:avLst/>
          </a:prstGeom>
        </p:spPr>
      </p:pic>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11107738" cy="498598"/>
          </a:xfrm>
        </p:spPr>
        <p:txBody>
          <a:bodyPr wrap="square" lIns="0" tIns="0" rIns="0" bIns="0">
            <a:spAutoFit/>
          </a:bodyPr>
          <a:lstStyle>
            <a:lvl1pPr marL="0" indent="0">
              <a:buNone/>
              <a:defRPr sz="3600" b="1">
                <a:solidFill>
                  <a:srgbClr val="0078D4"/>
                </a:solidFill>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1" y="1713601"/>
            <a:ext cx="3463200" cy="40029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7" name="Text Placeholder 5">
            <a:extLst>
              <a:ext uri="{FF2B5EF4-FFF2-40B4-BE49-F238E27FC236}">
                <a16:creationId xmlns:a16="http://schemas.microsoft.com/office/drawing/2014/main" id="{79E1D01A-3697-48F3-9C45-1DFE05280735}"/>
              </a:ext>
            </a:extLst>
          </p:cNvPr>
          <p:cNvSpPr>
            <a:spLocks noGrp="1"/>
          </p:cNvSpPr>
          <p:nvPr>
            <p:ph type="body" sz="quarter" idx="14" hasCustomPrompt="1"/>
          </p:nvPr>
        </p:nvSpPr>
        <p:spPr>
          <a:xfrm>
            <a:off x="542131" y="1227600"/>
            <a:ext cx="11107737" cy="304699"/>
          </a:xfrm>
        </p:spPr>
        <p:txBody>
          <a:bodyPr wrap="square" lIns="0" tIns="0" rIns="0" bIns="0">
            <a:spAutoFit/>
          </a:bodyPr>
          <a:lstStyle>
            <a:lvl1pPr marL="0" indent="0">
              <a:buNone/>
              <a:defRPr sz="2200" b="1">
                <a:solidFill>
                  <a:srgbClr val="525252"/>
                </a:solidFill>
              </a:defRPr>
            </a:lvl1pPr>
          </a:lstStyle>
          <a:p>
            <a:pPr lvl="0"/>
            <a:r>
              <a:rPr lang="en-GB"/>
              <a:t>Subtitle</a:t>
            </a:r>
          </a:p>
        </p:txBody>
      </p:sp>
      <p:sp>
        <p:nvSpPr>
          <p:cNvPr id="10" name="Text Placeholder 7">
            <a:extLst>
              <a:ext uri="{FF2B5EF4-FFF2-40B4-BE49-F238E27FC236}">
                <a16:creationId xmlns:a16="http://schemas.microsoft.com/office/drawing/2014/main" id="{18704738-B328-4338-B549-6F463C300426}"/>
              </a:ext>
            </a:extLst>
          </p:cNvPr>
          <p:cNvSpPr>
            <a:spLocks noGrp="1"/>
          </p:cNvSpPr>
          <p:nvPr>
            <p:ph type="body" sz="quarter" idx="15" hasCustomPrompt="1"/>
          </p:nvPr>
        </p:nvSpPr>
        <p:spPr>
          <a:xfrm>
            <a:off x="4360000" y="1713601"/>
            <a:ext cx="3463200" cy="40029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13" name="Text Placeholder 7">
            <a:extLst>
              <a:ext uri="{FF2B5EF4-FFF2-40B4-BE49-F238E27FC236}">
                <a16:creationId xmlns:a16="http://schemas.microsoft.com/office/drawing/2014/main" id="{FFDED873-A55D-4527-AF29-004576115AF9}"/>
              </a:ext>
            </a:extLst>
          </p:cNvPr>
          <p:cNvSpPr>
            <a:spLocks noGrp="1"/>
          </p:cNvSpPr>
          <p:nvPr>
            <p:ph type="body" sz="quarter" idx="16" hasCustomPrompt="1"/>
          </p:nvPr>
        </p:nvSpPr>
        <p:spPr>
          <a:xfrm>
            <a:off x="8181839" y="1713601"/>
            <a:ext cx="3463200" cy="4002988"/>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Tree>
    <p:extLst>
      <p:ext uri="{BB962C8B-B14F-4D97-AF65-F5344CB8AC3E}">
        <p14:creationId xmlns:p14="http://schemas.microsoft.com/office/powerpoint/2010/main" val="334546498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to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700FF8-C3FA-43B6-99EE-057A17FA5964}"/>
              </a:ext>
            </a:extLst>
          </p:cNvPr>
          <p:cNvSpPr>
            <a:spLocks noGrp="1"/>
          </p:cNvSpPr>
          <p:nvPr>
            <p:ph type="body" sz="quarter" idx="10" hasCustomPrompt="1"/>
          </p:nvPr>
        </p:nvSpPr>
        <p:spPr>
          <a:xfrm>
            <a:off x="538162" y="547687"/>
            <a:ext cx="5284788" cy="498598"/>
          </a:xfrm>
        </p:spPr>
        <p:txBody>
          <a:bodyPr wrap="square" lIns="0" tIns="0" rIns="0" bIns="0">
            <a:spAutoFit/>
          </a:bodyPr>
          <a:lstStyle>
            <a:lvl1pPr marL="0" indent="0">
              <a:buNone/>
              <a:defRPr sz="3600" b="1">
                <a:solidFill>
                  <a:srgbClr val="0078D4"/>
                </a:solidFill>
              </a:defRPr>
            </a:lvl1pPr>
          </a:lstStyle>
          <a:p>
            <a:pPr lvl="0"/>
            <a:r>
              <a:rPr lang="en-GB"/>
              <a:t>Slide title</a:t>
            </a:r>
          </a:p>
        </p:txBody>
      </p:sp>
      <p:sp>
        <p:nvSpPr>
          <p:cNvPr id="8" name="Text Placeholder 7">
            <a:extLst>
              <a:ext uri="{FF2B5EF4-FFF2-40B4-BE49-F238E27FC236}">
                <a16:creationId xmlns:a16="http://schemas.microsoft.com/office/drawing/2014/main" id="{67A12113-3B99-4240-A379-207D1B3D55F0}"/>
              </a:ext>
            </a:extLst>
          </p:cNvPr>
          <p:cNvSpPr>
            <a:spLocks noGrp="1"/>
          </p:cNvSpPr>
          <p:nvPr>
            <p:ph type="body" sz="quarter" idx="11" hasCustomPrompt="1"/>
          </p:nvPr>
        </p:nvSpPr>
        <p:spPr>
          <a:xfrm>
            <a:off x="538163" y="1713600"/>
            <a:ext cx="5284787" cy="4596713"/>
          </a:xfrm>
        </p:spPr>
        <p:txBody>
          <a:bodyPr lIns="0" tIns="0" rIns="0" bIns="0">
            <a:normAutofit/>
          </a:bodyPr>
          <a:lstStyle>
            <a:lvl1pPr marL="0" indent="0">
              <a:buNone/>
              <a:defRPr sz="2200"/>
            </a:lvl1pPr>
          </a:lstStyle>
          <a:p>
            <a:pPr lvl="0"/>
            <a:r>
              <a:rPr lang="en-US"/>
              <a:t>Our mission is to empower every person and every </a:t>
            </a:r>
            <a:r>
              <a:rPr lang="en-GB" noProof="0"/>
              <a:t>organisation</a:t>
            </a:r>
            <a:r>
              <a:rPr lang="en-US"/>
              <a:t> on the planet to achieve more. We believe technology can and should be a force for good and that meaningful innovation can and will contribute to a brighter world in big and small ways.</a:t>
            </a:r>
          </a:p>
        </p:txBody>
      </p:sp>
      <p:sp>
        <p:nvSpPr>
          <p:cNvPr id="5" name="Text Placeholder 5">
            <a:extLst>
              <a:ext uri="{FF2B5EF4-FFF2-40B4-BE49-F238E27FC236}">
                <a16:creationId xmlns:a16="http://schemas.microsoft.com/office/drawing/2014/main" id="{0E34B3F9-47B0-4EC2-8340-1423BFA9C8DE}"/>
              </a:ext>
            </a:extLst>
          </p:cNvPr>
          <p:cNvSpPr>
            <a:spLocks noGrp="1"/>
          </p:cNvSpPr>
          <p:nvPr>
            <p:ph type="body" sz="quarter" idx="12" hasCustomPrompt="1"/>
          </p:nvPr>
        </p:nvSpPr>
        <p:spPr>
          <a:xfrm>
            <a:off x="542131" y="1227600"/>
            <a:ext cx="5280819" cy="304699"/>
          </a:xfrm>
        </p:spPr>
        <p:txBody>
          <a:bodyPr wrap="square" lIns="0" tIns="0" rIns="0" bIns="0">
            <a:spAutoFit/>
          </a:bodyPr>
          <a:lstStyle>
            <a:lvl1pPr marL="0" indent="0">
              <a:buNone/>
              <a:defRPr sz="2200" b="1">
                <a:solidFill>
                  <a:srgbClr val="525252"/>
                </a:solidFill>
              </a:defRPr>
            </a:lvl1pPr>
          </a:lstStyle>
          <a:p>
            <a:pPr lvl="0"/>
            <a:r>
              <a:rPr lang="en-GB"/>
              <a:t>Subtitle</a:t>
            </a:r>
          </a:p>
        </p:txBody>
      </p:sp>
      <p:sp>
        <p:nvSpPr>
          <p:cNvPr id="7" name="Picture Placeholder 2">
            <a:extLst>
              <a:ext uri="{FF2B5EF4-FFF2-40B4-BE49-F238E27FC236}">
                <a16:creationId xmlns:a16="http://schemas.microsoft.com/office/drawing/2014/main" id="{A0B60FAD-F4DA-4A90-8B57-C6B13B1CDA63}"/>
              </a:ext>
            </a:extLst>
          </p:cNvPr>
          <p:cNvSpPr>
            <a:spLocks noGrp="1"/>
          </p:cNvSpPr>
          <p:nvPr>
            <p:ph type="pic" sz="quarter" idx="13"/>
          </p:nvPr>
        </p:nvSpPr>
        <p:spPr>
          <a:xfrm>
            <a:off x="6365874" y="0"/>
            <a:ext cx="5826125" cy="6858000"/>
          </a:xfrm>
          <a:solidFill>
            <a:srgbClr val="000000"/>
          </a:solidFill>
        </p:spPr>
        <p:txBody>
          <a:bodyPr/>
          <a:lstStyle>
            <a:lvl1pPr marL="0" indent="0">
              <a:buNone/>
              <a:defRPr/>
            </a:lvl1pPr>
          </a:lstStyle>
          <a:p>
            <a:endParaRPr lang="en-GB"/>
          </a:p>
        </p:txBody>
      </p:sp>
    </p:spTree>
    <p:extLst>
      <p:ext uri="{BB962C8B-B14F-4D97-AF65-F5344CB8AC3E}">
        <p14:creationId xmlns:p14="http://schemas.microsoft.com/office/powerpoint/2010/main" val="18753016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6"/>
            <a:ext cx="5378548" cy="2377940"/>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01677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683442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0593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465814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D08C2-2615-4B61-A7D0-7092C233E4D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3B095ACD-B33E-460C-B0DD-7BE15A9ED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A3BEB39-195F-49B4-A59A-129866DFCF55}"/>
              </a:ext>
            </a:extLst>
          </p:cNvPr>
          <p:cNvSpPr>
            <a:spLocks noGrp="1"/>
          </p:cNvSpPr>
          <p:nvPr>
            <p:ph type="dt" sz="half" idx="10"/>
          </p:nvPr>
        </p:nvSpPr>
        <p:spPr/>
        <p:txBody>
          <a:bodyPr/>
          <a:lstStyle/>
          <a:p>
            <a:fld id="{D7A28DF6-53EC-4CEF-A2EC-2DC687E62EB7}" type="datetimeFigureOut">
              <a:rPr lang="en-GB" smtClean="0"/>
              <a:t>25/05/2021</a:t>
            </a:fld>
            <a:endParaRPr lang="en-GB"/>
          </a:p>
        </p:txBody>
      </p:sp>
      <p:sp>
        <p:nvSpPr>
          <p:cNvPr id="5" name="Fußzeilenplatzhalter 4">
            <a:extLst>
              <a:ext uri="{FF2B5EF4-FFF2-40B4-BE49-F238E27FC236}">
                <a16:creationId xmlns:a16="http://schemas.microsoft.com/office/drawing/2014/main" id="{4081583F-AD33-4F1B-8790-2535571FBC93}"/>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F6783F0A-93A3-455C-863B-F53283F34025}"/>
              </a:ext>
            </a:extLst>
          </p:cNvPr>
          <p:cNvSpPr>
            <a:spLocks noGrp="1"/>
          </p:cNvSpPr>
          <p:nvPr>
            <p:ph type="sldNum" sz="quarter" idx="12"/>
          </p:nvPr>
        </p:nvSpPr>
        <p:spPr/>
        <p:txBody>
          <a:bodyPr/>
          <a:lstStyle/>
          <a:p>
            <a:fld id="{3203D403-6945-4126-AA3D-8EA87033EA4B}" type="slidenum">
              <a:rPr lang="en-GB" smtClean="0"/>
              <a:t>‹#›</a:t>
            </a:fld>
            <a:endParaRPr lang="en-GB"/>
          </a:p>
        </p:txBody>
      </p:sp>
    </p:spTree>
    <p:extLst>
      <p:ext uri="{BB962C8B-B14F-4D97-AF65-F5344CB8AC3E}">
        <p14:creationId xmlns:p14="http://schemas.microsoft.com/office/powerpoint/2010/main" val="1268036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B9C4-0A97-41AC-9E63-D17CF60226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BC83B2-A7DF-4163-BE01-4485DD11E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FE67A3-AF7D-45BC-9C6E-F5864DFBB8C2}"/>
              </a:ext>
            </a:extLst>
          </p:cNvPr>
          <p:cNvSpPr>
            <a:spLocks noGrp="1"/>
          </p:cNvSpPr>
          <p:nvPr>
            <p:ph type="dt" sz="half" idx="10"/>
          </p:nvPr>
        </p:nvSpPr>
        <p:spPr/>
        <p:txBody>
          <a:bodyPr/>
          <a:lstStyle/>
          <a:p>
            <a:fld id="{F57533FA-4E36-41A4-900E-A86322AE6242}" type="datetimeFigureOut">
              <a:rPr lang="en-GB" smtClean="0"/>
              <a:t>25/05/2021</a:t>
            </a:fld>
            <a:endParaRPr lang="en-GB"/>
          </a:p>
        </p:txBody>
      </p:sp>
      <p:sp>
        <p:nvSpPr>
          <p:cNvPr id="5" name="Footer Placeholder 4">
            <a:extLst>
              <a:ext uri="{FF2B5EF4-FFF2-40B4-BE49-F238E27FC236}">
                <a16:creationId xmlns:a16="http://schemas.microsoft.com/office/drawing/2014/main" id="{46B5A584-6F45-47EA-9414-0034236B5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132716-172A-4C10-9A49-DFF3D41E3514}"/>
              </a:ext>
            </a:extLst>
          </p:cNvPr>
          <p:cNvSpPr>
            <a:spLocks noGrp="1"/>
          </p:cNvSpPr>
          <p:nvPr>
            <p:ph type="sldNum" sz="quarter" idx="12"/>
          </p:nvPr>
        </p:nvSpPr>
        <p:spPr/>
        <p:txBody>
          <a:bodyPr/>
          <a:lstStyle/>
          <a:p>
            <a:fld id="{9518AE20-329B-43EC-AEEE-651E0F6C168C}" type="slidenum">
              <a:rPr lang="en-GB" smtClean="0"/>
              <a:t>‹#›</a:t>
            </a:fld>
            <a:endParaRPr lang="en-GB"/>
          </a:p>
        </p:txBody>
      </p:sp>
    </p:spTree>
    <p:extLst>
      <p:ext uri="{BB962C8B-B14F-4D97-AF65-F5344CB8AC3E}">
        <p14:creationId xmlns:p14="http://schemas.microsoft.com/office/powerpoint/2010/main" val="24552535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048BF6F0-39E7-41BE-852C-3E0F3448DE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413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2C02A9-6C13-4DF5-BA53-7593DCCE045E}"/>
              </a:ext>
            </a:extLst>
          </p:cNvPr>
          <p:cNvSpPr/>
          <p:nvPr userDrawn="1"/>
        </p:nvSpPr>
        <p:spPr bwMode="auto">
          <a:xfrm>
            <a:off x="-1" y="0"/>
            <a:ext cx="10210801" cy="6858000"/>
          </a:xfrm>
          <a:prstGeom prst="rect">
            <a:avLst/>
          </a:prstGeom>
          <a:gradFill flip="none" rotWithShape="1">
            <a:gsLst>
              <a:gs pos="0">
                <a:srgbClr val="000000">
                  <a:alpha val="0"/>
                </a:srgbClr>
              </a:gs>
              <a:gs pos="100000">
                <a:srgbClr val="000000">
                  <a:alpha val="66000"/>
                </a:srgb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2148859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742472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767154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95615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7.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image" Target="../media/image8.emf"/><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8"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7.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image" Target="../media/image20.emf"/><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theme" Target="../theme/theme6.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8" Type="http://schemas.openxmlformats.org/officeDocument/2006/relationships/slideLayout" Target="../slideLayouts/slideLayout102.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20" Type="http://schemas.openxmlformats.org/officeDocument/2006/relationships/slideLayout" Target="../slideLayouts/slideLayout114.xml"/><Relationship Id="rId41" Type="http://schemas.openxmlformats.org/officeDocument/2006/relationships/slideLayout" Target="../slideLayouts/slideLayout1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theme" Target="../theme/theme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image" Target="../media/image20.emf"/></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9" Type="http://schemas.openxmlformats.org/officeDocument/2006/relationships/slideLayout" Target="../slideLayouts/slideLayout204.xml"/><Relationship Id="rId21" Type="http://schemas.openxmlformats.org/officeDocument/2006/relationships/slideLayout" Target="../slideLayouts/slideLayout186.xml"/><Relationship Id="rId34" Type="http://schemas.openxmlformats.org/officeDocument/2006/relationships/slideLayout" Target="../slideLayouts/slideLayout199.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41" Type="http://schemas.openxmlformats.org/officeDocument/2006/relationships/image" Target="../media/image8.emf"/><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37" Type="http://schemas.openxmlformats.org/officeDocument/2006/relationships/slideLayout" Target="../slideLayouts/slideLayout202.xml"/><Relationship Id="rId40" Type="http://schemas.openxmlformats.org/officeDocument/2006/relationships/theme" Target="../theme/theme8.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36" Type="http://schemas.openxmlformats.org/officeDocument/2006/relationships/slideLayout" Target="../slideLayouts/slideLayout201.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slideLayout" Target="../slideLayouts/slideLayout196.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35" Type="http://schemas.openxmlformats.org/officeDocument/2006/relationships/slideLayout" Target="../slideLayouts/slideLayout200.xml"/><Relationship Id="rId8" Type="http://schemas.openxmlformats.org/officeDocument/2006/relationships/slideLayout" Target="../slideLayouts/slideLayout173.xml"/><Relationship Id="rId3" Type="http://schemas.openxmlformats.org/officeDocument/2006/relationships/slideLayout" Target="../slideLayouts/slideLayout168.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38" Type="http://schemas.openxmlformats.org/officeDocument/2006/relationships/slideLayout" Target="../slideLayouts/slideLayout2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1"/>
          <a:stretch>
            <a:fillRect/>
          </a:stretch>
        </p:blipFill>
        <p:spPr>
          <a:xfrm rot="5400000">
            <a:off x="9208748" y="2991034"/>
            <a:ext cx="6858623" cy="876557"/>
          </a:xfrm>
          <a:prstGeom prst="rect">
            <a:avLst/>
          </a:prstGeom>
        </p:spPr>
      </p:pic>
    </p:spTree>
    <p:extLst>
      <p:ext uri="{BB962C8B-B14F-4D97-AF65-F5344CB8AC3E}">
        <p14:creationId xmlns:p14="http://schemas.microsoft.com/office/powerpoint/2010/main" val="521531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96674-176A-4EC4-A0D3-D4C26267E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F43824-68A7-4D9A-A989-63B288661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7CAA99-F589-4D1E-A275-85F87F3F0B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533FA-4E36-41A4-900E-A86322AE6242}" type="datetimeFigureOut">
              <a:rPr lang="en-GB" smtClean="0"/>
              <a:t>25/05/2021</a:t>
            </a:fld>
            <a:endParaRPr lang="en-GB"/>
          </a:p>
        </p:txBody>
      </p:sp>
      <p:sp>
        <p:nvSpPr>
          <p:cNvPr id="5" name="Footer Placeholder 4">
            <a:extLst>
              <a:ext uri="{FF2B5EF4-FFF2-40B4-BE49-F238E27FC236}">
                <a16:creationId xmlns:a16="http://schemas.microsoft.com/office/drawing/2014/main" id="{B1171B8D-97BA-4326-8D89-AAC57F0F94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C5983B-3E02-4B79-B273-F571654B54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8AE20-329B-43EC-AEEE-651E0F6C168C}" type="slidenum">
              <a:rPr lang="en-GB" smtClean="0"/>
              <a:t>‹#›</a:t>
            </a:fld>
            <a:endParaRPr lang="en-GB"/>
          </a:p>
        </p:txBody>
      </p:sp>
    </p:spTree>
    <p:extLst>
      <p:ext uri="{BB962C8B-B14F-4D97-AF65-F5344CB8AC3E}">
        <p14:creationId xmlns:p14="http://schemas.microsoft.com/office/powerpoint/2010/main" val="270591197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E73D293A-1573-423A-ADB6-5D0A96CA78AB}"/>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rot="5400000">
            <a:off x="9698399" y="2854947"/>
            <a:ext cx="6858002" cy="1148107"/>
          </a:xfrm>
          <a:prstGeom prst="rect">
            <a:avLst/>
          </a:prstGeom>
        </p:spPr>
      </p:pic>
      <p:sp>
        <p:nvSpPr>
          <p:cNvPr id="13" name="Title Placeholder 12">
            <a:extLst>
              <a:ext uri="{FF2B5EF4-FFF2-40B4-BE49-F238E27FC236}">
                <a16:creationId xmlns:a16="http://schemas.microsoft.com/office/drawing/2014/main" id="{63452A1F-EFD8-466A-89F8-53920254B4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4" name="Text Placeholder 13">
            <a:extLst>
              <a:ext uri="{FF2B5EF4-FFF2-40B4-BE49-F238E27FC236}">
                <a16:creationId xmlns:a16="http://schemas.microsoft.com/office/drawing/2014/main" id="{5E1F8ACD-9405-407C-AD44-116DD2C8A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273292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985" r:id="rId11"/>
    <p:sldLayoutId id="2147483718" r:id="rId12"/>
    <p:sldLayoutId id="2147483719" r:id="rId13"/>
    <p:sldLayoutId id="2147483720" r:id="rId14"/>
    <p:sldLayoutId id="2147483721" r:id="rId15"/>
    <p:sldLayoutId id="2147483722" r:id="rId16"/>
    <p:sldLayoutId id="2147483723" r:id="rId17"/>
  </p:sldLayoutIdLst>
  <p:transition>
    <p:fade/>
  </p:transition>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9">
          <p15:clr>
            <a:srgbClr val="F26B43"/>
          </p15:clr>
        </p15:guide>
        <p15:guide id="2" orient="horz" pos="339">
          <p15:clr>
            <a:srgbClr val="F26B43"/>
          </p15:clr>
        </p15:guide>
        <p15:guide id="3" pos="7336">
          <p15:clr>
            <a:srgbClr val="F26B43"/>
          </p15:clr>
        </p15:guide>
        <p15:guide id="4" orient="horz" pos="3974">
          <p15:clr>
            <a:srgbClr val="F26B43"/>
          </p15:clr>
        </p15:guide>
        <p15:guide id="5" pos="3840">
          <p15:clr>
            <a:srgbClr val="F26B43"/>
          </p15:clr>
        </p15:guide>
        <p15:guide id="6" orient="horz" pos="2160">
          <p15:clr>
            <a:srgbClr val="F26B43"/>
          </p15:clr>
        </p15:guide>
        <p15:guide id="7" pos="3668">
          <p15:clr>
            <a:srgbClr val="F26B43"/>
          </p15:clr>
        </p15:guide>
        <p15:guide id="8" pos="4010">
          <p15:clr>
            <a:srgbClr val="F26B43"/>
          </p15:clr>
        </p15:guide>
        <p15:guide id="9" pos="2519">
          <p15:clr>
            <a:srgbClr val="F26B43"/>
          </p15:clr>
        </p15:guide>
        <p15:guide id="10" pos="2741">
          <p15:clr>
            <a:srgbClr val="F26B43"/>
          </p15:clr>
        </p15:guide>
        <p15:guide id="11" pos="4928">
          <p15:clr>
            <a:srgbClr val="F26B43"/>
          </p15:clr>
        </p15:guide>
        <p15:guide id="12" pos="5152">
          <p15:clr>
            <a:srgbClr val="F26B43"/>
          </p15:clr>
        </p15:guide>
        <p15:guide id="13" orient="horz" pos="360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9294583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screenshot of a video game&#10;&#10;Description automatically generated">
            <a:extLst>
              <a:ext uri="{FF2B5EF4-FFF2-40B4-BE49-F238E27FC236}">
                <a16:creationId xmlns:a16="http://schemas.microsoft.com/office/drawing/2014/main" id="{0C52390D-B66C-4D1A-B914-B6838D5C89C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9698400" y="2854948"/>
            <a:ext cx="6858002" cy="1148108"/>
          </a:xfrm>
          <a:prstGeom prst="rect">
            <a:avLst/>
          </a:prstGeom>
        </p:spPr>
      </p:pic>
      <p:sp>
        <p:nvSpPr>
          <p:cNvPr id="13" name="Title Placeholder 12">
            <a:extLst>
              <a:ext uri="{FF2B5EF4-FFF2-40B4-BE49-F238E27FC236}">
                <a16:creationId xmlns:a16="http://schemas.microsoft.com/office/drawing/2014/main" id="{63452A1F-EFD8-466A-89F8-53920254B4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4" name="Text Placeholder 13">
            <a:extLst>
              <a:ext uri="{FF2B5EF4-FFF2-40B4-BE49-F238E27FC236}">
                <a16:creationId xmlns:a16="http://schemas.microsoft.com/office/drawing/2014/main" id="{5E1F8ACD-9405-407C-AD44-116DD2C8A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7276090"/>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Lst>
  <p:transition>
    <p:fade/>
  </p:transition>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9">
          <p15:clr>
            <a:srgbClr val="F26B43"/>
          </p15:clr>
        </p15:guide>
        <p15:guide id="2" orient="horz" pos="339">
          <p15:clr>
            <a:srgbClr val="F26B43"/>
          </p15:clr>
        </p15:guide>
        <p15:guide id="3" pos="7336">
          <p15:clr>
            <a:srgbClr val="F26B43"/>
          </p15:clr>
        </p15:guide>
        <p15:guide id="4" orient="horz" pos="3975">
          <p15:clr>
            <a:srgbClr val="F26B43"/>
          </p15:clr>
        </p15:guide>
        <p15:guide id="5" pos="3840">
          <p15:clr>
            <a:srgbClr val="F26B43"/>
          </p15:clr>
        </p15:guide>
        <p15:guide id="6" orient="horz" pos="2160">
          <p15:clr>
            <a:srgbClr val="F26B43"/>
          </p15:clr>
        </p15:guide>
        <p15:guide id="7" pos="3668">
          <p15:clr>
            <a:srgbClr val="F26B43"/>
          </p15:clr>
        </p15:guide>
        <p15:guide id="8" pos="4010">
          <p15:clr>
            <a:srgbClr val="F26B43"/>
          </p15:clr>
        </p15:guide>
        <p15:guide id="9" pos="2519">
          <p15:clr>
            <a:srgbClr val="F26B43"/>
          </p15:clr>
        </p15:guide>
        <p15:guide id="10" pos="2741">
          <p15:clr>
            <a:srgbClr val="F26B43"/>
          </p15:clr>
        </p15:guide>
        <p15:guide id="11" pos="4928">
          <p15:clr>
            <a:srgbClr val="F26B43"/>
          </p15:clr>
        </p15:guide>
        <p15:guide id="12" pos="5152">
          <p15:clr>
            <a:srgbClr val="F26B43"/>
          </p15:clr>
        </p15:guide>
        <p15:guide id="13" orient="horz" pos="360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9663264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 id="2147484028" r:id="rId28"/>
    <p:sldLayoutId id="2147484029" r:id="rId29"/>
    <p:sldLayoutId id="2147484030" r:id="rId30"/>
    <p:sldLayoutId id="2147484031" r:id="rId31"/>
    <p:sldLayoutId id="2147484032" r:id="rId32"/>
    <p:sldLayoutId id="2147484033" r:id="rId33"/>
    <p:sldLayoutId id="2147484034" r:id="rId34"/>
    <p:sldLayoutId id="2147484035" r:id="rId35"/>
    <p:sldLayoutId id="2147484036" r:id="rId36"/>
    <p:sldLayoutId id="2147484037" r:id="rId37"/>
    <p:sldLayoutId id="2147484038" r:id="rId38"/>
    <p:sldLayoutId id="2147484039" r:id="rId39"/>
    <p:sldLayoutId id="2147484040" r:id="rId40"/>
    <p:sldLayoutId id="2147484041" r:id="rId41"/>
    <p:sldLayoutId id="2147484042" r:id="rId42"/>
    <p:sldLayoutId id="2147484043" r:id="rId4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0">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93210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 id="2147484067" r:id="rId23"/>
    <p:sldLayoutId id="2147484068" r:id="rId24"/>
    <p:sldLayoutId id="2147484069" r:id="rId25"/>
    <p:sldLayoutId id="2147484070" r:id="rId26"/>
    <p:sldLayoutId id="2147484071" r:id="rId27"/>
    <p:sldLayoutId id="2147484072" r:id="rId28"/>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1"/>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031760838"/>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 id="2147484104" r:id="rId18"/>
    <p:sldLayoutId id="2147484105" r:id="rId19"/>
    <p:sldLayoutId id="2147484106" r:id="rId20"/>
    <p:sldLayoutId id="2147484107" r:id="rId21"/>
    <p:sldLayoutId id="2147484108" r:id="rId22"/>
    <p:sldLayoutId id="2147484109" r:id="rId23"/>
    <p:sldLayoutId id="2147484110" r:id="rId24"/>
    <p:sldLayoutId id="2147484111" r:id="rId25"/>
    <p:sldLayoutId id="2147484112" r:id="rId26"/>
    <p:sldLayoutId id="2147484113" r:id="rId27"/>
    <p:sldLayoutId id="2147484114" r:id="rId28"/>
    <p:sldLayoutId id="2147484115" r:id="rId29"/>
    <p:sldLayoutId id="2147484116" r:id="rId30"/>
    <p:sldLayoutId id="2147484117" r:id="rId31"/>
    <p:sldLayoutId id="2147484118" r:id="rId32"/>
    <p:sldLayoutId id="2147484119" r:id="rId33"/>
    <p:sldLayoutId id="2147484120" r:id="rId34"/>
    <p:sldLayoutId id="2147484121" r:id="rId35"/>
    <p:sldLayoutId id="2147484122" r:id="rId36"/>
    <p:sldLayoutId id="2147484123" r:id="rId37"/>
    <p:sldLayoutId id="2147484124" r:id="rId38"/>
    <p:sldLayoutId id="2147484125" r:id="rId3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emf"/><Relationship Id="rId7" Type="http://schemas.openxmlformats.org/officeDocument/2006/relationships/image" Target="../media/image42.svg"/><Relationship Id="rId2" Type="http://schemas.openxmlformats.org/officeDocument/2006/relationships/notesSlide" Target="../notesSlides/notesSlide2.xml"/><Relationship Id="rId1" Type="http://schemas.openxmlformats.org/officeDocument/2006/relationships/slideLayout" Target="../slideLayouts/slideLayout17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175.xml"/><Relationship Id="rId4" Type="http://schemas.openxmlformats.org/officeDocument/2006/relationships/image" Target="../media/image47.wmf"/></Relationships>
</file>

<file path=ppt/slides/_rels/slide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17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2.xml"/><Relationship Id="rId1" Type="http://schemas.openxmlformats.org/officeDocument/2006/relationships/tags" Target="../tags/tag8.xml"/><Relationship Id="rId6" Type="http://schemas.openxmlformats.org/officeDocument/2006/relationships/hyperlink" Target="http://aka.ms/AccessibilityChecker" TargetMode="External"/><Relationship Id="rId5" Type="http://schemas.openxmlformats.org/officeDocument/2006/relationships/image" Target="../media/image50.gif"/><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8" Type="http://schemas.openxmlformats.org/officeDocument/2006/relationships/hyperlink" Target="https://education.microsoft.com/en-us/course/a41ac17d/overview" TargetMode="External"/><Relationship Id="rId3" Type="http://schemas.openxmlformats.org/officeDocument/2006/relationships/notesSlide" Target="../notesSlides/notesSlide7.xml"/><Relationship Id="rId7" Type="http://schemas.openxmlformats.org/officeDocument/2006/relationships/hyperlink" Target="https://docs.microsoft.com/en-us/learn/paths/accessibility-fundamentals/" TargetMode="External"/><Relationship Id="rId2" Type="http://schemas.openxmlformats.org/officeDocument/2006/relationships/slideLayout" Target="../slideLayouts/slideLayout175.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jpg"/><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88F"/>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3284" y="471845"/>
            <a:ext cx="10669516" cy="1718148"/>
          </a:xfrm>
        </p:spPr>
        <p:txBody>
          <a:bodyPr>
            <a:noAutofit/>
          </a:bodyPr>
          <a:lstStyle/>
          <a:p>
            <a:r>
              <a:rPr lang="en-US" sz="4400" b="1" dirty="0">
                <a:solidFill>
                  <a:schemeClr val="bg1"/>
                </a:solidFill>
              </a:rPr>
              <a:t>Creating Accessible Documents using Accessibility Checker</a:t>
            </a:r>
            <a:endParaRPr lang="en-GB" sz="3200" i="1" dirty="0">
              <a:solidFill>
                <a:schemeClr val="bg1"/>
              </a:solidFill>
              <a:latin typeface="Segoe UI Light" panose="020B0502040204020203" pitchFamily="34" charset="0"/>
              <a:cs typeface="Segoe UI Light" panose="020B0502040204020203" pitchFamily="34" charset="0"/>
            </a:endParaRPr>
          </a:p>
        </p:txBody>
      </p:sp>
      <p:sp>
        <p:nvSpPr>
          <p:cNvPr id="3" name="Rectangle 2">
            <a:extLst>
              <a:ext uri="{FF2B5EF4-FFF2-40B4-BE49-F238E27FC236}">
                <a16:creationId xmlns:a16="http://schemas.microsoft.com/office/drawing/2014/main" id="{9893997B-987F-4526-AB96-80D26393E500}"/>
              </a:ext>
            </a:extLst>
          </p:cNvPr>
          <p:cNvSpPr/>
          <p:nvPr/>
        </p:nvSpPr>
        <p:spPr>
          <a:xfrm>
            <a:off x="343941" y="2372958"/>
            <a:ext cx="6094444" cy="2988895"/>
          </a:xfrm>
          <a:prstGeom prst="rect">
            <a:avLst/>
          </a:prstGeom>
        </p:spPr>
        <p:txBody>
          <a:bodyP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3137" b="0" i="0" u="none" strike="noStrike" kern="1200" cap="none" spc="-100" normalizeH="0" baseline="0" noProof="0" dirty="0">
              <a:ln w="3175">
                <a:noFill/>
              </a:ln>
              <a:solidFill>
                <a:prstClr val="white"/>
              </a:solidFill>
              <a:effectLst/>
              <a:uLnTx/>
              <a:uFillTx/>
              <a:latin typeface="Segoe UI Light"/>
              <a:ea typeface="+mn-ea"/>
              <a:cs typeface="Segoe UI"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137" b="0" i="0" u="none" strike="noStrike" kern="1200" cap="none" spc="-100" normalizeH="0" baseline="0" noProof="0" dirty="0">
                <a:ln w="3175">
                  <a:noFill/>
                </a:ln>
                <a:solidFill>
                  <a:prstClr val="white"/>
                </a:solidFill>
                <a:effectLst/>
                <a:uLnTx/>
                <a:uFillTx/>
                <a:latin typeface="Segoe UI Light"/>
                <a:ea typeface="+mn-ea"/>
                <a:cs typeface="Segoe UI" pitchFamily="34" charset="0"/>
              </a:rPr>
              <a:t>Michael Vermeersch</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137" b="0" i="0" u="none" strike="noStrike" kern="1200" cap="none" spc="-100" normalizeH="0" baseline="0" noProof="0" dirty="0">
                <a:ln w="3175">
                  <a:noFill/>
                </a:ln>
                <a:solidFill>
                  <a:prstClr val="white"/>
                </a:solidFill>
                <a:effectLst/>
                <a:uLnTx/>
                <a:uFillTx/>
                <a:latin typeface="Segoe UI Light"/>
                <a:ea typeface="+mn-ea"/>
                <a:cs typeface="Segoe UI" pitchFamily="34" charset="0"/>
              </a:rPr>
              <a:t>Digital Inclusion Lead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137" b="0" i="0" u="none" strike="noStrike" kern="1200" cap="none" spc="-100" normalizeH="0" baseline="0" noProof="0" dirty="0">
                <a:ln w="3175">
                  <a:noFill/>
                </a:ln>
                <a:solidFill>
                  <a:prstClr val="white"/>
                </a:solidFill>
                <a:effectLst/>
                <a:uLnTx/>
                <a:uFillTx/>
                <a:latin typeface="Segoe UI Light"/>
                <a:ea typeface="+mn-ea"/>
                <a:cs typeface="Segoe UI" pitchFamily="34" charset="0"/>
              </a:rPr>
              <a:t>Chair MS UK </a:t>
            </a:r>
            <a:r>
              <a:rPr lang="en-US" sz="3137" spc="-100" dirty="0">
                <a:ln w="3175">
                  <a:noFill/>
                </a:ln>
                <a:solidFill>
                  <a:prstClr val="white"/>
                </a:solidFill>
                <a:latin typeface="Segoe UI Light"/>
                <a:cs typeface="Segoe UI" pitchFamily="34" charset="0"/>
              </a:rPr>
              <a:t>D</a:t>
            </a:r>
            <a:r>
              <a:rPr kumimoji="0" lang="en-US" sz="3137" b="0" i="0" u="none" strike="noStrike" kern="1200" cap="none" spc="-100" normalizeH="0" baseline="0" noProof="0">
                <a:ln w="3175">
                  <a:noFill/>
                </a:ln>
                <a:solidFill>
                  <a:prstClr val="white"/>
                </a:solidFill>
                <a:effectLst/>
                <a:uLnTx/>
                <a:uFillTx/>
                <a:latin typeface="Segoe UI Light"/>
                <a:ea typeface="+mn-ea"/>
                <a:cs typeface="Segoe UI" pitchFamily="34" charset="0"/>
              </a:rPr>
              <a:t>isability</a:t>
            </a:r>
            <a:endParaRPr kumimoji="0" lang="en-US" sz="3137" b="0" i="0" u="none" strike="noStrike" kern="1200" cap="none" spc="-100" normalizeH="0" baseline="0" noProof="0" dirty="0">
              <a:ln w="3175">
                <a:noFill/>
              </a:ln>
              <a:solidFill>
                <a:prstClr val="white"/>
              </a:solidFill>
              <a:effectLst/>
              <a:uLnTx/>
              <a:uFillTx/>
              <a:latin typeface="Segoe UI Light"/>
              <a:ea typeface="+mn-ea"/>
              <a:cs typeface="Segoe UI"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137" b="0" i="0" u="none" strike="noStrike" kern="1200" cap="none" spc="-100" normalizeH="0" baseline="0" noProof="0" dirty="0">
                <a:ln w="3175">
                  <a:noFill/>
                </a:ln>
                <a:solidFill>
                  <a:prstClr val="white"/>
                </a:solidFill>
                <a:effectLst/>
                <a:uLnTx/>
                <a:uFillTx/>
                <a:latin typeface="Segoe UI Light"/>
                <a:ea typeface="+mn-ea"/>
                <a:cs typeface="Segoe UI" pitchFamily="34" charset="0"/>
              </a:rPr>
              <a:t>Employee Resource Group</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3137" b="0" i="0" u="none" strike="noStrike" kern="1200" cap="none" spc="-100" normalizeH="0" baseline="0" noProof="0" dirty="0">
              <a:ln w="3175">
                <a:noFill/>
              </a:ln>
              <a:solidFill>
                <a:prstClr val="white"/>
              </a:solidFill>
              <a:effectLst/>
              <a:uLnTx/>
              <a:uFillTx/>
              <a:latin typeface="Segoe UI Light"/>
              <a:ea typeface="+mn-ea"/>
              <a:cs typeface="Segoe UI" pitchFamily="34" charset="0"/>
            </a:endParaRPr>
          </a:p>
        </p:txBody>
      </p:sp>
      <p:pic>
        <p:nvPicPr>
          <p:cNvPr id="4" name="Picture 3" descr="We have just been recognized as a Disability Confident Leader... in FY20 we need to continue displaying this and be a role model">
            <a:extLst>
              <a:ext uri="{FF2B5EF4-FFF2-40B4-BE49-F238E27FC236}">
                <a16:creationId xmlns:a16="http://schemas.microsoft.com/office/drawing/2014/main" id="{7C1D83DF-51FB-451E-A026-E6CBC8FDA588}"/>
              </a:ext>
            </a:extLst>
          </p:cNvPr>
          <p:cNvPicPr>
            <a:picLocks noChangeAspect="1"/>
          </p:cNvPicPr>
          <p:nvPr/>
        </p:nvPicPr>
        <p:blipFill>
          <a:blip r:embed="rId4"/>
          <a:stretch>
            <a:fillRect/>
          </a:stretch>
        </p:blipFill>
        <p:spPr>
          <a:xfrm>
            <a:off x="6806926" y="5378388"/>
            <a:ext cx="1988834" cy="986797"/>
          </a:xfrm>
          <a:prstGeom prst="rect">
            <a:avLst/>
          </a:prstGeom>
        </p:spPr>
      </p:pic>
      <p:pic>
        <p:nvPicPr>
          <p:cNvPr id="5" name="Picture 4" descr="Microsoft is a Disability-Smart Award Winner!">
            <a:extLst>
              <a:ext uri="{FF2B5EF4-FFF2-40B4-BE49-F238E27FC236}">
                <a16:creationId xmlns:a16="http://schemas.microsoft.com/office/drawing/2014/main" id="{CD94F037-FAE9-4F11-8FFD-23848EF441C9}"/>
              </a:ext>
            </a:extLst>
          </p:cNvPr>
          <p:cNvPicPr>
            <a:picLocks noChangeAspect="1"/>
          </p:cNvPicPr>
          <p:nvPr/>
        </p:nvPicPr>
        <p:blipFill>
          <a:blip r:embed="rId5"/>
          <a:stretch>
            <a:fillRect/>
          </a:stretch>
        </p:blipFill>
        <p:spPr>
          <a:xfrm>
            <a:off x="9301517" y="5298486"/>
            <a:ext cx="1144800" cy="1144800"/>
          </a:xfrm>
          <a:prstGeom prst="rect">
            <a:avLst/>
          </a:prstGeom>
        </p:spPr>
      </p:pic>
      <p:pic>
        <p:nvPicPr>
          <p:cNvPr id="6" name="Picture 5" descr="Microsoft is a Disability-Smart Award Winner!">
            <a:extLst>
              <a:ext uri="{FF2B5EF4-FFF2-40B4-BE49-F238E27FC236}">
                <a16:creationId xmlns:a16="http://schemas.microsoft.com/office/drawing/2014/main" id="{E286E973-8D29-4ECF-9F68-420C2D5D47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77507" y="5300286"/>
            <a:ext cx="1143000" cy="1143000"/>
          </a:xfrm>
          <a:prstGeom prst="rect">
            <a:avLst/>
          </a:prstGeom>
          <a:noFill/>
          <a:ln>
            <a:noFill/>
          </a:ln>
        </p:spPr>
      </p:pic>
    </p:spTree>
    <p:custDataLst>
      <p:tags r:id="rId1"/>
    </p:custDataLst>
    <p:extLst>
      <p:ext uri="{BB962C8B-B14F-4D97-AF65-F5344CB8AC3E}">
        <p14:creationId xmlns:p14="http://schemas.microsoft.com/office/powerpoint/2010/main" val="131010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9FC64F-81DE-42BF-AFC0-E967520E29F8}"/>
              </a:ext>
              <a:ext uri="{C183D7F6-B498-43B3-948B-1728B52AA6E4}">
                <adec:decorative xmlns:adec="http://schemas.microsoft.com/office/drawing/2017/decorative" val="0"/>
              </a:ext>
            </a:extLst>
          </p:cNvPr>
          <p:cNvSpPr>
            <a:spLocks noGrp="1"/>
          </p:cNvSpPr>
          <p:nvPr>
            <p:ph type="title"/>
          </p:nvPr>
        </p:nvSpPr>
        <p:spPr>
          <a:xfrm>
            <a:off x="588263" y="457200"/>
            <a:ext cx="11018520" cy="553998"/>
          </a:xfrm>
        </p:spPr>
        <p:txBody>
          <a:bodyPr/>
          <a:lstStyle/>
          <a:p>
            <a:r>
              <a:rPr lang="en-US"/>
              <a:t>Accessibility is a responsibility </a:t>
            </a:r>
          </a:p>
        </p:txBody>
      </p:sp>
      <p:pic>
        <p:nvPicPr>
          <p:cNvPr id="3" name="Picture 2">
            <a:extLst>
              <a:ext uri="{FF2B5EF4-FFF2-40B4-BE49-F238E27FC236}">
                <a16:creationId xmlns:a16="http://schemas.microsoft.com/office/drawing/2014/main" id="{31A2C43F-C9AB-4A53-9D2C-4BEB1E5085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403350"/>
            <a:ext cx="12192000" cy="3672381"/>
          </a:xfrm>
          <a:prstGeom prst="rect">
            <a:avLst/>
          </a:prstGeom>
        </p:spPr>
      </p:pic>
      <p:sp>
        <p:nvSpPr>
          <p:cNvPr id="24" name="Rectangle 23">
            <a:extLst>
              <a:ext uri="{FF2B5EF4-FFF2-40B4-BE49-F238E27FC236}">
                <a16:creationId xmlns:a16="http://schemas.microsoft.com/office/drawing/2014/main" id="{EECF114E-AEB2-483E-A583-9DDDD0CC3173}"/>
              </a:ext>
              <a:ext uri="{C183D7F6-B498-43B3-948B-1728B52AA6E4}">
                <adec:decorative xmlns:adec="http://schemas.microsoft.com/office/drawing/2017/decorative" val="0"/>
              </a:ext>
            </a:extLst>
          </p:cNvPr>
          <p:cNvSpPr>
            <a:spLocks noChangeAspect="1"/>
          </p:cNvSpPr>
          <p:nvPr/>
        </p:nvSpPr>
        <p:spPr>
          <a:xfrm>
            <a:off x="588263" y="1603252"/>
            <a:ext cx="4183838" cy="997196"/>
          </a:xfrm>
          <a:prstGeom prst="rect">
            <a:avLst/>
          </a:prstGeom>
        </p:spPr>
        <p:txBody>
          <a:bodyPr wrap="none" lIns="0" tIns="0" rIns="0" bIns="0" anchor="t">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7200" b="1" i="0" u="none" strike="noStrike" kern="0" cap="none" spc="0" normalizeH="0" baseline="0" noProof="0">
                <a:ln>
                  <a:noFill/>
                </a:ln>
                <a:solidFill>
                  <a:srgbClr val="FFFFFF"/>
                </a:solidFill>
                <a:effectLst/>
                <a:uLnTx/>
                <a:uFillTx/>
                <a:latin typeface="Segoe UI"/>
                <a:ea typeface="+mn-ea"/>
                <a:cs typeface="+mn-cs"/>
              </a:rPr>
              <a:t>1+ billion</a:t>
            </a:r>
            <a:endParaRPr kumimoji="0" lang="en-US" sz="7200" b="0" i="0" u="none" strike="noStrike" kern="0" cap="none" spc="0" normalizeH="0" baseline="0" noProof="0">
              <a:ln>
                <a:noFill/>
              </a:ln>
              <a:solidFill>
                <a:srgbClr val="FFFFFF"/>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77F4BD43-8EAA-419A-A345-035938946B2F}"/>
              </a:ext>
              <a:ext uri="{C183D7F6-B498-43B3-948B-1728B52AA6E4}">
                <adec:decorative xmlns:adec="http://schemas.microsoft.com/office/drawing/2017/decorative" val="0"/>
              </a:ext>
            </a:extLst>
          </p:cNvPr>
          <p:cNvSpPr txBox="1"/>
          <p:nvPr/>
        </p:nvSpPr>
        <p:spPr>
          <a:xfrm>
            <a:off x="588263" y="2435360"/>
            <a:ext cx="4525352" cy="900479"/>
          </a:xfrm>
          <a:prstGeom prst="rect">
            <a:avLst/>
          </a:prstGeom>
        </p:spPr>
        <p:txBody>
          <a:bodyPr vert="horz" wrap="square" lIns="0" tIns="0" rIns="0" bIns="0" rtlCol="0" anchor="ctr">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a:ea typeface="+mn-ea"/>
                <a:cs typeface="Segoe UI" panose="020B0502040204020203" pitchFamily="34" charset="0"/>
              </a:rPr>
              <a:t>people have disabilities, many of whom need assistive technology </a:t>
            </a:r>
          </a:p>
        </p:txBody>
      </p:sp>
      <p:sp>
        <p:nvSpPr>
          <p:cNvPr id="50" name="TextBox 49">
            <a:extLst>
              <a:ext uri="{FF2B5EF4-FFF2-40B4-BE49-F238E27FC236}">
                <a16:creationId xmlns:a16="http://schemas.microsoft.com/office/drawing/2014/main" id="{45F0DC25-8F13-493D-A762-25916F97C76E}"/>
              </a:ext>
              <a:ext uri="{C183D7F6-B498-43B3-948B-1728B52AA6E4}">
                <adec:decorative xmlns:adec="http://schemas.microsoft.com/office/drawing/2017/decorative" val="0"/>
              </a:ext>
            </a:extLst>
          </p:cNvPr>
          <p:cNvSpPr txBox="1"/>
          <p:nvPr/>
        </p:nvSpPr>
        <p:spPr>
          <a:xfrm>
            <a:off x="6696267" y="1772223"/>
            <a:ext cx="1205458" cy="369332"/>
          </a:xfrm>
          <a:prstGeom prst="rect">
            <a:avLst/>
          </a:prstGeom>
          <a:solidFill>
            <a:schemeClr val="bg1"/>
          </a:solidFill>
        </p:spPr>
        <p:txBody>
          <a:bodyPr wrap="none" lIns="0" tIns="0" rIns="0" bIns="0" rtlCol="0" anchor="ctr">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But only </a:t>
            </a:r>
          </a:p>
        </p:txBody>
      </p:sp>
      <p:sp>
        <p:nvSpPr>
          <p:cNvPr id="49" name="TextBox 48">
            <a:extLst>
              <a:ext uri="{FF2B5EF4-FFF2-40B4-BE49-F238E27FC236}">
                <a16:creationId xmlns:a16="http://schemas.microsoft.com/office/drawing/2014/main" id="{C4C3F670-8C37-418D-857F-BD96AE57D0C9}"/>
              </a:ext>
              <a:ext uri="{C183D7F6-B498-43B3-948B-1728B52AA6E4}">
                <adec:decorative xmlns:adec="http://schemas.microsoft.com/office/drawing/2017/decorative" val="0"/>
              </a:ext>
            </a:extLst>
          </p:cNvPr>
          <p:cNvSpPr txBox="1"/>
          <p:nvPr/>
        </p:nvSpPr>
        <p:spPr>
          <a:xfrm>
            <a:off x="6607367" y="2137700"/>
            <a:ext cx="2213748" cy="914096"/>
          </a:xfrm>
          <a:prstGeom prst="rect">
            <a:avLst/>
          </a:prstGeom>
          <a:solidFill>
            <a:schemeClr val="bg1"/>
          </a:solidFill>
        </p:spPr>
        <p:txBody>
          <a:bodyPr wrap="none" lIns="0" tIns="0" rIns="0" bIns="0" rtlCol="0" anchor="ctr">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78D4"/>
                </a:solidFill>
                <a:effectLst/>
                <a:uLnTx/>
                <a:uFillTx/>
                <a:latin typeface="Segoe UI"/>
                <a:ea typeface="+mn-ea"/>
                <a:cs typeface="+mn-cs"/>
              </a:rPr>
              <a:t>1in10</a:t>
            </a:r>
            <a:endParaRPr kumimoji="0" lang="en-US" sz="6000" b="1" i="0" u="none" strike="noStrike" kern="1200" cap="none" spc="0" normalizeH="0" baseline="0" noProof="0">
              <a:ln>
                <a:noFill/>
              </a:ln>
              <a:solidFill>
                <a:srgbClr val="000000"/>
              </a:solidFill>
              <a:effectLst/>
              <a:uLnTx/>
              <a:uFillTx/>
              <a:latin typeface="Segoe UI"/>
              <a:ea typeface="+mn-ea"/>
              <a:cs typeface="+mn-cs"/>
            </a:endParaRPr>
          </a:p>
        </p:txBody>
      </p:sp>
      <p:sp>
        <p:nvSpPr>
          <p:cNvPr id="103" name="TextBox 102">
            <a:extLst>
              <a:ext uri="{FF2B5EF4-FFF2-40B4-BE49-F238E27FC236}">
                <a16:creationId xmlns:a16="http://schemas.microsoft.com/office/drawing/2014/main" id="{E0DB901A-B01E-44F4-BA87-FD3FE24429F5}"/>
              </a:ext>
              <a:ext uri="{C183D7F6-B498-43B3-948B-1728B52AA6E4}">
                <adec:decorative xmlns:adec="http://schemas.microsoft.com/office/drawing/2017/decorative" val="0"/>
              </a:ext>
            </a:extLst>
          </p:cNvPr>
          <p:cNvSpPr txBox="1"/>
          <p:nvPr/>
        </p:nvSpPr>
        <p:spPr>
          <a:xfrm>
            <a:off x="8991599" y="2182503"/>
            <a:ext cx="2656582" cy="738664"/>
          </a:xfrm>
          <a:prstGeom prst="rect">
            <a:avLst/>
          </a:prstGeom>
          <a:solidFill>
            <a:schemeClr val="bg1"/>
          </a:solidFill>
        </p:spPr>
        <p:txBody>
          <a:bodyPr wrap="square" lIns="0" tIns="0" rIns="0" bIns="0" rtlCol="0" anchor="ctr">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have access to the</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products needed</a:t>
            </a:r>
          </a:p>
        </p:txBody>
      </p:sp>
      <p:sp>
        <p:nvSpPr>
          <p:cNvPr id="101" name="TextBox 100">
            <a:extLst>
              <a:ext uri="{FF2B5EF4-FFF2-40B4-BE49-F238E27FC236}">
                <a16:creationId xmlns:a16="http://schemas.microsoft.com/office/drawing/2014/main" id="{8C4263DF-9D35-4E4F-8F9B-C47F9C501A20}"/>
              </a:ext>
              <a:ext uri="{C183D7F6-B498-43B3-948B-1728B52AA6E4}">
                <adec:decorative xmlns:adec="http://schemas.microsoft.com/office/drawing/2017/decorative" val="0"/>
              </a:ext>
            </a:extLst>
          </p:cNvPr>
          <p:cNvSpPr txBox="1"/>
          <p:nvPr/>
        </p:nvSpPr>
        <p:spPr>
          <a:xfrm>
            <a:off x="736600" y="3601710"/>
            <a:ext cx="5164089" cy="1231106"/>
          </a:xfrm>
          <a:prstGeom prst="rect">
            <a:avLst/>
          </a:prstGeom>
          <a:solidFill>
            <a:schemeClr val="bg1"/>
          </a:solidFill>
        </p:spPr>
        <p:txBody>
          <a:bodyPr wrap="square" lIns="0" tIns="0" rIns="0" bIns="0" rtlCol="0" anchor="ctr">
            <a:sp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and</a:t>
            </a:r>
            <a:br>
              <a:rPr kumimoji="0" lang="en-US" sz="2400" b="0" i="0" u="none" strike="noStrike" kern="1200" cap="none" spc="0" normalizeH="0" baseline="0" noProof="0">
                <a:ln>
                  <a:noFill/>
                </a:ln>
                <a:solidFill>
                  <a:srgbClr val="000000"/>
                </a:solidFill>
                <a:effectLst/>
                <a:uLnTx/>
                <a:uFillTx/>
                <a:latin typeface="Segoe UI Semibold"/>
                <a:ea typeface="+mn-ea"/>
                <a:cs typeface="+mn-cs"/>
              </a:rPr>
            </a:br>
            <a:r>
              <a:rPr kumimoji="0" lang="en-US" sz="2800" b="0" i="0" u="none" strike="noStrike" kern="1200" cap="none" spc="0" normalizeH="0" baseline="0" noProof="0">
                <a:ln>
                  <a:noFill/>
                </a:ln>
                <a:solidFill>
                  <a:srgbClr val="0078D4"/>
                </a:solidFill>
                <a:effectLst/>
                <a:uLnTx/>
                <a:uFillTx/>
                <a:latin typeface="Segoe UI Semibold"/>
                <a:ea typeface="+mn-ea"/>
                <a:cs typeface="+mn-cs"/>
              </a:rPr>
              <a:t>disability can affect any</a:t>
            </a:r>
            <a:br>
              <a:rPr kumimoji="0" lang="en-US" sz="2800" b="0" i="0" u="none" strike="noStrike" kern="1200" cap="none" spc="0" normalizeH="0" baseline="0" noProof="0">
                <a:ln>
                  <a:noFill/>
                </a:ln>
                <a:solidFill>
                  <a:srgbClr val="0078D4"/>
                </a:solidFill>
                <a:effectLst/>
                <a:uLnTx/>
                <a:uFillTx/>
                <a:latin typeface="Segoe UI Semibold"/>
                <a:ea typeface="+mn-ea"/>
                <a:cs typeface="+mn-cs"/>
              </a:rPr>
            </a:br>
            <a:r>
              <a:rPr kumimoji="0" lang="en-US" sz="2800" b="0" i="0" u="none" strike="noStrike" kern="1200" cap="none" spc="0" normalizeH="0" baseline="0" noProof="0">
                <a:ln>
                  <a:noFill/>
                </a:ln>
                <a:solidFill>
                  <a:srgbClr val="0078D4"/>
                </a:solidFill>
                <a:effectLst/>
                <a:uLnTx/>
                <a:uFillTx/>
                <a:latin typeface="Segoe UI Semibold"/>
                <a:ea typeface="+mn-ea"/>
                <a:cs typeface="+mn-cs"/>
              </a:rPr>
              <a:t>of us at any time</a:t>
            </a:r>
            <a:endParaRPr kumimoji="0" lang="en-US" sz="24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26" name="Rectangle 25">
            <a:extLst>
              <a:ext uri="{FF2B5EF4-FFF2-40B4-BE49-F238E27FC236}">
                <a16:creationId xmlns:a16="http://schemas.microsoft.com/office/drawing/2014/main" id="{8C34AE6C-4634-4DA9-AE06-0C41D0BCA5F2}"/>
              </a:ext>
              <a:ext uri="{C183D7F6-B498-43B3-948B-1728B52AA6E4}">
                <adec:decorative xmlns:adec="http://schemas.microsoft.com/office/drawing/2017/decorative" val="0"/>
              </a:ext>
            </a:extLst>
          </p:cNvPr>
          <p:cNvSpPr>
            <a:spLocks noChangeAspect="1"/>
          </p:cNvSpPr>
          <p:nvPr/>
        </p:nvSpPr>
        <p:spPr>
          <a:xfrm>
            <a:off x="6474555" y="3739392"/>
            <a:ext cx="1040348" cy="997196"/>
          </a:xfrm>
          <a:prstGeom prst="rect">
            <a:avLst/>
          </a:prstGeom>
        </p:spPr>
        <p:txBody>
          <a:bodyPr wrap="none" lIns="0" tIns="0" rIns="0" bIns="0">
            <a:spAutoFit/>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7200" b="1" i="0" u="none" strike="noStrike" kern="0" cap="none" spc="0" normalizeH="0" baseline="0" noProof="0">
                <a:ln>
                  <a:noFill/>
                </a:ln>
                <a:solidFill>
                  <a:srgbClr val="0078D4"/>
                </a:solidFill>
                <a:effectLst/>
                <a:uLnTx/>
                <a:uFillTx/>
                <a:latin typeface="Segoe UI"/>
                <a:ea typeface="+mn-ea"/>
                <a:cs typeface="+mn-cs"/>
              </a:rPr>
              <a:t>2x</a:t>
            </a:r>
          </a:p>
        </p:txBody>
      </p:sp>
      <p:sp>
        <p:nvSpPr>
          <p:cNvPr id="27" name="TextBox 26">
            <a:extLst>
              <a:ext uri="{FF2B5EF4-FFF2-40B4-BE49-F238E27FC236}">
                <a16:creationId xmlns:a16="http://schemas.microsoft.com/office/drawing/2014/main" id="{36EB1EAF-8C07-4E90-895A-94CCA4967F58}"/>
              </a:ext>
              <a:ext uri="{C183D7F6-B498-43B3-948B-1728B52AA6E4}">
                <adec:decorative xmlns:adec="http://schemas.microsoft.com/office/drawing/2017/decorative" val="0"/>
              </a:ext>
            </a:extLst>
          </p:cNvPr>
          <p:cNvSpPr txBox="1"/>
          <p:nvPr/>
        </p:nvSpPr>
        <p:spPr>
          <a:xfrm>
            <a:off x="7692570" y="3724709"/>
            <a:ext cx="4266019" cy="1026562"/>
          </a:xfrm>
          <a:prstGeom prst="rect">
            <a:avLst/>
          </a:prstGeom>
        </p:spPr>
        <p:txBody>
          <a:bodyPr vert="horz" wrap="square" lIns="91427" tIns="91427" rIns="91427" bIns="91427" rtlCol="0" anchor="ctr">
            <a:no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unemployment rate </a:t>
            </a:r>
          </a:p>
        </p:txBody>
      </p:sp>
      <p:sp>
        <p:nvSpPr>
          <p:cNvPr id="38" name="TextBox 37">
            <a:extLst>
              <a:ext uri="{FF2B5EF4-FFF2-40B4-BE49-F238E27FC236}">
                <a16:creationId xmlns:a16="http://schemas.microsoft.com/office/drawing/2014/main" id="{E6826A37-A77A-44F9-BB3D-5645A810DF47}"/>
              </a:ext>
            </a:extLst>
          </p:cNvPr>
          <p:cNvSpPr txBox="1"/>
          <p:nvPr/>
        </p:nvSpPr>
        <p:spPr>
          <a:xfrm>
            <a:off x="820327" y="5537200"/>
            <a:ext cx="3022493" cy="633883"/>
          </a:xfrm>
          <a:prstGeom prst="round2SameRect">
            <a:avLst>
              <a:gd name="adj1" fmla="val 22612"/>
              <a:gd name="adj2" fmla="val 0"/>
            </a:avLst>
          </a:prstGeom>
          <a:solidFill>
            <a:schemeClr val="accent2"/>
          </a:solidFill>
          <a:ln>
            <a:noFill/>
          </a:ln>
        </p:spPr>
        <p:txBody>
          <a:bodyPr wrap="square" lIns="91440" tIns="45720" rIns="91440" bIns="45720" rtlCol="0" anchor="ctr" anchorCtr="0">
            <a:noAutofit/>
          </a:bodyPr>
          <a:lstStyle/>
          <a:p>
            <a:pPr marL="0" marR="0" lvl="0" indent="0" algn="ctr" defTabSz="914225" rtl="0" eaLnBrk="1" fontAlgn="auto" latinLnBrk="0" hangingPunct="1">
              <a:lnSpc>
                <a:spcPct val="100000"/>
              </a:lnSpc>
              <a:spcBef>
                <a:spcPts val="200"/>
              </a:spcBef>
              <a:spcAft>
                <a:spcPts val="200"/>
              </a:spcAft>
              <a:buClrTx/>
              <a:buSzTx/>
              <a:buFontTx/>
              <a:buNone/>
              <a:tabLst/>
              <a:defRPr/>
            </a:pPr>
            <a:r>
              <a:rPr kumimoji="0" lang="en-US" sz="2200" b="0" i="0" u="none" strike="noStrike" kern="0" cap="none" spc="0" normalizeH="0" baseline="0" noProof="0">
                <a:ln>
                  <a:noFill/>
                </a:ln>
                <a:solidFill>
                  <a:srgbClr val="FFFFFF"/>
                </a:solidFill>
                <a:effectLst/>
                <a:uLnTx/>
                <a:uFillTx/>
                <a:latin typeface="Segoe UI Semibold"/>
                <a:ea typeface="+mn-ea"/>
                <a:cs typeface="+mn-cs"/>
              </a:rPr>
              <a:t>Permanent</a:t>
            </a:r>
          </a:p>
        </p:txBody>
      </p:sp>
      <p:sp>
        <p:nvSpPr>
          <p:cNvPr id="39" name="TextBox 38">
            <a:extLst>
              <a:ext uri="{FF2B5EF4-FFF2-40B4-BE49-F238E27FC236}">
                <a16:creationId xmlns:a16="http://schemas.microsoft.com/office/drawing/2014/main" id="{0CA5EF16-9661-4025-8056-8C0285872D77}"/>
              </a:ext>
            </a:extLst>
          </p:cNvPr>
          <p:cNvSpPr txBox="1"/>
          <p:nvPr/>
        </p:nvSpPr>
        <p:spPr>
          <a:xfrm>
            <a:off x="660400" y="6172200"/>
            <a:ext cx="3342347" cy="473709"/>
          </a:xfrm>
          <a:prstGeom prst="rect">
            <a:avLst/>
          </a:prstGeom>
          <a:solidFill>
            <a:schemeClr val="bg2">
              <a:lumMod val="90000"/>
            </a:schemeClr>
          </a:solidFill>
          <a:ln>
            <a:noFill/>
          </a:ln>
        </p:spPr>
        <p:txBody>
          <a:bodyPr wrap="square" lIns="91440" tIns="91440" rIns="91440" bIns="91440" rtlCol="0" anchor="ctr" anchorCtr="0">
            <a:noAutofit/>
          </a:bodyPr>
          <a:lstStyle/>
          <a:p>
            <a:pPr marL="0" marR="0" lvl="0" indent="0" algn="ctr" defTabSz="914225" rtl="0" eaLnBrk="1" fontAlgn="auto" latinLnBrk="0" hangingPunct="1">
              <a:lnSpc>
                <a:spcPct val="100000"/>
              </a:lnSpc>
              <a:spcBef>
                <a:spcPts val="200"/>
              </a:spcBef>
              <a:spcAft>
                <a:spcPts val="20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UI"/>
                <a:ea typeface="+mn-ea"/>
                <a:cs typeface="+mn-cs"/>
              </a:rPr>
              <a:t>(one arm)</a:t>
            </a:r>
          </a:p>
        </p:txBody>
      </p:sp>
      <p:pic>
        <p:nvPicPr>
          <p:cNvPr id="11" name="Graphic 10" descr="Icon representing a girl having one arm">
            <a:extLst>
              <a:ext uri="{FF2B5EF4-FFF2-40B4-BE49-F238E27FC236}">
                <a16:creationId xmlns:a16="http://schemas.microsoft.com/office/drawing/2014/main" id="{ACDDD357-877A-4DC3-976B-3F126650F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3659" y="6214303"/>
            <a:ext cx="173842" cy="431606"/>
          </a:xfrm>
          <a:prstGeom prst="rect">
            <a:avLst/>
          </a:prstGeom>
        </p:spPr>
      </p:pic>
      <p:sp>
        <p:nvSpPr>
          <p:cNvPr id="42" name="TextBox 41">
            <a:extLst>
              <a:ext uri="{FF2B5EF4-FFF2-40B4-BE49-F238E27FC236}">
                <a16:creationId xmlns:a16="http://schemas.microsoft.com/office/drawing/2014/main" id="{E88F9C09-03D5-489F-A3A3-EB1313F4A88E}"/>
              </a:ext>
            </a:extLst>
          </p:cNvPr>
          <p:cNvSpPr txBox="1"/>
          <p:nvPr/>
        </p:nvSpPr>
        <p:spPr>
          <a:xfrm>
            <a:off x="4584754" y="5537200"/>
            <a:ext cx="3022493" cy="633883"/>
          </a:xfrm>
          <a:prstGeom prst="round2SameRect">
            <a:avLst>
              <a:gd name="adj1" fmla="val 22612"/>
              <a:gd name="adj2" fmla="val 0"/>
            </a:avLst>
          </a:prstGeom>
          <a:solidFill>
            <a:schemeClr val="accent2"/>
          </a:solidFill>
          <a:ln>
            <a:noFill/>
          </a:ln>
        </p:spPr>
        <p:txBody>
          <a:bodyPr wrap="square" lIns="91440" tIns="45720" rIns="91440" bIns="45720" rtlCol="0" anchor="ctr" anchorCtr="0">
            <a:noAutofit/>
          </a:bodyPr>
          <a:lstStyle/>
          <a:p>
            <a:pPr marL="0" marR="0" lvl="0" indent="0" algn="ctr" defTabSz="914225" rtl="0" eaLnBrk="1" fontAlgn="auto" latinLnBrk="0" hangingPunct="1">
              <a:lnSpc>
                <a:spcPct val="100000"/>
              </a:lnSpc>
              <a:spcBef>
                <a:spcPts val="200"/>
              </a:spcBef>
              <a:spcAft>
                <a:spcPts val="200"/>
              </a:spcAft>
              <a:buClrTx/>
              <a:buSzTx/>
              <a:buFontTx/>
              <a:buNone/>
              <a:tabLst/>
              <a:defRPr/>
            </a:pPr>
            <a:r>
              <a:rPr kumimoji="0" lang="en-US" sz="2200" b="0" i="0" u="none" strike="noStrike" kern="0" cap="none" spc="0" normalizeH="0" baseline="0" noProof="0">
                <a:ln>
                  <a:noFill/>
                </a:ln>
                <a:solidFill>
                  <a:srgbClr val="FFFFFF"/>
                </a:solidFill>
                <a:effectLst/>
                <a:uLnTx/>
                <a:uFillTx/>
                <a:latin typeface="Segoe UI Semibold"/>
                <a:ea typeface="+mn-ea"/>
                <a:cs typeface="+mn-cs"/>
              </a:rPr>
              <a:t>Temporary</a:t>
            </a:r>
          </a:p>
        </p:txBody>
      </p:sp>
      <p:sp>
        <p:nvSpPr>
          <p:cNvPr id="43" name="TextBox 42">
            <a:extLst>
              <a:ext uri="{FF2B5EF4-FFF2-40B4-BE49-F238E27FC236}">
                <a16:creationId xmlns:a16="http://schemas.microsoft.com/office/drawing/2014/main" id="{8DE7C6C9-27EF-4FF9-8196-F281497DDEC3}"/>
              </a:ext>
            </a:extLst>
          </p:cNvPr>
          <p:cNvSpPr txBox="1"/>
          <p:nvPr/>
        </p:nvSpPr>
        <p:spPr>
          <a:xfrm>
            <a:off x="4424827" y="6172200"/>
            <a:ext cx="3342347" cy="473709"/>
          </a:xfrm>
          <a:prstGeom prst="rect">
            <a:avLst/>
          </a:prstGeom>
          <a:solidFill>
            <a:schemeClr val="bg2">
              <a:lumMod val="90000"/>
            </a:schemeClr>
          </a:solidFill>
          <a:ln>
            <a:noFill/>
          </a:ln>
        </p:spPr>
        <p:txBody>
          <a:bodyPr wrap="square" lIns="91440" tIns="91440" rIns="91440" bIns="91440" rtlCol="0" anchor="ctr" anchorCtr="0">
            <a:noAutofit/>
          </a:bodyPr>
          <a:lstStyle/>
          <a:p>
            <a:pPr marL="0" marR="0" lvl="0" indent="0" algn="ctr" defTabSz="914225" rtl="0" eaLnBrk="1" fontAlgn="auto" latinLnBrk="0" hangingPunct="1">
              <a:lnSpc>
                <a:spcPct val="100000"/>
              </a:lnSpc>
              <a:spcBef>
                <a:spcPts val="200"/>
              </a:spcBef>
              <a:spcAft>
                <a:spcPts val="20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UI"/>
                <a:ea typeface="+mn-ea"/>
                <a:cs typeface="+mn-cs"/>
              </a:rPr>
              <a:t>(arm injury)</a:t>
            </a:r>
          </a:p>
        </p:txBody>
      </p:sp>
      <p:pic>
        <p:nvPicPr>
          <p:cNvPr id="13" name="Graphic 12" descr="Icon representing a boy having an arm injury">
            <a:extLst>
              <a:ext uri="{FF2B5EF4-FFF2-40B4-BE49-F238E27FC236}">
                <a16:creationId xmlns:a16="http://schemas.microsoft.com/office/drawing/2014/main" id="{47D16253-0C1E-44FD-B8E7-D4CE847BAE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75915" y="6220086"/>
            <a:ext cx="183340" cy="425823"/>
          </a:xfrm>
          <a:prstGeom prst="rect">
            <a:avLst/>
          </a:prstGeom>
        </p:spPr>
      </p:pic>
      <p:sp>
        <p:nvSpPr>
          <p:cNvPr id="45" name="TextBox 44">
            <a:extLst>
              <a:ext uri="{FF2B5EF4-FFF2-40B4-BE49-F238E27FC236}">
                <a16:creationId xmlns:a16="http://schemas.microsoft.com/office/drawing/2014/main" id="{74EDCD17-0E19-4B56-AEDD-870D7B4E6121}"/>
              </a:ext>
            </a:extLst>
          </p:cNvPr>
          <p:cNvSpPr txBox="1"/>
          <p:nvPr/>
        </p:nvSpPr>
        <p:spPr>
          <a:xfrm>
            <a:off x="8349180" y="5537200"/>
            <a:ext cx="3022493" cy="633883"/>
          </a:xfrm>
          <a:prstGeom prst="round2SameRect">
            <a:avLst>
              <a:gd name="adj1" fmla="val 22612"/>
              <a:gd name="adj2" fmla="val 0"/>
            </a:avLst>
          </a:prstGeom>
          <a:solidFill>
            <a:schemeClr val="accent2"/>
          </a:solidFill>
          <a:ln>
            <a:noFill/>
          </a:ln>
        </p:spPr>
        <p:txBody>
          <a:bodyPr wrap="square" lIns="91440" tIns="45720" rIns="91440" bIns="45720" rtlCol="0" anchor="ctr" anchorCtr="0">
            <a:noAutofit/>
          </a:bodyPr>
          <a:lstStyle/>
          <a:p>
            <a:pPr marL="0" marR="0" lvl="0" indent="0" algn="ctr" defTabSz="914225" rtl="0" eaLnBrk="1" fontAlgn="auto" latinLnBrk="0" hangingPunct="1">
              <a:lnSpc>
                <a:spcPct val="100000"/>
              </a:lnSpc>
              <a:spcBef>
                <a:spcPts val="200"/>
              </a:spcBef>
              <a:spcAft>
                <a:spcPts val="200"/>
              </a:spcAft>
              <a:buClrTx/>
              <a:buSzTx/>
              <a:buFontTx/>
              <a:buNone/>
              <a:tabLst/>
              <a:defRPr/>
            </a:pPr>
            <a:r>
              <a:rPr kumimoji="0" lang="en-US" sz="2200" b="0" i="0" u="none" strike="noStrike" kern="0" cap="none" spc="0" normalizeH="0" baseline="0" noProof="0">
                <a:ln>
                  <a:noFill/>
                </a:ln>
                <a:solidFill>
                  <a:srgbClr val="FFFFFF"/>
                </a:solidFill>
                <a:effectLst/>
                <a:uLnTx/>
                <a:uFillTx/>
                <a:latin typeface="Segoe UI Semibold"/>
                <a:ea typeface="+mn-ea"/>
                <a:cs typeface="+mn-cs"/>
              </a:rPr>
              <a:t>Situational</a:t>
            </a:r>
          </a:p>
        </p:txBody>
      </p:sp>
      <p:sp>
        <p:nvSpPr>
          <p:cNvPr id="46" name="TextBox 45">
            <a:extLst>
              <a:ext uri="{FF2B5EF4-FFF2-40B4-BE49-F238E27FC236}">
                <a16:creationId xmlns:a16="http://schemas.microsoft.com/office/drawing/2014/main" id="{5BE61627-BDB3-411B-AE4A-9E863D827D54}"/>
              </a:ext>
            </a:extLst>
          </p:cNvPr>
          <p:cNvSpPr txBox="1"/>
          <p:nvPr/>
        </p:nvSpPr>
        <p:spPr>
          <a:xfrm>
            <a:off x="8189253" y="6172200"/>
            <a:ext cx="3342347" cy="473709"/>
          </a:xfrm>
          <a:prstGeom prst="rect">
            <a:avLst/>
          </a:prstGeom>
          <a:solidFill>
            <a:schemeClr val="bg2">
              <a:lumMod val="90000"/>
            </a:schemeClr>
          </a:solidFill>
          <a:ln>
            <a:noFill/>
          </a:ln>
        </p:spPr>
        <p:txBody>
          <a:bodyPr wrap="square" lIns="91440" tIns="91440" rIns="91440" bIns="91440" rtlCol="0" anchor="ctr" anchorCtr="0">
            <a:noAutofit/>
          </a:bodyPr>
          <a:lstStyle/>
          <a:p>
            <a:pPr marL="0" marR="0" lvl="0" indent="0" algn="ctr" defTabSz="914225" rtl="0" eaLnBrk="1" fontAlgn="auto" latinLnBrk="0" hangingPunct="1">
              <a:lnSpc>
                <a:spcPct val="100000"/>
              </a:lnSpc>
              <a:spcBef>
                <a:spcPts val="200"/>
              </a:spcBef>
              <a:spcAft>
                <a:spcPts val="20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UI"/>
                <a:ea typeface="+mn-ea"/>
                <a:cs typeface="+mn-cs"/>
              </a:rPr>
              <a:t>(new parent)</a:t>
            </a:r>
          </a:p>
        </p:txBody>
      </p:sp>
      <p:pic>
        <p:nvPicPr>
          <p:cNvPr id="9" name="Graphic 8" descr="Icon representing a new parent">
            <a:extLst>
              <a:ext uri="{FF2B5EF4-FFF2-40B4-BE49-F238E27FC236}">
                <a16:creationId xmlns:a16="http://schemas.microsoft.com/office/drawing/2014/main" id="{C22491A8-196B-4ECF-AE38-6B02947954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64717" y="6214172"/>
            <a:ext cx="183340" cy="431737"/>
          </a:xfrm>
          <a:prstGeom prst="rect">
            <a:avLst/>
          </a:prstGeom>
        </p:spPr>
      </p:pic>
      <p:sp>
        <p:nvSpPr>
          <p:cNvPr id="37" name="Rectangle 36">
            <a:extLst>
              <a:ext uri="{FF2B5EF4-FFF2-40B4-BE49-F238E27FC236}">
                <a16:creationId xmlns:a16="http://schemas.microsoft.com/office/drawing/2014/main" id="{958CB02D-172D-4B30-B648-7CCAA0C8AA9A}"/>
              </a:ext>
              <a:ext uri="{C183D7F6-B498-43B3-948B-1728B52AA6E4}">
                <adec:decorative xmlns:adec="http://schemas.microsoft.com/office/drawing/2017/decorative" val="1"/>
              </a:ext>
            </a:extLst>
          </p:cNvPr>
          <p:cNvSpPr/>
          <p:nvPr/>
        </p:nvSpPr>
        <p:spPr bwMode="auto">
          <a:xfrm>
            <a:off x="-2" y="6647026"/>
            <a:ext cx="12192001" cy="21097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7690012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F5342A67-91C5-0543-AFFA-4E1A3D092BD8}"/>
              </a:ext>
            </a:extLst>
          </p:cNvPr>
          <p:cNvSpPr>
            <a:spLocks noGrp="1"/>
          </p:cNvSpPr>
          <p:nvPr>
            <p:ph type="title"/>
          </p:nvPr>
        </p:nvSpPr>
        <p:spPr>
          <a:xfrm>
            <a:off x="588263" y="457200"/>
            <a:ext cx="5754479" cy="1107996"/>
          </a:xfrm>
        </p:spPr>
        <p:txBody>
          <a:bodyPr/>
          <a:lstStyle/>
          <a:p>
            <a:r>
              <a:rPr lang="en-US"/>
              <a:t>If you don’t design for accessibility</a:t>
            </a:r>
          </a:p>
        </p:txBody>
      </p:sp>
      <p:sp>
        <p:nvSpPr>
          <p:cNvPr id="17" name="TextBox 16" descr="Quotation mark">
            <a:extLst>
              <a:ext uri="{FF2B5EF4-FFF2-40B4-BE49-F238E27FC236}">
                <a16:creationId xmlns:a16="http://schemas.microsoft.com/office/drawing/2014/main" id="{749DD119-05AB-4B5E-9ACC-5A8CC2E719D2}"/>
              </a:ext>
              <a:ext uri="{C183D7F6-B498-43B3-948B-1728B52AA6E4}">
                <adec:decorative xmlns:adec="http://schemas.microsoft.com/office/drawing/2017/decorative" val="0"/>
              </a:ext>
            </a:extLst>
          </p:cNvPr>
          <p:cNvSpPr txBox="1"/>
          <p:nvPr/>
        </p:nvSpPr>
        <p:spPr>
          <a:xfrm>
            <a:off x="588263" y="2271759"/>
            <a:ext cx="684516" cy="580802"/>
          </a:xfrm>
          <a:custGeom>
            <a:avLst/>
            <a:gdLst>
              <a:gd name="connsiteX0" fmla="*/ 570430 w 684516"/>
              <a:gd name="connsiteY0" fmla="*/ 0 h 580802"/>
              <a:gd name="connsiteX1" fmla="*/ 672070 w 684516"/>
              <a:gd name="connsiteY1" fmla="*/ 79860 h 580802"/>
              <a:gd name="connsiteX2" fmla="*/ 615546 w 684516"/>
              <a:gd name="connsiteY2" fmla="*/ 176315 h 580802"/>
              <a:gd name="connsiteX3" fmla="*/ 579765 w 684516"/>
              <a:gd name="connsiteY3" fmla="*/ 284178 h 580802"/>
              <a:gd name="connsiteX4" fmla="*/ 684516 w 684516"/>
              <a:gd name="connsiteY4" fmla="*/ 284178 h 580802"/>
              <a:gd name="connsiteX5" fmla="*/ 684516 w 684516"/>
              <a:gd name="connsiteY5" fmla="*/ 580802 h 580802"/>
              <a:gd name="connsiteX6" fmla="*/ 423155 w 684516"/>
              <a:gd name="connsiteY6" fmla="*/ 580802 h 580802"/>
              <a:gd name="connsiteX7" fmla="*/ 423155 w 684516"/>
              <a:gd name="connsiteY7" fmla="*/ 436898 h 580802"/>
              <a:gd name="connsiteX8" fmla="*/ 456344 w 684516"/>
              <a:gd name="connsiteY8" fmla="*/ 202406 h 580802"/>
              <a:gd name="connsiteX9" fmla="*/ 570430 w 684516"/>
              <a:gd name="connsiteY9" fmla="*/ 0 h 580802"/>
              <a:gd name="connsiteX10" fmla="*/ 147275 w 684516"/>
              <a:gd name="connsiteY10" fmla="*/ 0 h 580802"/>
              <a:gd name="connsiteX11" fmla="*/ 248915 w 684516"/>
              <a:gd name="connsiteY11" fmla="*/ 79860 h 580802"/>
              <a:gd name="connsiteX12" fmla="*/ 192390 w 684516"/>
              <a:gd name="connsiteY12" fmla="*/ 176315 h 580802"/>
              <a:gd name="connsiteX13" fmla="*/ 156609 w 684516"/>
              <a:gd name="connsiteY13" fmla="*/ 284178 h 580802"/>
              <a:gd name="connsiteX14" fmla="*/ 261361 w 684516"/>
              <a:gd name="connsiteY14" fmla="*/ 284178 h 580802"/>
              <a:gd name="connsiteX15" fmla="*/ 261361 w 684516"/>
              <a:gd name="connsiteY15" fmla="*/ 580802 h 580802"/>
              <a:gd name="connsiteX16" fmla="*/ 0 w 684516"/>
              <a:gd name="connsiteY16" fmla="*/ 580802 h 580802"/>
              <a:gd name="connsiteX17" fmla="*/ 0 w 684516"/>
              <a:gd name="connsiteY17" fmla="*/ 436898 h 580802"/>
              <a:gd name="connsiteX18" fmla="*/ 33707 w 684516"/>
              <a:gd name="connsiteY18" fmla="*/ 202406 h 580802"/>
              <a:gd name="connsiteX19" fmla="*/ 147275 w 684516"/>
              <a:gd name="connsiteY19" fmla="*/ 0 h 58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4516" h="580802">
                <a:moveTo>
                  <a:pt x="570430" y="0"/>
                </a:moveTo>
                <a:lnTo>
                  <a:pt x="672070" y="79860"/>
                </a:lnTo>
                <a:cubicBezTo>
                  <a:pt x="646488" y="117197"/>
                  <a:pt x="627646" y="149349"/>
                  <a:pt x="615546" y="176315"/>
                </a:cubicBezTo>
                <a:cubicBezTo>
                  <a:pt x="603446" y="203281"/>
                  <a:pt x="591519" y="239235"/>
                  <a:pt x="579765" y="284178"/>
                </a:cubicBezTo>
                <a:lnTo>
                  <a:pt x="684516" y="284178"/>
                </a:lnTo>
                <a:lnTo>
                  <a:pt x="684516" y="580802"/>
                </a:lnTo>
                <a:lnTo>
                  <a:pt x="423155" y="580802"/>
                </a:lnTo>
                <a:lnTo>
                  <a:pt x="423155" y="436898"/>
                </a:lnTo>
                <a:cubicBezTo>
                  <a:pt x="423155" y="346482"/>
                  <a:pt x="434218" y="268318"/>
                  <a:pt x="456344" y="202406"/>
                </a:cubicBezTo>
                <a:cubicBezTo>
                  <a:pt x="478470" y="136493"/>
                  <a:pt x="516499" y="69024"/>
                  <a:pt x="570430" y="0"/>
                </a:cubicBezTo>
                <a:close/>
                <a:moveTo>
                  <a:pt x="147275" y="0"/>
                </a:moveTo>
                <a:lnTo>
                  <a:pt x="248915" y="79860"/>
                </a:lnTo>
                <a:cubicBezTo>
                  <a:pt x="223332" y="117197"/>
                  <a:pt x="204490" y="149349"/>
                  <a:pt x="192390" y="176315"/>
                </a:cubicBezTo>
                <a:cubicBezTo>
                  <a:pt x="180290" y="203281"/>
                  <a:pt x="168363" y="239235"/>
                  <a:pt x="156609" y="284178"/>
                </a:cubicBezTo>
                <a:lnTo>
                  <a:pt x="261361" y="284178"/>
                </a:lnTo>
                <a:lnTo>
                  <a:pt x="261361" y="580802"/>
                </a:lnTo>
                <a:lnTo>
                  <a:pt x="0" y="580802"/>
                </a:lnTo>
                <a:lnTo>
                  <a:pt x="0" y="436898"/>
                </a:lnTo>
                <a:cubicBezTo>
                  <a:pt x="0" y="346482"/>
                  <a:pt x="11236" y="268318"/>
                  <a:pt x="33707" y="202406"/>
                </a:cubicBezTo>
                <a:cubicBezTo>
                  <a:pt x="56179" y="136493"/>
                  <a:pt x="94034" y="69024"/>
                  <a:pt x="14727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700" b="1" i="0" u="none" strike="noStrike" kern="1200" cap="none" spc="-300" normalizeH="0" baseline="0" noProof="0">
              <a:ln>
                <a:noFill/>
              </a:ln>
              <a:solidFill>
                <a:srgbClr val="0078D4"/>
              </a:solidFill>
              <a:effectLst/>
              <a:uLnTx/>
              <a:uFillTx/>
              <a:latin typeface="Century Gothic" panose="020B0502020202020204" pitchFamily="34" charset="0"/>
              <a:ea typeface="+mn-ea"/>
              <a:cs typeface="+mn-cs"/>
            </a:endParaRPr>
          </a:p>
        </p:txBody>
      </p:sp>
      <p:sp>
        <p:nvSpPr>
          <p:cNvPr id="14" name="Text Placeholder 3">
            <a:extLst>
              <a:ext uri="{FF2B5EF4-FFF2-40B4-BE49-F238E27FC236}">
                <a16:creationId xmlns:a16="http://schemas.microsoft.com/office/drawing/2014/main" id="{1AF3613D-B1CF-4832-92FC-92AE14AD9508}"/>
              </a:ext>
            </a:extLst>
          </p:cNvPr>
          <p:cNvSpPr txBox="1">
            <a:spLocks/>
          </p:cNvSpPr>
          <p:nvPr/>
        </p:nvSpPr>
        <p:spPr>
          <a:xfrm>
            <a:off x="588263" y="3070382"/>
            <a:ext cx="5489392" cy="2708434"/>
          </a:xfrm>
          <a:prstGeom prst="rect">
            <a:avLst/>
          </a:prstGeom>
          <a:noFill/>
        </p:spPr>
        <p:txBody>
          <a:bodyPr vert="horz" wrap="square" lIns="0" tIns="0" rIns="0" bIns="0" rtlCol="0" anchor="t" anchorCtr="0">
            <a:spAutoFit/>
          </a:bodyPr>
          <a:lstStyle>
            <a:lvl1pPr marL="287227" marR="0" indent="-287227" algn="l" defTabSz="932384" rtl="0" eaLnBrk="1" fontAlgn="auto" latinLnBrk="0" hangingPunct="1">
              <a:lnSpc>
                <a:spcPct val="90000"/>
              </a:lnSpc>
              <a:spcBef>
                <a:spcPts val="1224"/>
              </a:spcBef>
              <a:spcAft>
                <a:spcPts val="0"/>
              </a:spcAft>
              <a:buClr>
                <a:schemeClr val="tx1"/>
              </a:buClr>
              <a:buSzPct val="90000"/>
              <a:buFont typeface="Arial" pitchFamily="34" charset="0"/>
              <a:buChar char="•"/>
              <a:tabLst/>
              <a:defRPr sz="3198" kern="1200" spc="0" baseline="0">
                <a:gradFill>
                  <a:gsLst>
                    <a:gs pos="1250">
                      <a:schemeClr val="tx1"/>
                    </a:gs>
                    <a:gs pos="100000">
                      <a:schemeClr val="tx1"/>
                    </a:gs>
                  </a:gsLst>
                  <a:lin ang="5400000" scaled="0"/>
                </a:gradFill>
                <a:latin typeface="+mj-lt"/>
                <a:ea typeface="+mn-ea"/>
                <a:cs typeface="+mn-cs"/>
              </a:defRPr>
            </a:lvl1pPr>
            <a:lvl2pPr marL="530962" marR="0" indent="-233105" algn="l" defTabSz="93238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699316" marR="0" indent="-168355"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880619" marR="0" indent="-181305"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048973" marR="0" indent="-168355"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795" marR="0" lvl="0" indent="-10795" algn="l" defTabSz="914016" rtl="0" eaLnBrk="1" fontAlgn="auto" latinLnBrk="0" hangingPunct="1">
              <a:lnSpc>
                <a:spcPct val="100000"/>
              </a:lnSpc>
              <a:spcBef>
                <a:spcPts val="0"/>
              </a:spcBef>
              <a:spcAft>
                <a:spcPts val="0"/>
              </a:spcAft>
              <a:buClr>
                <a:srgbClr val="353535"/>
              </a:buClr>
              <a:buSzPct val="90000"/>
              <a:buFont typeface="Arial" pitchFamily="34" charset="0"/>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a:rPr>
              <a:t>It’s like saying to every fifth person who walks in your door… ‘I don’t really want your business.’</a:t>
            </a:r>
            <a:endParaRPr kumimoji="0" lang="en-US" sz="3150" b="0" i="0" u="none" strike="noStrike" kern="1200" cap="none" spc="0" normalizeH="0" baseline="0" noProof="0">
              <a:ln>
                <a:noFill/>
              </a:ln>
              <a:solidFill>
                <a:srgbClr val="000000"/>
              </a:solidFill>
              <a:effectLst/>
              <a:uLnTx/>
              <a:uFillTx/>
              <a:latin typeface="Segoe UI Semibold"/>
              <a:ea typeface="+mn-ea"/>
              <a:cs typeface="Segoe UI Semibold"/>
            </a:endParaRPr>
          </a:p>
          <a:p>
            <a:pPr marL="10795" marR="0" lvl="0" indent="-10795" algn="l" defTabSz="914016" rtl="0" eaLnBrk="1" fontAlgn="auto" latinLnBrk="0" hangingPunct="1">
              <a:lnSpc>
                <a:spcPct val="100000"/>
              </a:lnSpc>
              <a:spcBef>
                <a:spcPts val="0"/>
              </a:spcBef>
              <a:spcAft>
                <a:spcPts val="0"/>
              </a:spcAft>
              <a:buClr>
                <a:srgbClr val="353535"/>
              </a:buClr>
              <a:buSzPct val="90000"/>
              <a:buFont typeface="Arial" pitchFamily="34" charset="0"/>
              <a:buNone/>
              <a:tabLst/>
              <a:defRPr/>
            </a:pPr>
            <a:endPar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0795" marR="0" lvl="0" indent="-10795" algn="l" defTabSz="914016" rtl="0" eaLnBrk="1" fontAlgn="auto" latinLnBrk="0" hangingPunct="1">
              <a:lnSpc>
                <a:spcPct val="100000"/>
              </a:lnSpc>
              <a:spcBef>
                <a:spcPts val="0"/>
              </a:spcBef>
              <a:spcAft>
                <a:spcPts val="0"/>
              </a:spcAft>
              <a:buClr>
                <a:srgbClr val="353535"/>
              </a:buClr>
              <a:buSzPct val="90000"/>
              <a:buFont typeface="Arial" pitchFamily="34" charset="0"/>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Segoe UI Semibold"/>
                <a:ea typeface="+mn-ea"/>
                <a:cs typeface="Segoe UI Semibold" panose="020B0502040204020203" pitchFamily="34" charset="0"/>
              </a:rPr>
              <a:t>Bert Floyd,</a:t>
            </a:r>
            <a:br>
              <a:rPr kumimoji="0" lang="en-US" sz="2000" b="1" i="0" u="none" strike="noStrike" kern="1200" cap="none" spc="0" normalizeH="0" baseline="0" noProof="0">
                <a:ln>
                  <a:noFill/>
                </a:ln>
                <a:solidFill>
                  <a:srgbClr val="000000">
                    <a:lumMod val="65000"/>
                    <a:lumOff val="35000"/>
                  </a:srgbClr>
                </a:solidFill>
                <a:effectLst/>
                <a:uLnTx/>
                <a:uFillTx/>
                <a:latin typeface="Segoe UI"/>
                <a:ea typeface="+mn-ea"/>
                <a:cs typeface="Segoe UI Semibold" panose="020B0502040204020203" pitchFamily="34" charset="0"/>
              </a:rPr>
            </a:br>
            <a:r>
              <a:rPr kumimoji="0" lang="en-US" sz="2000" b="0" i="1" u="none" strike="noStrike" kern="1200" cap="none" spc="0" normalizeH="0" baseline="0" noProof="0">
                <a:ln>
                  <a:noFill/>
                </a:ln>
                <a:solidFill>
                  <a:srgbClr val="000000">
                    <a:lumMod val="65000"/>
                    <a:lumOff val="35000"/>
                  </a:srgbClr>
                </a:solidFill>
                <a:effectLst/>
                <a:uLnTx/>
                <a:uFillTx/>
                <a:latin typeface="Segoe UI"/>
                <a:ea typeface="+mn-ea"/>
                <a:cs typeface="Segoe UI Semibold" panose="020B0502040204020203" pitchFamily="34" charset="0"/>
              </a:rPr>
              <a:t>Team Lead of Assistive Technologies,</a:t>
            </a:r>
            <a:br>
              <a:rPr kumimoji="0" lang="en-US" sz="2000" b="0" i="1" u="none" strike="noStrike" kern="1200" cap="none" spc="0" normalizeH="0" baseline="0" noProof="0">
                <a:ln>
                  <a:noFill/>
                </a:ln>
                <a:solidFill>
                  <a:srgbClr val="000000">
                    <a:lumMod val="65000"/>
                    <a:lumOff val="35000"/>
                  </a:srgbClr>
                </a:solidFill>
                <a:effectLst/>
                <a:uLnTx/>
                <a:uFillTx/>
                <a:latin typeface="Segoe UI"/>
                <a:ea typeface="+mn-ea"/>
                <a:cs typeface="Segoe UI Semibold" panose="020B0502040204020203" pitchFamily="34" charset="0"/>
              </a:rPr>
            </a:br>
            <a:r>
              <a:rPr kumimoji="0" lang="en-US" sz="2000" b="0" i="1" u="none" strike="noStrike" kern="1200" cap="none" spc="0" normalizeH="0" baseline="0" noProof="0">
                <a:ln>
                  <a:noFill/>
                </a:ln>
                <a:solidFill>
                  <a:srgbClr val="000000">
                    <a:lumMod val="65000"/>
                    <a:lumOff val="35000"/>
                  </a:srgbClr>
                </a:solidFill>
                <a:effectLst/>
                <a:uLnTx/>
                <a:uFillTx/>
                <a:latin typeface="Segoe UI"/>
                <a:ea typeface="+mn-ea"/>
                <a:cs typeface="Segoe UI Semibold" panose="020B0502040204020203" pitchFamily="34" charset="0"/>
              </a:rPr>
              <a:t>TD Bank, Canada</a:t>
            </a:r>
            <a:endParaRPr kumimoji="0" lang="en-US" sz="1800" b="0" i="1" u="none" strike="noStrike" kern="1200" cap="none" spc="0" normalizeH="0" baseline="0" noProof="0">
              <a:ln>
                <a:noFill/>
              </a:ln>
              <a:solidFill>
                <a:srgbClr val="000000">
                  <a:lumMod val="65000"/>
                  <a:lumOff val="35000"/>
                </a:srgbClr>
              </a:solidFill>
              <a:effectLst/>
              <a:uLnTx/>
              <a:uFillTx/>
              <a:latin typeface="Segoe UI"/>
              <a:ea typeface="+mn-ea"/>
              <a:cs typeface="Segoe UI Semibold" panose="020B0502040204020203" pitchFamily="34" charset="0"/>
            </a:endParaRPr>
          </a:p>
        </p:txBody>
      </p:sp>
      <p:pic>
        <p:nvPicPr>
          <p:cNvPr id="2" name="Picture 2" descr="A man who uses a wheelchair, moves through an outdoor ramp.">
            <a:extLst>
              <a:ext uri="{FF2B5EF4-FFF2-40B4-BE49-F238E27FC236}">
                <a16:creationId xmlns:a16="http://schemas.microsoft.com/office/drawing/2014/main" id="{CB53F8A3-3820-4368-85C6-B571D169CE12}"/>
              </a:ext>
            </a:extLst>
          </p:cNvPr>
          <p:cNvPicPr>
            <a:picLocks noChangeAspect="1"/>
          </p:cNvPicPr>
          <p:nvPr/>
        </p:nvPicPr>
        <p:blipFill rotWithShape="1">
          <a:blip r:embed="rId3"/>
          <a:srcRect l="8536" t="15388" r="1830" b="11136"/>
          <a:stretch/>
        </p:blipFill>
        <p:spPr>
          <a:xfrm>
            <a:off x="6591300" y="0"/>
            <a:ext cx="5600700" cy="6858001"/>
          </a:xfrm>
          <a:prstGeom prst="rect">
            <a:avLst/>
          </a:prstGeom>
        </p:spPr>
      </p:pic>
    </p:spTree>
    <p:extLst>
      <p:ext uri="{BB962C8B-B14F-4D97-AF65-F5344CB8AC3E}">
        <p14:creationId xmlns:p14="http://schemas.microsoft.com/office/powerpoint/2010/main" val="41701641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D9CFF399-C159-46B2-A8A0-B97E699C063F}"/>
              </a:ext>
            </a:extLst>
          </p:cNvPr>
          <p:cNvSpPr>
            <a:spLocks noGrp="1"/>
          </p:cNvSpPr>
          <p:nvPr>
            <p:ph type="title"/>
          </p:nvPr>
        </p:nvSpPr>
        <p:spPr/>
        <p:txBody>
          <a:bodyPr/>
          <a:lstStyle/>
          <a:p>
            <a:r>
              <a:rPr lang="en-US"/>
              <a:t>Enabling your accessibility journey</a:t>
            </a:r>
          </a:p>
        </p:txBody>
      </p:sp>
      <p:sp>
        <p:nvSpPr>
          <p:cNvPr id="16" name="TextBox 15">
            <a:extLst>
              <a:ext uri="{FF2B5EF4-FFF2-40B4-BE49-F238E27FC236}">
                <a16:creationId xmlns:a16="http://schemas.microsoft.com/office/drawing/2014/main" id="{01200918-EF4E-4590-A5E8-9A690BF9B8F8}"/>
              </a:ext>
            </a:extLst>
          </p:cNvPr>
          <p:cNvSpPr txBox="1"/>
          <p:nvPr/>
        </p:nvSpPr>
        <p:spPr>
          <a:xfrm>
            <a:off x="588263" y="1204141"/>
            <a:ext cx="9489187" cy="369332"/>
          </a:xfrm>
          <a:prstGeom prst="rect">
            <a:avLst/>
          </a:prstGeom>
          <a:noFill/>
        </p:spPr>
        <p:txBody>
          <a:bodyPr wrap="square" lIns="0" tIns="0" rIns="0" bIns="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Example criteria to assess your progress</a:t>
            </a:r>
          </a:p>
        </p:txBody>
      </p:sp>
      <p:sp>
        <p:nvSpPr>
          <p:cNvPr id="29" name="Rectangle 28">
            <a:extLst>
              <a:ext uri="{FF2B5EF4-FFF2-40B4-BE49-F238E27FC236}">
                <a16:creationId xmlns:a16="http://schemas.microsoft.com/office/drawing/2014/main" id="{40D5C3D1-EC51-4F53-857A-3CB64939DB60}"/>
              </a:ext>
              <a:ext uri="{C183D7F6-B498-43B3-948B-1728B52AA6E4}">
                <adec:decorative xmlns:adec="http://schemas.microsoft.com/office/drawing/2017/decorative" val="1"/>
              </a:ext>
            </a:extLst>
          </p:cNvPr>
          <p:cNvSpPr/>
          <p:nvPr/>
        </p:nvSpPr>
        <p:spPr bwMode="auto">
          <a:xfrm>
            <a:off x="390586" y="1827891"/>
            <a:ext cx="611420" cy="6400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5" name="Touchscreen" title="Icon of a closed hand with one finger touching a screen">
            <a:extLst>
              <a:ext uri="{FF2B5EF4-FFF2-40B4-BE49-F238E27FC236}">
                <a16:creationId xmlns:a16="http://schemas.microsoft.com/office/drawing/2014/main" id="{D517B6A2-926D-48A6-8845-37340ED6F632}"/>
              </a:ext>
            </a:extLst>
          </p:cNvPr>
          <p:cNvSpPr>
            <a:spLocks noChangeAspect="1" noEditPoints="1"/>
          </p:cNvSpPr>
          <p:nvPr/>
        </p:nvSpPr>
        <p:spPr bwMode="auto">
          <a:xfrm>
            <a:off x="492463" y="1965051"/>
            <a:ext cx="406687" cy="3657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4" name="Rectangle 3">
            <a:extLst>
              <a:ext uri="{FF2B5EF4-FFF2-40B4-BE49-F238E27FC236}">
                <a16:creationId xmlns:a16="http://schemas.microsoft.com/office/drawing/2014/main" id="{B22546A9-719C-41BB-A47B-E8E1E4DB27D8}"/>
              </a:ext>
            </a:extLst>
          </p:cNvPr>
          <p:cNvSpPr/>
          <p:nvPr/>
        </p:nvSpPr>
        <p:spPr bwMode="auto">
          <a:xfrm>
            <a:off x="1002006" y="1827891"/>
            <a:ext cx="2969536" cy="640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Getting started</a:t>
            </a:r>
          </a:p>
        </p:txBody>
      </p:sp>
      <p:sp>
        <p:nvSpPr>
          <p:cNvPr id="25" name="Rectangle 24">
            <a:extLst>
              <a:ext uri="{FF2B5EF4-FFF2-40B4-BE49-F238E27FC236}">
                <a16:creationId xmlns:a16="http://schemas.microsoft.com/office/drawing/2014/main" id="{3A6D3868-92BB-48D4-BF1D-31BFD56EECFC}"/>
              </a:ext>
            </a:extLst>
          </p:cNvPr>
          <p:cNvSpPr/>
          <p:nvPr/>
        </p:nvSpPr>
        <p:spPr bwMode="auto">
          <a:xfrm>
            <a:off x="390585" y="2531834"/>
            <a:ext cx="3566605" cy="3657600"/>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140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People and culture</a:t>
            </a:r>
          </a:p>
          <a:p>
            <a:pPr marL="0" marR="0" lvl="0" indent="0" algn="l" defTabSz="932472" rtl="0" eaLnBrk="1" fontAlgn="base"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Increasing representation of people with disabilities</a:t>
            </a:r>
          </a:p>
          <a:p>
            <a:pPr marL="0" marR="0" lvl="0" indent="0" algn="l" defTabSz="932472" rtl="0" eaLnBrk="1" fontAlgn="base" latinLnBrk="0" hangingPunct="1">
              <a:lnSpc>
                <a:spcPct val="100000"/>
              </a:lnSpc>
              <a:spcBef>
                <a:spcPts val="140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Vision, strategy, engagement</a:t>
            </a:r>
          </a:p>
          <a:p>
            <a:pPr marL="0" marR="0" lvl="0" indent="0" algn="l" defTabSz="932472" rtl="0" eaLnBrk="1" fontAlgn="base"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Establishing and implementing an accessibility strategy</a:t>
            </a:r>
          </a:p>
          <a:p>
            <a:pPr marL="0" marR="0" lvl="0" indent="0" algn="l" defTabSz="932472" rtl="0" eaLnBrk="1" fontAlgn="base" latinLnBrk="0" hangingPunct="1">
              <a:lnSpc>
                <a:spcPct val="100000"/>
              </a:lnSpc>
              <a:spcBef>
                <a:spcPts val="140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Investments</a:t>
            </a:r>
          </a:p>
          <a:p>
            <a:pPr marL="0" marR="0" lvl="0" indent="0" algn="l" defTabSz="932472" rtl="0" eaLnBrk="1" fontAlgn="base"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Getting right people, tools, processes, and training in place</a:t>
            </a:r>
          </a:p>
        </p:txBody>
      </p:sp>
      <p:sp>
        <p:nvSpPr>
          <p:cNvPr id="30" name="Rectangle 29">
            <a:extLst>
              <a:ext uri="{FF2B5EF4-FFF2-40B4-BE49-F238E27FC236}">
                <a16:creationId xmlns:a16="http://schemas.microsoft.com/office/drawing/2014/main" id="{8D25F9CF-3704-4A53-B040-E06EE504DCEB}"/>
              </a:ext>
              <a:ext uri="{C183D7F6-B498-43B3-948B-1728B52AA6E4}">
                <adec:decorative xmlns:adec="http://schemas.microsoft.com/office/drawing/2017/decorative" val="1"/>
              </a:ext>
            </a:extLst>
          </p:cNvPr>
          <p:cNvSpPr/>
          <p:nvPr/>
        </p:nvSpPr>
        <p:spPr bwMode="auto">
          <a:xfrm>
            <a:off x="4091495" y="1827891"/>
            <a:ext cx="610033" cy="6400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pic>
        <p:nvPicPr>
          <p:cNvPr id="3" name="Picture 2" descr="Icon of two people and a gear representing momentum">
            <a:extLst>
              <a:ext uri="{FF2B5EF4-FFF2-40B4-BE49-F238E27FC236}">
                <a16:creationId xmlns:a16="http://schemas.microsoft.com/office/drawing/2014/main" id="{2BD1FD0F-A692-4B3B-8984-AC25AAA8E66F}"/>
              </a:ext>
            </a:extLst>
          </p:cNvPr>
          <p:cNvPicPr>
            <a:picLocks noChangeAspect="1"/>
          </p:cNvPicPr>
          <p:nvPr/>
        </p:nvPicPr>
        <p:blipFill>
          <a:blip r:embed="rId3"/>
          <a:stretch>
            <a:fillRect/>
          </a:stretch>
        </p:blipFill>
        <p:spPr>
          <a:xfrm>
            <a:off x="4187269" y="1935560"/>
            <a:ext cx="435864" cy="438912"/>
          </a:xfrm>
          <a:prstGeom prst="rect">
            <a:avLst/>
          </a:prstGeom>
        </p:spPr>
      </p:pic>
      <p:sp>
        <p:nvSpPr>
          <p:cNvPr id="22" name="Rectangle 21">
            <a:extLst>
              <a:ext uri="{FF2B5EF4-FFF2-40B4-BE49-F238E27FC236}">
                <a16:creationId xmlns:a16="http://schemas.microsoft.com/office/drawing/2014/main" id="{4F289F42-75A4-4246-A869-439A14F41283}"/>
              </a:ext>
              <a:ext uri="{C183D7F6-B498-43B3-948B-1728B52AA6E4}">
                <adec:decorative xmlns:adec="http://schemas.microsoft.com/office/drawing/2017/decorative" val="0"/>
              </a:ext>
            </a:extLst>
          </p:cNvPr>
          <p:cNvSpPr/>
          <p:nvPr/>
        </p:nvSpPr>
        <p:spPr bwMode="auto">
          <a:xfrm>
            <a:off x="4701526" y="1827891"/>
            <a:ext cx="2956573" cy="640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Building momentum</a:t>
            </a:r>
          </a:p>
        </p:txBody>
      </p:sp>
      <p:sp>
        <p:nvSpPr>
          <p:cNvPr id="26" name="Rectangle 25">
            <a:extLst>
              <a:ext uri="{FF2B5EF4-FFF2-40B4-BE49-F238E27FC236}">
                <a16:creationId xmlns:a16="http://schemas.microsoft.com/office/drawing/2014/main" id="{F01672B2-EC03-4A4B-8ABF-B2EEA99F2D75}"/>
              </a:ext>
            </a:extLst>
          </p:cNvPr>
          <p:cNvSpPr/>
          <p:nvPr/>
        </p:nvSpPr>
        <p:spPr bwMode="auto">
          <a:xfrm>
            <a:off x="4077142" y="2531834"/>
            <a:ext cx="3566605" cy="3657600"/>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140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Standards</a:t>
            </a:r>
          </a:p>
          <a:p>
            <a:pPr marL="0" marR="0" lvl="0" indent="0" algn="l" defTabSz="932472" rtl="0" eaLnBrk="1" fontAlgn="base"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Building towards and testing against accessibility standards</a:t>
            </a:r>
          </a:p>
          <a:p>
            <a:pPr marL="0" marR="0" lvl="0" indent="0" algn="l" defTabSz="932472" rtl="0" eaLnBrk="1" fontAlgn="base" latinLnBrk="0" hangingPunct="1">
              <a:lnSpc>
                <a:spcPct val="100000"/>
              </a:lnSpc>
              <a:spcBef>
                <a:spcPts val="140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Training, support, and tools</a:t>
            </a:r>
          </a:p>
          <a:p>
            <a:pPr marL="0" marR="0" lvl="0" indent="0" algn="l" defTabSz="932472" rtl="0" eaLnBrk="1" fontAlgn="base"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Putting systems in place to scale accessibility</a:t>
            </a:r>
          </a:p>
          <a:p>
            <a:pPr marL="0" marR="0" lvl="0" indent="0" algn="l" defTabSz="932472" rtl="0" eaLnBrk="1" fontAlgn="base" latinLnBrk="0" hangingPunct="1">
              <a:lnSpc>
                <a:spcPct val="100000"/>
              </a:lnSpc>
              <a:spcBef>
                <a:spcPts val="140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Procurement</a:t>
            </a:r>
          </a:p>
          <a:p>
            <a:pPr marL="0" marR="0" lvl="0" indent="0" algn="l" defTabSz="932472" rtl="0" eaLnBrk="1" fontAlgn="base"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Partnering with suppliers to improve ecosystem accessibility</a:t>
            </a:r>
            <a:endParaRPr kumimoji="0" lang="en-US" sz="2000" b="0" i="0" u="none" strike="noStrike" kern="1200" cap="none" spc="0" normalizeH="0" baseline="0" noProof="0">
              <a:ln>
                <a:noFill/>
              </a:ln>
              <a:solidFill>
                <a:srgbClr val="243A5E"/>
              </a:solidFill>
              <a:effectLst/>
              <a:uLnTx/>
              <a:uFillTx/>
              <a:latin typeface="Segoe UI Semibold"/>
              <a:ea typeface="+mn-ea"/>
              <a:cs typeface="Segoe UI"/>
            </a:endParaRPr>
          </a:p>
        </p:txBody>
      </p:sp>
      <p:sp>
        <p:nvSpPr>
          <p:cNvPr id="32" name="Rectangle 31">
            <a:extLst>
              <a:ext uri="{FF2B5EF4-FFF2-40B4-BE49-F238E27FC236}">
                <a16:creationId xmlns:a16="http://schemas.microsoft.com/office/drawing/2014/main" id="{41E201D3-8069-4AAC-9853-E67905FFFA83}"/>
              </a:ext>
              <a:ext uri="{C183D7F6-B498-43B3-948B-1728B52AA6E4}">
                <adec:decorative xmlns:adec="http://schemas.microsoft.com/office/drawing/2017/decorative" val="1"/>
              </a:ext>
            </a:extLst>
          </p:cNvPr>
          <p:cNvSpPr/>
          <p:nvPr/>
        </p:nvSpPr>
        <p:spPr bwMode="auto">
          <a:xfrm>
            <a:off x="7771966" y="1827891"/>
            <a:ext cx="610033" cy="6400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pic>
        <p:nvPicPr>
          <p:cNvPr id="2" name="Picture 1" descr="Icon representing innovation">
            <a:extLst>
              <a:ext uri="{FF2B5EF4-FFF2-40B4-BE49-F238E27FC236}">
                <a16:creationId xmlns:a16="http://schemas.microsoft.com/office/drawing/2014/main" id="{ED97DA94-BFB5-4789-A86D-77BADEBB4047}"/>
              </a:ext>
            </a:extLst>
          </p:cNvPr>
          <p:cNvPicPr>
            <a:picLocks noChangeAspect="1"/>
          </p:cNvPicPr>
          <p:nvPr/>
        </p:nvPicPr>
        <p:blipFill>
          <a:blip r:embed="rId4"/>
          <a:stretch>
            <a:fillRect/>
          </a:stretch>
        </p:blipFill>
        <p:spPr>
          <a:xfrm>
            <a:off x="7893089" y="1900692"/>
            <a:ext cx="377952" cy="505968"/>
          </a:xfrm>
          <a:prstGeom prst="rect">
            <a:avLst/>
          </a:prstGeom>
        </p:spPr>
      </p:pic>
      <p:sp>
        <p:nvSpPr>
          <p:cNvPr id="23" name="Rectangle 22">
            <a:extLst>
              <a:ext uri="{FF2B5EF4-FFF2-40B4-BE49-F238E27FC236}">
                <a16:creationId xmlns:a16="http://schemas.microsoft.com/office/drawing/2014/main" id="{1C68DDCC-2D73-4B97-B060-BB153C1D4ABD}"/>
              </a:ext>
            </a:extLst>
          </p:cNvPr>
          <p:cNvSpPr/>
          <p:nvPr/>
        </p:nvSpPr>
        <p:spPr bwMode="auto">
          <a:xfrm>
            <a:off x="8367647" y="1827891"/>
            <a:ext cx="3236089" cy="640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Innovators in accessibility</a:t>
            </a:r>
          </a:p>
        </p:txBody>
      </p:sp>
      <p:sp>
        <p:nvSpPr>
          <p:cNvPr id="27" name="Rectangle 26">
            <a:extLst>
              <a:ext uri="{FF2B5EF4-FFF2-40B4-BE49-F238E27FC236}">
                <a16:creationId xmlns:a16="http://schemas.microsoft.com/office/drawing/2014/main" id="{23C5C294-73ED-463E-A266-E1D38008CA3E}"/>
              </a:ext>
            </a:extLst>
          </p:cNvPr>
          <p:cNvSpPr/>
          <p:nvPr/>
        </p:nvSpPr>
        <p:spPr bwMode="auto">
          <a:xfrm>
            <a:off x="7757615" y="2531834"/>
            <a:ext cx="3846122" cy="3657600"/>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140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Segoe UI" pitchFamily="34" charset="0"/>
                <a:cs typeface="Segoe UI"/>
              </a:rPr>
              <a:t>Product development lifecycle </a:t>
            </a:r>
          </a:p>
          <a:p>
            <a:pPr marL="0" marR="0" lvl="0" indent="0" algn="l" defTabSz="932472" rtl="0" eaLnBrk="1" fontAlgn="base"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Embedding accessibility into planning, designing, coding, and deploying products and services</a:t>
            </a:r>
          </a:p>
          <a:p>
            <a:pPr marL="0" marR="0" lvl="0" indent="0" algn="l" defTabSz="932472" rtl="0" eaLnBrk="1" fontAlgn="base" latinLnBrk="0" hangingPunct="1">
              <a:lnSpc>
                <a:spcPct val="100000"/>
              </a:lnSpc>
              <a:spcBef>
                <a:spcPts val="140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Segoe UI" pitchFamily="34" charset="0"/>
                <a:cs typeface="Segoe UI"/>
              </a:rPr>
              <a:t>Sales, marketing, communications</a:t>
            </a:r>
          </a:p>
          <a:p>
            <a:pPr marL="0" marR="0" lvl="0" indent="0" algn="l" defTabSz="932472" rtl="0" eaLnBrk="1" fontAlgn="base"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Effectively telling the accessibility story in an accessible way</a:t>
            </a:r>
          </a:p>
        </p:txBody>
      </p:sp>
      <p:sp>
        <p:nvSpPr>
          <p:cNvPr id="8" name="Rectangle 154">
            <a:extLst>
              <a:ext uri="{FF2B5EF4-FFF2-40B4-BE49-F238E27FC236}">
                <a16:creationId xmlns:a16="http://schemas.microsoft.com/office/drawing/2014/main" id="{68B0BA3B-E560-49F1-A35D-87135867E50B}"/>
              </a:ext>
              <a:ext uri="{C183D7F6-B498-43B3-948B-1728B52AA6E4}">
                <adec:decorative xmlns:adec="http://schemas.microsoft.com/office/drawing/2017/decorative" val="1"/>
              </a:ext>
            </a:extLst>
          </p:cNvPr>
          <p:cNvSpPr>
            <a:spLocks noChangeArrowheads="1"/>
          </p:cNvSpPr>
          <p:nvPr/>
        </p:nvSpPr>
        <p:spPr bwMode="auto">
          <a:xfrm>
            <a:off x="0" y="6583680"/>
            <a:ext cx="12192000" cy="274320"/>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 name="Rectangle 5">
            <a:extLst>
              <a:ext uri="{FF2B5EF4-FFF2-40B4-BE49-F238E27FC236}">
                <a16:creationId xmlns:a16="http://schemas.microsoft.com/office/drawing/2014/main" id="{3B6F1E84-149E-48ED-B217-AF1807F792A0}"/>
              </a:ext>
              <a:ext uri="{C183D7F6-B498-43B3-948B-1728B52AA6E4}">
                <adec:decorative xmlns:adec="http://schemas.microsoft.com/office/drawing/2017/decorative" val="1"/>
              </a:ext>
            </a:extLst>
          </p:cNvPr>
          <p:cNvSpPr/>
          <p:nvPr/>
        </p:nvSpPr>
        <p:spPr bwMode="auto">
          <a:xfrm>
            <a:off x="208722" y="4909930"/>
            <a:ext cx="3868420" cy="1490870"/>
          </a:xfrm>
          <a:prstGeom prst="rect">
            <a:avLst/>
          </a:prstGeom>
          <a:noFill/>
          <a:ln w="762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501500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0000">
              <a:srgbClr val="EBEBEB"/>
            </a:gs>
            <a:gs pos="50000">
              <a:schemeClr val="bg1"/>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2D1A-D92F-4B58-AED1-3FCFB013BC77}"/>
              </a:ext>
            </a:extLst>
          </p:cNvPr>
          <p:cNvSpPr>
            <a:spLocks noGrp="1"/>
          </p:cNvSpPr>
          <p:nvPr>
            <p:ph type="title"/>
          </p:nvPr>
        </p:nvSpPr>
        <p:spPr/>
        <p:txBody>
          <a:bodyPr/>
          <a:lstStyle/>
          <a:p>
            <a:r>
              <a:rPr lang="en-US">
                <a:cs typeface="Segoe UI"/>
              </a:rPr>
              <a:t>Investments</a:t>
            </a:r>
          </a:p>
        </p:txBody>
      </p:sp>
      <p:pic>
        <p:nvPicPr>
          <p:cNvPr id="3" name="Picture 2" descr="Illustrations of 2 female, planning strategically towards investments">
            <a:extLst>
              <a:ext uri="{FF2B5EF4-FFF2-40B4-BE49-F238E27FC236}">
                <a16:creationId xmlns:a16="http://schemas.microsoft.com/office/drawing/2014/main" id="{CE50EDB6-B5CF-49E2-B55A-C2DB6A299929}"/>
              </a:ext>
            </a:extLst>
          </p:cNvPr>
          <p:cNvPicPr>
            <a:picLocks noChangeAspect="1"/>
          </p:cNvPicPr>
          <p:nvPr/>
        </p:nvPicPr>
        <p:blipFill>
          <a:blip r:embed="rId3"/>
          <a:stretch>
            <a:fillRect/>
          </a:stretch>
        </p:blipFill>
        <p:spPr>
          <a:xfrm>
            <a:off x="304835" y="2333244"/>
            <a:ext cx="5591556" cy="3648456"/>
          </a:xfrm>
          <a:prstGeom prst="rect">
            <a:avLst/>
          </a:prstGeom>
        </p:spPr>
      </p:pic>
      <p:sp>
        <p:nvSpPr>
          <p:cNvPr id="5" name="Rectangle 4">
            <a:extLst>
              <a:ext uri="{FF2B5EF4-FFF2-40B4-BE49-F238E27FC236}">
                <a16:creationId xmlns:a16="http://schemas.microsoft.com/office/drawing/2014/main" id="{5DEA27DC-C163-447B-8801-8BC5E991FA50}"/>
              </a:ext>
            </a:extLst>
          </p:cNvPr>
          <p:cNvSpPr/>
          <p:nvPr/>
        </p:nvSpPr>
        <p:spPr>
          <a:xfrm>
            <a:off x="6431279" y="880733"/>
            <a:ext cx="5394960" cy="2154436"/>
          </a:xfrm>
          <a:prstGeom prst="rect">
            <a:avLst/>
          </a:prstGeom>
        </p:spPr>
        <p:txBody>
          <a:bodyPr wrap="square" lIns="0" tIns="0" rIns="0" bIns="0" anchor="t">
            <a:spAutoFit/>
          </a:bodyPr>
          <a:lstStyle/>
          <a:p>
            <a:pPr marL="290513" marR="0" lvl="2" indent="-263525" algn="l" defTabSz="913927" rtl="0" eaLnBrk="1" fontAlgn="base" latinLnBrk="0" hangingPunct="1">
              <a:lnSpc>
                <a:spcPct val="100000"/>
              </a:lnSpc>
              <a:spcBef>
                <a:spcPts val="1200"/>
              </a:spcBef>
              <a:spcAft>
                <a:spcPct val="0"/>
              </a:spcAft>
              <a:buClrTx/>
              <a:buSzTx/>
              <a:buFont typeface="Arial"/>
              <a:buChar char="•"/>
              <a:tabLst/>
              <a:defRPr/>
            </a:pPr>
            <a:r>
              <a:rPr kumimoji="0" lang="en-US" sz="2000" b="0" i="0" u="none" strike="noStrike" kern="1200" cap="none" spc="0" normalizeH="0" baseline="0" noProof="0" dirty="0">
                <a:ln>
                  <a:noFill/>
                </a:ln>
                <a:solidFill>
                  <a:srgbClr val="243A5E"/>
                </a:solidFill>
                <a:effectLst/>
                <a:uLnTx/>
                <a:uFillTx/>
                <a:latin typeface="Segoe UI Semibold"/>
                <a:ea typeface="+mn-ea"/>
                <a:cs typeface="+mn-cs"/>
              </a:rPr>
              <a:t>Spend sufficient time scoping the work</a:t>
            </a:r>
          </a:p>
          <a:p>
            <a:pPr marL="290513" marR="0" lvl="2" indent="-263525" algn="l" defTabSz="913927" rtl="0" eaLnBrk="1" fontAlgn="base" latinLnBrk="0" hangingPunct="1">
              <a:lnSpc>
                <a:spcPct val="100000"/>
              </a:lnSpc>
              <a:spcBef>
                <a:spcPts val="1200"/>
              </a:spcBef>
              <a:spcAft>
                <a:spcPct val="0"/>
              </a:spcAft>
              <a:buClrTx/>
              <a:buSzTx/>
              <a:buFont typeface="Arial"/>
              <a:buChar char="•"/>
              <a:tabLst/>
              <a:defRPr/>
            </a:pPr>
            <a:r>
              <a:rPr kumimoji="0" lang="en-US" sz="2000" b="0" i="0" u="none" strike="noStrike" kern="1200" cap="none" spc="0" normalizeH="0" baseline="0" noProof="0" dirty="0">
                <a:ln>
                  <a:noFill/>
                </a:ln>
                <a:solidFill>
                  <a:srgbClr val="243A5E"/>
                </a:solidFill>
                <a:effectLst/>
                <a:uLnTx/>
                <a:uFillTx/>
                <a:latin typeface="Segoe UI Semibold"/>
                <a:ea typeface="+mn-ea"/>
                <a:cs typeface="+mn-cs"/>
              </a:rPr>
              <a:t>Collaborate across groups and departments to develop realistic forecasts</a:t>
            </a:r>
          </a:p>
          <a:p>
            <a:pPr marL="290513" marR="0" lvl="2" indent="-263525" algn="l" defTabSz="913927" rtl="0" eaLnBrk="1" fontAlgn="base" latinLnBrk="0" hangingPunct="1">
              <a:lnSpc>
                <a:spcPct val="100000"/>
              </a:lnSpc>
              <a:spcBef>
                <a:spcPts val="1200"/>
              </a:spcBef>
              <a:spcAft>
                <a:spcPct val="0"/>
              </a:spcAft>
              <a:buClrTx/>
              <a:buSzTx/>
              <a:buFont typeface="Arial"/>
              <a:buChar char="•"/>
              <a:tabLst/>
              <a:defRPr/>
            </a:pPr>
            <a:r>
              <a:rPr kumimoji="0" lang="en-US" sz="2000" b="0" i="0" u="none" strike="noStrike" kern="1200" cap="none" spc="0" normalizeH="0" baseline="0" noProof="0" dirty="0">
                <a:ln>
                  <a:noFill/>
                </a:ln>
                <a:solidFill>
                  <a:srgbClr val="243A5E"/>
                </a:solidFill>
                <a:effectLst/>
                <a:uLnTx/>
                <a:uFillTx/>
                <a:latin typeface="Segoe UI Semibold"/>
                <a:ea typeface="+mn-ea"/>
                <a:cs typeface="+mn-cs"/>
              </a:rPr>
              <a:t>Put right people, tools, processes in place so accessibility is factored into product development</a:t>
            </a:r>
          </a:p>
        </p:txBody>
      </p:sp>
      <p:sp>
        <p:nvSpPr>
          <p:cNvPr id="20" name="Rectangle 19">
            <a:extLst>
              <a:ext uri="{FF2B5EF4-FFF2-40B4-BE49-F238E27FC236}">
                <a16:creationId xmlns:a16="http://schemas.microsoft.com/office/drawing/2014/main" id="{55DD1441-E1C7-4C64-AF70-0DB9FC9C179A}"/>
              </a:ext>
            </a:extLst>
          </p:cNvPr>
          <p:cNvSpPr/>
          <p:nvPr/>
        </p:nvSpPr>
        <p:spPr>
          <a:xfrm>
            <a:off x="6431280" y="3651160"/>
            <a:ext cx="5760720" cy="2743200"/>
          </a:xfrm>
          <a:prstGeom prst="rect">
            <a:avLst/>
          </a:prstGeom>
          <a:solidFill>
            <a:schemeClr val="accent2"/>
          </a:solidFill>
        </p:spPr>
        <p:txBody>
          <a:bodyPr wrap="square" lIns="137160" tIns="91440" rIns="457200" bIns="91440" anchor="t">
            <a:noAutofit/>
          </a:bodyPr>
          <a:lstStyle/>
          <a:p>
            <a:pPr marL="0" marR="0" lvl="0" indent="0" algn="l" defTabSz="914367"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Our learnings:</a:t>
            </a:r>
          </a:p>
          <a:p>
            <a:pPr marL="342900" marR="0" lvl="0" indent="-285750" algn="l" defTabSz="914367" rtl="0" eaLnBrk="1" fontAlgn="auto" latinLnBrk="0" hangingPunct="1">
              <a:lnSpc>
                <a:spcPct val="100000"/>
              </a:lnSpc>
              <a:spcBef>
                <a:spcPts val="4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Starting later in development process costs time and money </a:t>
            </a: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342900" marR="0" lvl="0" indent="-285750" algn="l" defTabSz="914367" rtl="0" eaLnBrk="1" fontAlgn="auto" latinLnBrk="0" hangingPunct="1">
              <a:lnSpc>
                <a:spcPct val="100000"/>
              </a:lnSpc>
              <a:spcBef>
                <a:spcPts val="4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Costs decrease as organizations improve their processes, tools, and engineering knowledge</a:t>
            </a:r>
          </a:p>
        </p:txBody>
      </p:sp>
    </p:spTree>
    <p:extLst>
      <p:ext uri="{BB962C8B-B14F-4D97-AF65-F5344CB8AC3E}">
        <p14:creationId xmlns:p14="http://schemas.microsoft.com/office/powerpoint/2010/main" val="2251707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D01E-EC29-4A1F-B1C9-C8C528BC21F1}"/>
              </a:ext>
            </a:extLst>
          </p:cNvPr>
          <p:cNvSpPr>
            <a:spLocks noGrp="1"/>
          </p:cNvSpPr>
          <p:nvPr>
            <p:ph type="title"/>
          </p:nvPr>
        </p:nvSpPr>
        <p:spPr>
          <a:xfrm>
            <a:off x="327497" y="253855"/>
            <a:ext cx="11018520" cy="830997"/>
          </a:xfrm>
        </p:spPr>
        <p:txBody>
          <a:bodyPr lIns="91440" anchor="t">
            <a:normAutofit/>
          </a:bodyPr>
          <a:lstStyle/>
          <a:p>
            <a:r>
              <a:rPr lang="en-US" sz="4900" spc="-50" dirty="0">
                <a:ln w="3175">
                  <a:noFill/>
                </a:ln>
                <a:solidFill>
                  <a:srgbClr val="000000"/>
                </a:solidFill>
                <a:latin typeface="Segoe UI Semibold" panose="020B0502040204020203" pitchFamily="34" charset="0"/>
                <a:ea typeface="+mn-ea"/>
                <a:cs typeface="Segoe UI Semibold" panose="020B0502040204020203" pitchFamily="34" charset="0"/>
              </a:rPr>
              <a:t>Accessibility Checker</a:t>
            </a:r>
            <a:endParaRPr lang="en-US" sz="1800" dirty="0">
              <a:latin typeface="+mn-lt"/>
            </a:endParaRPr>
          </a:p>
        </p:txBody>
      </p:sp>
      <p:sp>
        <p:nvSpPr>
          <p:cNvPr id="5" name="Rectangle 4">
            <a:extLst>
              <a:ext uri="{FF2B5EF4-FFF2-40B4-BE49-F238E27FC236}">
                <a16:creationId xmlns:a16="http://schemas.microsoft.com/office/drawing/2014/main" id="{1546843C-1309-5B46-9AB7-47F0D82FAB34}"/>
              </a:ext>
            </a:extLst>
          </p:cNvPr>
          <p:cNvSpPr/>
          <p:nvPr/>
        </p:nvSpPr>
        <p:spPr>
          <a:xfrm>
            <a:off x="327497" y="934073"/>
            <a:ext cx="11642786" cy="369332"/>
          </a:xfrm>
          <a:prstGeom prst="rect">
            <a:avLst/>
          </a:prstGeom>
        </p:spPr>
        <p:txBody>
          <a:bodyPr wrap="square" lIns="914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1A1A1A"/>
                </a:solidFill>
                <a:effectLst/>
                <a:uLnTx/>
                <a:uFillTx/>
                <a:latin typeface="Segoe UI Semilight" panose="020B0402040204020203" pitchFamily="34" charset="0"/>
                <a:ea typeface="+mn-ea"/>
                <a:cs typeface="Segoe UI" panose="020B0502040204020203" pitchFamily="34" charset="0"/>
              </a:rPr>
              <a:t>Analyzes your material and provides recommendations to help fix errors and create more accessible content.</a:t>
            </a:r>
          </a:p>
        </p:txBody>
      </p:sp>
      <p:sp>
        <p:nvSpPr>
          <p:cNvPr id="4" name="Rectangle 3">
            <a:extLst>
              <a:ext uri="{FF2B5EF4-FFF2-40B4-BE49-F238E27FC236}">
                <a16:creationId xmlns:a16="http://schemas.microsoft.com/office/drawing/2014/main" id="{09DD2D32-BA4C-4F8A-908D-F472408E8237}"/>
              </a:ext>
            </a:extLst>
          </p:cNvPr>
          <p:cNvSpPr/>
          <p:nvPr/>
        </p:nvSpPr>
        <p:spPr>
          <a:xfrm>
            <a:off x="327497" y="1743088"/>
            <a:ext cx="4671075" cy="4001095"/>
          </a:xfrm>
          <a:prstGeom prst="rect">
            <a:avLst/>
          </a:prstGeom>
        </p:spPr>
        <p:txBody>
          <a:bodyPr wrap="square" lIns="0" tIns="0" rIns="0" bIns="0" anchor="t">
            <a:noAutofit/>
          </a:bodyPr>
          <a:lstStyle/>
          <a:p>
            <a:pPr marL="100330" marR="0" lvl="0" indent="0" algn="l" defTabSz="914225" rtl="0" eaLnBrk="1" fontAlgn="auto" latinLnBrk="0" hangingPunct="1">
              <a:lnSpc>
                <a:spcPct val="100000"/>
              </a:lnSpc>
              <a:spcBef>
                <a:spcPts val="588"/>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Segoe UI"/>
              </a:rPr>
              <a:t>With the Accessibility checker I can easily improve the accessibility of my documents to make them accessible for everyone. </a:t>
            </a: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100330" marR="0" lvl="0" indent="0" algn="l" defTabSz="914225" rtl="0" eaLnBrk="1" fontAlgn="auto" latinLnBrk="0" hangingPunct="1">
              <a:lnSpc>
                <a:spcPct val="100000"/>
              </a:lnSpc>
              <a:spcBef>
                <a:spcPts val="588"/>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100330" marR="0" lvl="0" indent="0" algn="l" defTabSz="914225" rtl="0" eaLnBrk="1" fontAlgn="auto" latinLnBrk="0" hangingPunct="1">
              <a:lnSpc>
                <a:spcPct val="100000"/>
              </a:lnSpc>
              <a:spcBef>
                <a:spcPts val="588"/>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Segoe UI"/>
                <a:ea typeface="+mn-ea"/>
                <a:cs typeface="Segoe UI"/>
              </a:rPr>
              <a:t>Use Case</a:t>
            </a:r>
            <a:r>
              <a:rPr kumimoji="0" lang="en-US" sz="1800" b="1" i="0" u="none" strike="noStrike" kern="1200" cap="none" spc="0" normalizeH="0" baseline="0" noProof="0" dirty="0">
                <a:ln>
                  <a:noFill/>
                </a:ln>
                <a:solidFill>
                  <a:srgbClr val="505050"/>
                </a:solidFill>
                <a:effectLst/>
                <a:uLnTx/>
                <a:uFillTx/>
                <a:latin typeface="Segoe UI"/>
                <a:ea typeface="+mn-ea"/>
                <a:cs typeface="Segoe UI"/>
              </a:rPr>
              <a:t>: </a:t>
            </a:r>
            <a:r>
              <a:rPr kumimoji="0" lang="en-US" sz="1800" b="0" i="0" u="none" strike="noStrike" kern="1200" cap="none" spc="0" normalizeH="0" baseline="0" noProof="0" dirty="0">
                <a:ln>
                  <a:noFill/>
                </a:ln>
                <a:solidFill>
                  <a:srgbClr val="505050"/>
                </a:solidFill>
                <a:effectLst/>
                <a:uLnTx/>
                <a:uFillTx/>
                <a:latin typeface="Segoe UI"/>
                <a:ea typeface="+mn-ea"/>
                <a:cs typeface="+mn-cs"/>
              </a:rPr>
              <a:t>Before sending your e-mail, message or sharing your document or spreadsheet, run the Accessibility Checker to create inclusive content that everyone can read and edit.</a:t>
            </a:r>
            <a:endParaRPr kumimoji="0" lang="en-US" sz="18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endParaRPr>
          </a:p>
        </p:txBody>
      </p:sp>
      <p:grpSp>
        <p:nvGrpSpPr>
          <p:cNvPr id="10" name="Group 9">
            <a:extLst>
              <a:ext uri="{FF2B5EF4-FFF2-40B4-BE49-F238E27FC236}">
                <a16:creationId xmlns:a16="http://schemas.microsoft.com/office/drawing/2014/main" id="{38842CB0-2AE7-4A40-B89B-970094883A07}"/>
              </a:ext>
              <a:ext uri="{C183D7F6-B498-43B3-948B-1728B52AA6E4}">
                <adec:decorative xmlns:adec="http://schemas.microsoft.com/office/drawing/2017/decorative" val="1"/>
              </a:ext>
            </a:extLst>
          </p:cNvPr>
          <p:cNvGrpSpPr/>
          <p:nvPr/>
        </p:nvGrpSpPr>
        <p:grpSpPr>
          <a:xfrm>
            <a:off x="5169831" y="1503640"/>
            <a:ext cx="6861760" cy="5210962"/>
            <a:chOff x="4569387" y="1859015"/>
            <a:chExt cx="7737332" cy="5124635"/>
          </a:xfrm>
        </p:grpSpPr>
        <p:sp>
          <p:nvSpPr>
            <p:cNvPr id="13" name="Rectangle 12">
              <a:extLst>
                <a:ext uri="{FF2B5EF4-FFF2-40B4-BE49-F238E27FC236}">
                  <a16:creationId xmlns:a16="http://schemas.microsoft.com/office/drawing/2014/main" id="{DC9CB37D-7872-4EFF-ABB2-436D572B1F37}"/>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14" name="Picture 13">
              <a:extLst>
                <a:ext uri="{FF2B5EF4-FFF2-40B4-BE49-F238E27FC236}">
                  <a16:creationId xmlns:a16="http://schemas.microsoft.com/office/drawing/2014/main" id="{FEBBA08E-B6E0-49B3-927E-007F3923113E}"/>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9387" y="1859015"/>
              <a:ext cx="7737332" cy="5124635"/>
            </a:xfrm>
            <a:prstGeom prst="rect">
              <a:avLst/>
            </a:prstGeom>
          </p:spPr>
        </p:pic>
      </p:grpSp>
      <p:pic>
        <p:nvPicPr>
          <p:cNvPr id="11" name="Picture 10" descr="Accessibility checker GIF">
            <a:extLst>
              <a:ext uri="{FF2B5EF4-FFF2-40B4-BE49-F238E27FC236}">
                <a16:creationId xmlns:a16="http://schemas.microsoft.com/office/drawing/2014/main" id="{BCBFB3CB-7875-F94B-BB0C-22838E7D6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1091" y="1817825"/>
            <a:ext cx="6503028" cy="4231709"/>
          </a:xfrm>
          <a:prstGeom prst="rect">
            <a:avLst/>
          </a:prstGeom>
        </p:spPr>
      </p:pic>
      <p:sp>
        <p:nvSpPr>
          <p:cNvPr id="3" name="Rectangle 2">
            <a:extLst>
              <a:ext uri="{FF2B5EF4-FFF2-40B4-BE49-F238E27FC236}">
                <a16:creationId xmlns:a16="http://schemas.microsoft.com/office/drawing/2014/main" id="{C9539256-15DA-4B3C-8040-65AAF5984E52}"/>
              </a:ext>
            </a:extLst>
          </p:cNvPr>
          <p:cNvSpPr/>
          <p:nvPr/>
        </p:nvSpPr>
        <p:spPr>
          <a:xfrm>
            <a:off x="327497" y="5611802"/>
            <a:ext cx="3075073" cy="629403"/>
          </a:xfrm>
          <a:prstGeom prst="rect">
            <a:avLst/>
          </a:prstGeom>
        </p:spPr>
        <p:txBody>
          <a:bodyPr wrap="none" lIns="91440">
            <a:spAutoFit/>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1800" b="1" i="0" u="none" strike="noStrike" kern="1200" cap="none" spc="0" normalizeH="0" baseline="0" noProof="0">
                <a:ln>
                  <a:noFill/>
                </a:ln>
                <a:solidFill>
                  <a:srgbClr val="505050"/>
                </a:solidFill>
                <a:effectLst/>
                <a:uLnTx/>
                <a:uFillTx/>
                <a:latin typeface="Segoe UI" panose="020B0502040204020203" pitchFamily="34" charset="0"/>
                <a:ea typeface="+mn-ea"/>
                <a:cs typeface="+mn-cs"/>
              </a:rPr>
              <a:t>Learn More:</a:t>
            </a: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1800" b="0" i="0" u="sng" strike="noStrike" kern="1200" cap="none" spc="0" normalizeH="0" baseline="0" noProof="0">
                <a:ln>
                  <a:noFill/>
                </a:ln>
                <a:solidFill>
                  <a:srgbClr val="505050"/>
                </a:solidFill>
                <a:effectLst/>
                <a:uLnTx/>
                <a:uFillTx/>
                <a:latin typeface="Segoe UI" panose="020B0502040204020203" pitchFamily="34" charset="0"/>
                <a:ea typeface="+mn-ea"/>
                <a:cs typeface="+mn-cs"/>
                <a:hlinkClick r:id="rId6"/>
              </a:rPr>
              <a:t>aka.ms/AccessibilityChecker</a:t>
            </a:r>
            <a:endParaRPr kumimoji="0" lang="en-US" sz="1800" b="0" i="0" u="none" strike="noStrike" kern="1200" cap="none" spc="0" normalizeH="0" baseline="0" noProof="0">
              <a:ln>
                <a:noFill/>
              </a:ln>
              <a:solidFill>
                <a:srgbClr val="505050"/>
              </a:solidFill>
              <a:effectLst/>
              <a:uLnTx/>
              <a:uFillTx/>
              <a:latin typeface="Segoe UI" panose="020B0502040204020203" pitchFamily="34" charset="0"/>
              <a:ea typeface="+mn-ea"/>
              <a:cs typeface="+mn-cs"/>
            </a:endParaRPr>
          </a:p>
        </p:txBody>
      </p:sp>
    </p:spTree>
    <p:custDataLst>
      <p:tags r:id="rId1"/>
    </p:custDataLst>
    <p:extLst>
      <p:ext uri="{BB962C8B-B14F-4D97-AF65-F5344CB8AC3E}">
        <p14:creationId xmlns:p14="http://schemas.microsoft.com/office/powerpoint/2010/main" val="35492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Microphone with stage lights">
            <a:extLst>
              <a:ext uri="{FF2B5EF4-FFF2-40B4-BE49-F238E27FC236}">
                <a16:creationId xmlns:a16="http://schemas.microsoft.com/office/drawing/2014/main" id="{38E82F0E-71C5-4711-8295-F64BAF232A5A}"/>
              </a:ext>
            </a:extLst>
          </p:cNvPr>
          <p:cNvPicPr>
            <a:picLocks noChangeAspect="1"/>
          </p:cNvPicPr>
          <p:nvPr/>
        </p:nvPicPr>
        <p:blipFill rotWithShape="1">
          <a:blip r:embed="rId2"/>
          <a:srcRect t="5260" b="9189"/>
          <a:stretch/>
        </p:blipFill>
        <p:spPr>
          <a:xfrm>
            <a:off x="-3047" y="10"/>
            <a:ext cx="12191999" cy="6857990"/>
          </a:xfrm>
          <a:prstGeom prst="rect">
            <a:avLst/>
          </a:prstGeom>
        </p:spPr>
      </p:pic>
      <p:sp>
        <p:nvSpPr>
          <p:cNvPr id="14"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795218-DC5E-498A-ACDB-CDC8F9105D4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Demo!!!</a:t>
            </a:r>
          </a:p>
        </p:txBody>
      </p:sp>
    </p:spTree>
    <p:extLst>
      <p:ext uri="{BB962C8B-B14F-4D97-AF65-F5344CB8AC3E}">
        <p14:creationId xmlns:p14="http://schemas.microsoft.com/office/powerpoint/2010/main" val="2078037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EDFBFC-58C3-8645-99C3-13E90D0A55D7}"/>
              </a:ext>
            </a:extLst>
          </p:cNvPr>
          <p:cNvSpPr>
            <a:spLocks noGrp="1"/>
          </p:cNvSpPr>
          <p:nvPr>
            <p:ph type="title"/>
          </p:nvPr>
        </p:nvSpPr>
        <p:spPr>
          <a:xfrm>
            <a:off x="588963" y="457200"/>
            <a:ext cx="11017250" cy="492443"/>
          </a:xfrm>
        </p:spPr>
        <p:txBody>
          <a:bodyPr/>
          <a:lstStyle/>
          <a:p>
            <a:r>
              <a:rPr lang="en-US" sz="3200" dirty="0"/>
              <a:t>Creating excitement building accessible experiences</a:t>
            </a:r>
          </a:p>
        </p:txBody>
      </p:sp>
      <p:sp>
        <p:nvSpPr>
          <p:cNvPr id="29" name="TextBox 28">
            <a:extLst>
              <a:ext uri="{FF2B5EF4-FFF2-40B4-BE49-F238E27FC236}">
                <a16:creationId xmlns:a16="http://schemas.microsoft.com/office/drawing/2014/main" id="{89FA8CB6-D568-455C-94F3-A06828D5B449}"/>
              </a:ext>
            </a:extLst>
          </p:cNvPr>
          <p:cNvSpPr txBox="1"/>
          <p:nvPr/>
        </p:nvSpPr>
        <p:spPr>
          <a:xfrm>
            <a:off x="588263" y="1166200"/>
            <a:ext cx="11112250" cy="369332"/>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78D4"/>
                </a:solidFill>
                <a:effectLst/>
                <a:uLnTx/>
                <a:uFillTx/>
                <a:latin typeface="Segoe UI Semibold"/>
                <a:ea typeface="+mn-ea"/>
                <a:cs typeface="Segoe UI"/>
              </a:rPr>
              <a:t>Help put accessibility principles into practice</a:t>
            </a:r>
          </a:p>
        </p:txBody>
      </p:sp>
      <p:sp>
        <p:nvSpPr>
          <p:cNvPr id="72" name="TextBox 71">
            <a:extLst>
              <a:ext uri="{FF2B5EF4-FFF2-40B4-BE49-F238E27FC236}">
                <a16:creationId xmlns:a16="http://schemas.microsoft.com/office/drawing/2014/main" id="{CA76DF21-A1CA-4A59-957F-07AC13B7F732}"/>
              </a:ext>
            </a:extLst>
          </p:cNvPr>
          <p:cNvSpPr txBox="1"/>
          <p:nvPr/>
        </p:nvSpPr>
        <p:spPr>
          <a:xfrm>
            <a:off x="642159" y="2151986"/>
            <a:ext cx="1448089" cy="307777"/>
          </a:xfrm>
          <a:prstGeom prst="rect">
            <a:avLst/>
          </a:prstGeom>
          <a:noFill/>
        </p:spPr>
        <p:txBody>
          <a:bodyPr wrap="none" lIns="0" tIns="0" rIns="0" bIns="0" rtlCol="0" anchor="ctr">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mj-lt"/>
                <a:ea typeface="+mn-ea"/>
                <a:cs typeface="+mn-cs"/>
              </a:rPr>
              <a:t>At Microsoft</a:t>
            </a:r>
          </a:p>
        </p:txBody>
      </p:sp>
      <p:sp>
        <p:nvSpPr>
          <p:cNvPr id="87" name="Rectangle 86">
            <a:extLst>
              <a:ext uri="{FF2B5EF4-FFF2-40B4-BE49-F238E27FC236}">
                <a16:creationId xmlns:a16="http://schemas.microsoft.com/office/drawing/2014/main" id="{D6258846-5AB6-40A1-90BC-477E5E80C341}"/>
              </a:ext>
            </a:extLst>
          </p:cNvPr>
          <p:cNvSpPr/>
          <p:nvPr/>
        </p:nvSpPr>
        <p:spPr bwMode="auto">
          <a:xfrm>
            <a:off x="588963" y="2577763"/>
            <a:ext cx="1554480" cy="2834640"/>
          </a:xfrm>
          <a:prstGeom prst="rect">
            <a:avLst/>
          </a:prstGeom>
          <a:solidFill>
            <a:schemeClr val="bg2"/>
          </a:solidFill>
          <a:ln w="63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8D4"/>
                </a:solidFill>
                <a:effectLst/>
                <a:uLnTx/>
                <a:uFillTx/>
                <a:latin typeface="Segoe UI Semibold"/>
                <a:ea typeface="Segoe UI" pitchFamily="34" charset="0"/>
                <a:cs typeface="Segoe UI" pitchFamily="34" charset="0"/>
              </a:rPr>
              <a:t>Accessibility in Action Digital Badge</a:t>
            </a:r>
          </a:p>
        </p:txBody>
      </p:sp>
      <p:sp>
        <p:nvSpPr>
          <p:cNvPr id="103" name="Rectangle 102">
            <a:extLst>
              <a:ext uri="{FF2B5EF4-FFF2-40B4-BE49-F238E27FC236}">
                <a16:creationId xmlns:a16="http://schemas.microsoft.com/office/drawing/2014/main" id="{D3FA145E-8A12-4020-8890-5F357858A30D}"/>
              </a:ext>
              <a:ext uri="{C183D7F6-B498-43B3-948B-1728B52AA6E4}">
                <adec:decorative xmlns:adec="http://schemas.microsoft.com/office/drawing/2017/decorative" val="1"/>
              </a:ext>
            </a:extLst>
          </p:cNvPr>
          <p:cNvSpPr/>
          <p:nvPr/>
        </p:nvSpPr>
        <p:spPr bwMode="auto">
          <a:xfrm flipH="1">
            <a:off x="2186940" y="2577763"/>
            <a:ext cx="2842260" cy="2834640"/>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lt"/>
                <a:cs typeface="Segoe UI"/>
              </a:rPr>
              <a:t>Earners of badge have familiarized themselves</a:t>
            </a:r>
            <a:br>
              <a:rPr kumimoji="0" lang="en-US" sz="1600" b="0" i="0" u="none" strike="noStrike" kern="1200" cap="none" spc="0" normalizeH="0" baseline="0" noProof="0" dirty="0">
                <a:ln>
                  <a:noFill/>
                </a:ln>
                <a:solidFill>
                  <a:srgbClr val="000000"/>
                </a:solidFill>
                <a:effectLst/>
                <a:uLnTx/>
                <a:uFillTx/>
                <a:ea typeface="+mn-lt"/>
                <a:cs typeface="Segoe UI"/>
              </a:rPr>
            </a:br>
            <a:r>
              <a:rPr kumimoji="0" lang="en-US" sz="1600" b="0" i="0" u="none" strike="noStrike" kern="1200" cap="none" spc="0" normalizeH="0" baseline="0" noProof="0" dirty="0">
                <a:ln>
                  <a:noFill/>
                </a:ln>
                <a:solidFill>
                  <a:srgbClr val="000000"/>
                </a:solidFill>
                <a:effectLst/>
                <a:uLnTx/>
                <a:uFillTx/>
                <a:ea typeface="+mn-lt"/>
                <a:cs typeface="Segoe UI"/>
              </a:rPr>
              <a:t>with how to:</a:t>
            </a:r>
          </a:p>
          <a:p>
            <a:pPr marL="228600" marR="0" lvl="0" indent="-168275" algn="l" defTabSz="914367" rtl="0" eaLnBrk="1" fontAlgn="auto" latinLnBrk="0" hangingPunct="1">
              <a:lnSpc>
                <a:spcPct val="100000"/>
              </a:lnSpc>
              <a:spcBef>
                <a:spcPts val="200"/>
              </a:spcBef>
              <a:spcAft>
                <a:spcPts val="400"/>
              </a:spcAft>
              <a:buClrTx/>
              <a:buSzTx/>
              <a:buFont typeface="Arial"/>
              <a:buChar char="•"/>
              <a:tabLst/>
              <a:defRPr/>
            </a:pPr>
            <a:r>
              <a:rPr lang="en-US" sz="1600">
                <a:solidFill>
                  <a:srgbClr val="000000"/>
                </a:solidFill>
                <a:ea typeface="+mn-lt"/>
                <a:cs typeface="Segoe UI"/>
              </a:rPr>
              <a:t>Create</a:t>
            </a:r>
            <a:r>
              <a:rPr kumimoji="0" lang="en-US" sz="1600" b="0" i="0" u="none" strike="noStrike" kern="1200" cap="none" spc="0" normalizeH="0" baseline="0" noProof="0">
                <a:ln>
                  <a:noFill/>
                </a:ln>
                <a:solidFill>
                  <a:srgbClr val="000000"/>
                </a:solidFill>
                <a:effectLst/>
                <a:uLnTx/>
                <a:uFillTx/>
                <a:ea typeface="+mn-lt"/>
                <a:cs typeface="Segoe UI"/>
              </a:rPr>
              <a:t> an inclusive </a:t>
            </a:r>
            <a:r>
              <a:rPr kumimoji="0" lang="en-US" sz="1600" b="0" i="0" u="none" strike="noStrike" kern="1200" cap="none" spc="0" normalizeH="0" baseline="0" noProof="0" dirty="0">
                <a:ln>
                  <a:noFill/>
                </a:ln>
                <a:solidFill>
                  <a:srgbClr val="000000"/>
                </a:solidFill>
                <a:effectLst/>
                <a:uLnTx/>
                <a:uFillTx/>
                <a:ea typeface="+mn-lt"/>
                <a:cs typeface="Segoe UI"/>
              </a:rPr>
              <a:t>culture</a:t>
            </a:r>
            <a:endParaRPr kumimoji="0" lang="en-US" sz="1600" b="0" i="0" u="none" strike="noStrike" kern="1200" cap="none" spc="0" normalizeH="0" baseline="0" noProof="0" dirty="0">
              <a:ln>
                <a:noFill/>
              </a:ln>
              <a:solidFill>
                <a:srgbClr val="000000"/>
              </a:solidFill>
              <a:effectLst/>
              <a:uLnTx/>
              <a:uFillTx/>
              <a:ea typeface="+mn-ea"/>
              <a:cs typeface="Segoe UI"/>
            </a:endParaRPr>
          </a:p>
          <a:p>
            <a:pPr marL="228600" marR="0" lvl="0" indent="-168275" algn="l" defTabSz="914367" rtl="0" eaLnBrk="1" fontAlgn="auto" latinLnBrk="0" hangingPunct="1">
              <a:lnSpc>
                <a:spcPct val="100000"/>
              </a:lnSpc>
              <a:spcBef>
                <a:spcPts val="200"/>
              </a:spcBef>
              <a:spcAft>
                <a:spcPts val="400"/>
              </a:spcAft>
              <a:buClrTx/>
              <a:buSzTx/>
              <a:buFont typeface="Arial"/>
              <a:buChar char="•"/>
              <a:tabLst/>
              <a:defRPr/>
            </a:pPr>
            <a:r>
              <a:rPr lang="en-US" sz="1600">
                <a:solidFill>
                  <a:srgbClr val="000000"/>
                </a:solidFill>
                <a:ea typeface="+mn-lt"/>
                <a:cs typeface="Segoe UI"/>
              </a:rPr>
              <a:t>Implement</a:t>
            </a:r>
            <a:r>
              <a:rPr kumimoji="0" lang="en-US" sz="1600" b="0" i="0" u="none" strike="noStrike" kern="1200" cap="none" spc="0" normalizeH="0" baseline="0" noProof="0">
                <a:ln>
                  <a:noFill/>
                </a:ln>
                <a:solidFill>
                  <a:srgbClr val="000000"/>
                </a:solidFill>
                <a:effectLst/>
                <a:uLnTx/>
                <a:uFillTx/>
                <a:ea typeface="+mn-lt"/>
                <a:cs typeface="Segoe UI"/>
              </a:rPr>
              <a:t> accessibility </a:t>
            </a:r>
            <a:r>
              <a:rPr kumimoji="0" lang="en-US" sz="1600" b="0" i="0" u="none" strike="noStrike" kern="1200" cap="none" spc="0" normalizeH="0" baseline="0" noProof="0" dirty="0">
                <a:ln>
                  <a:noFill/>
                </a:ln>
                <a:solidFill>
                  <a:srgbClr val="000000"/>
                </a:solidFill>
                <a:effectLst/>
                <a:uLnTx/>
                <a:uFillTx/>
                <a:ea typeface="+mn-lt"/>
                <a:cs typeface="Segoe UI"/>
              </a:rPr>
              <a:t>best practices</a:t>
            </a:r>
            <a:endParaRPr kumimoji="0" lang="en-US" sz="1600" b="0" i="0" u="none" strike="noStrike" kern="1200" cap="none" spc="0" normalizeH="0" baseline="0" noProof="0" dirty="0">
              <a:ln>
                <a:noFill/>
              </a:ln>
              <a:solidFill>
                <a:srgbClr val="000000"/>
              </a:solidFill>
              <a:effectLst/>
              <a:uLnTx/>
              <a:uFillTx/>
              <a:ea typeface="+mn-ea"/>
              <a:cs typeface="Segoe UI"/>
            </a:endParaRPr>
          </a:p>
          <a:p>
            <a:pPr marL="228600" marR="0" lvl="0" indent="-168275" algn="l" defTabSz="914367" rtl="0" eaLnBrk="1" fontAlgn="auto" latinLnBrk="0" hangingPunct="1">
              <a:lnSpc>
                <a:spcPct val="100000"/>
              </a:lnSpc>
              <a:spcBef>
                <a:spcPts val="200"/>
              </a:spcBef>
              <a:spcAft>
                <a:spcPts val="400"/>
              </a:spcAft>
              <a:buClrTx/>
              <a:buSzTx/>
              <a:buFont typeface="Arial"/>
              <a:buChar char="•"/>
              <a:tabLst/>
              <a:defRPr/>
            </a:pPr>
            <a:r>
              <a:rPr lang="en-US" sz="1600">
                <a:solidFill>
                  <a:srgbClr val="000000"/>
                </a:solidFill>
                <a:ea typeface="+mn-lt"/>
                <a:cs typeface="Segoe UI"/>
              </a:rPr>
              <a:t>Present</a:t>
            </a:r>
            <a:r>
              <a:rPr kumimoji="0" lang="en-US" sz="1600" b="0" i="0" u="none" strike="noStrike" kern="1200" cap="none" spc="0" normalizeH="0" baseline="0" noProof="0">
                <a:ln>
                  <a:noFill/>
                </a:ln>
                <a:solidFill>
                  <a:srgbClr val="000000"/>
                </a:solidFill>
                <a:effectLst/>
                <a:uLnTx/>
                <a:uFillTx/>
                <a:ea typeface="+mn-lt"/>
                <a:cs typeface="Segoe UI"/>
              </a:rPr>
              <a:t> inclusively</a:t>
            </a:r>
            <a:endParaRPr kumimoji="0" lang="en-US" sz="1600" b="0" i="0" u="none" strike="noStrike" kern="1200" cap="none" spc="0" normalizeH="0" baseline="0" noProof="0">
              <a:ln>
                <a:noFill/>
              </a:ln>
              <a:solidFill>
                <a:srgbClr val="000000"/>
              </a:solidFill>
              <a:effectLst/>
              <a:uLnTx/>
              <a:uFillTx/>
              <a:ea typeface="+mn-ea"/>
              <a:cs typeface="Segoe UI"/>
            </a:endParaRPr>
          </a:p>
          <a:p>
            <a:pPr marL="228600" marR="0" lvl="0" indent="-168275" algn="l" defTabSz="914367" rtl="0" eaLnBrk="1" fontAlgn="auto" latinLnBrk="0" hangingPunct="1">
              <a:lnSpc>
                <a:spcPct val="100000"/>
              </a:lnSpc>
              <a:spcBef>
                <a:spcPts val="200"/>
              </a:spcBef>
              <a:spcAft>
                <a:spcPts val="400"/>
              </a:spcAft>
              <a:buClrTx/>
              <a:buSzTx/>
              <a:buFont typeface="Arial"/>
              <a:buChar char="•"/>
              <a:tabLst/>
              <a:defRPr/>
            </a:pPr>
            <a:r>
              <a:rPr lang="en-US" sz="1600">
                <a:solidFill>
                  <a:srgbClr val="000000"/>
                </a:solidFill>
                <a:ea typeface="+mn-lt"/>
                <a:cs typeface="Segoe UI"/>
              </a:rPr>
              <a:t>Host</a:t>
            </a:r>
            <a:r>
              <a:rPr kumimoji="0" lang="en-US" sz="1600" b="0" i="0" u="none" strike="noStrike" kern="1200" cap="none" spc="0" normalizeH="0" baseline="0" noProof="0">
                <a:ln>
                  <a:noFill/>
                </a:ln>
                <a:solidFill>
                  <a:srgbClr val="000000"/>
                </a:solidFill>
                <a:effectLst/>
                <a:uLnTx/>
                <a:uFillTx/>
                <a:ea typeface="+mn-lt"/>
                <a:cs typeface="Segoe UI"/>
              </a:rPr>
              <a:t> inclusive events</a:t>
            </a:r>
            <a:endParaRPr kumimoji="0" lang="en-US" sz="1600" b="0" i="0" u="none" strike="noStrike" kern="0" cap="none" spc="20" normalizeH="0" baseline="0" noProof="0">
              <a:ln>
                <a:noFill/>
              </a:ln>
              <a:solidFill>
                <a:srgbClr val="000000"/>
              </a:solidFill>
              <a:effectLst/>
              <a:uLnTx/>
              <a:uFillTx/>
              <a:ea typeface="+mn-ea"/>
              <a:cs typeface="Segoe UI" panose="020B0502040204020203" pitchFamily="34" charset="0"/>
            </a:endParaRPr>
          </a:p>
        </p:txBody>
      </p:sp>
      <p:sp>
        <p:nvSpPr>
          <p:cNvPr id="114" name="Trapezoid 97">
            <a:extLst>
              <a:ext uri="{FF2B5EF4-FFF2-40B4-BE49-F238E27FC236}">
                <a16:creationId xmlns:a16="http://schemas.microsoft.com/office/drawing/2014/main" id="{542B27EA-E3D7-470B-99F4-8916024EFAF3}"/>
              </a:ext>
              <a:ext uri="{C183D7F6-B498-43B3-948B-1728B52AA6E4}">
                <adec:decorative xmlns:adec="http://schemas.microsoft.com/office/drawing/2017/decorative" val="1"/>
              </a:ext>
            </a:extLst>
          </p:cNvPr>
          <p:cNvSpPr/>
          <p:nvPr/>
        </p:nvSpPr>
        <p:spPr bwMode="auto">
          <a:xfrm rot="16200000" flipV="1">
            <a:off x="5055131" y="2200777"/>
            <a:ext cx="1766222" cy="1809037"/>
          </a:xfrm>
          <a:prstGeom prst="parallelogram">
            <a:avLst>
              <a:gd name="adj" fmla="val 19688"/>
            </a:avLst>
          </a:prstGeom>
          <a:solidFill>
            <a:schemeClr val="bg1">
              <a:lumMod val="95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73" name="Rectangle 172">
            <a:extLst>
              <a:ext uri="{FF2B5EF4-FFF2-40B4-BE49-F238E27FC236}">
                <a16:creationId xmlns:a16="http://schemas.microsoft.com/office/drawing/2014/main" id="{C97156DD-3598-4C9E-8048-7C4D237EDBE1}"/>
              </a:ext>
            </a:extLst>
          </p:cNvPr>
          <p:cNvSpPr/>
          <p:nvPr/>
        </p:nvSpPr>
        <p:spPr bwMode="auto">
          <a:xfrm>
            <a:off x="7976917" y="1715870"/>
            <a:ext cx="1955022"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defTabSz="932472" fontAlgn="base">
              <a:spcBef>
                <a:spcPts val="600"/>
              </a:spcBef>
              <a:spcAft>
                <a:spcPct val="0"/>
              </a:spcAft>
              <a:defRPr/>
            </a:pPr>
            <a:r>
              <a:rPr lang="en-US" sz="2000" dirty="0">
                <a:solidFill>
                  <a:schemeClr val="accent2"/>
                </a:solidFill>
                <a:latin typeface="+mj-lt"/>
                <a:cs typeface="Segoe UI"/>
              </a:rPr>
              <a:t>All organizations</a:t>
            </a:r>
          </a:p>
        </p:txBody>
      </p:sp>
      <p:grpSp>
        <p:nvGrpSpPr>
          <p:cNvPr id="194" name="Group 193" descr="Accessibility Fundamentals training series">
            <a:extLst>
              <a:ext uri="{FF2B5EF4-FFF2-40B4-BE49-F238E27FC236}">
                <a16:creationId xmlns:a16="http://schemas.microsoft.com/office/drawing/2014/main" id="{8285303C-7CE0-4823-8494-5C3D79B0D5FC}"/>
              </a:ext>
            </a:extLst>
          </p:cNvPr>
          <p:cNvGrpSpPr/>
          <p:nvPr/>
        </p:nvGrpSpPr>
        <p:grpSpPr>
          <a:xfrm>
            <a:off x="6115392" y="2066115"/>
            <a:ext cx="5490822" cy="1680794"/>
            <a:chOff x="6115392" y="2066115"/>
            <a:chExt cx="5490822" cy="1680794"/>
          </a:xfrm>
        </p:grpSpPr>
        <p:sp>
          <p:nvSpPr>
            <p:cNvPr id="195" name="Rectangle 194">
              <a:extLst>
                <a:ext uri="{FF2B5EF4-FFF2-40B4-BE49-F238E27FC236}">
                  <a16:creationId xmlns:a16="http://schemas.microsoft.com/office/drawing/2014/main" id="{678A4CAC-9DCD-48EC-948F-64C2A40E8702}"/>
                </a:ext>
              </a:extLst>
            </p:cNvPr>
            <p:cNvSpPr/>
            <p:nvPr/>
          </p:nvSpPr>
          <p:spPr bwMode="auto">
            <a:xfrm>
              <a:off x="7058026" y="2083552"/>
              <a:ext cx="4548188" cy="164592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j-lt"/>
                  <a:ea typeface="Segoe UI" pitchFamily="34" charset="0"/>
                  <a:cs typeface="Segoe UI"/>
                </a:rPr>
                <a:t>Accessibility Fundamentals training series</a:t>
              </a:r>
            </a:p>
            <a:p>
              <a:pPr marL="0" marR="0" lvl="0" indent="0" algn="l" defTabSz="932472" rtl="0" eaLnBrk="1" fontAlgn="base" latinLnBrk="0" hangingPunct="1">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Segoe UI" pitchFamily="34" charset="0"/>
                  <a:cs typeface="Segoe UI"/>
                </a:rPr>
                <a:t>Learn how to create experiences that are accessible for people of all abilities</a:t>
              </a:r>
              <a:endParaRPr kumimoji="0" lang="en-US" sz="2000" b="0" i="0" u="none" strike="noStrike" kern="1200" cap="none" spc="0" normalizeH="0" baseline="0" noProof="0" dirty="0">
                <a:ln>
                  <a:noFill/>
                </a:ln>
                <a:solidFill>
                  <a:srgbClr val="FFFFFF"/>
                </a:solidFill>
                <a:effectLst/>
                <a:uLnTx/>
                <a:uFillTx/>
                <a:ea typeface="Segoe UI" pitchFamily="34" charset="0"/>
                <a:cs typeface="Segoe UI"/>
              </a:endParaRPr>
            </a:p>
          </p:txBody>
        </p:sp>
        <p:sp>
          <p:nvSpPr>
            <p:cNvPr id="196" name="Oval 195">
              <a:extLst>
                <a:ext uri="{FF2B5EF4-FFF2-40B4-BE49-F238E27FC236}">
                  <a16:creationId xmlns:a16="http://schemas.microsoft.com/office/drawing/2014/main" id="{F5F870EB-3C8E-4F6F-BEA4-D43FF814C79A}"/>
                </a:ext>
                <a:ext uri="{C183D7F6-B498-43B3-948B-1728B52AA6E4}">
                  <adec:decorative xmlns:adec="http://schemas.microsoft.com/office/drawing/2017/decorative" val="1"/>
                </a:ext>
              </a:extLst>
            </p:cNvPr>
            <p:cNvSpPr/>
            <p:nvPr/>
          </p:nvSpPr>
          <p:spPr bwMode="auto">
            <a:xfrm>
              <a:off x="6115392" y="2066115"/>
              <a:ext cx="1680794" cy="1680794"/>
            </a:xfrm>
            <a:prstGeom prst="ellipse">
              <a:avLst/>
            </a:prstGeom>
            <a:solidFill>
              <a:schemeClr val="bg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nvGrpSpPr>
            <p:cNvPr id="197" name="Group 196">
              <a:extLst>
                <a:ext uri="{FF2B5EF4-FFF2-40B4-BE49-F238E27FC236}">
                  <a16:creationId xmlns:a16="http://schemas.microsoft.com/office/drawing/2014/main" id="{422BF275-CCDE-4909-872A-C7D4E6F3BC9A}"/>
                </a:ext>
                <a:ext uri="{C183D7F6-B498-43B3-948B-1728B52AA6E4}">
                  <adec:decorative xmlns:adec="http://schemas.microsoft.com/office/drawing/2017/decorative" val="1"/>
                </a:ext>
              </a:extLst>
            </p:cNvPr>
            <p:cNvGrpSpPr/>
            <p:nvPr/>
          </p:nvGrpSpPr>
          <p:grpSpPr>
            <a:xfrm>
              <a:off x="6228975" y="2171898"/>
              <a:ext cx="1453628" cy="1469228"/>
              <a:chOff x="8474712" y="2677645"/>
              <a:chExt cx="2475228" cy="2475228"/>
            </a:xfrm>
          </p:grpSpPr>
          <p:sp>
            <p:nvSpPr>
              <p:cNvPr id="198" name="Oval 197">
                <a:extLst>
                  <a:ext uri="{FF2B5EF4-FFF2-40B4-BE49-F238E27FC236}">
                    <a16:creationId xmlns:a16="http://schemas.microsoft.com/office/drawing/2014/main" id="{B93F0BDA-B57F-482D-9E2B-A3F7FFA5234F}"/>
                  </a:ext>
                  <a:ext uri="{C183D7F6-B498-43B3-948B-1728B52AA6E4}">
                    <adec:decorative xmlns:adec="http://schemas.microsoft.com/office/drawing/2017/decorative" val="1"/>
                  </a:ext>
                </a:extLst>
              </p:cNvPr>
              <p:cNvSpPr/>
              <p:nvPr/>
            </p:nvSpPr>
            <p:spPr bwMode="auto">
              <a:xfrm>
                <a:off x="8474712" y="2677645"/>
                <a:ext cx="2475228" cy="2475228"/>
              </a:xfrm>
              <a:prstGeom prst="ellipse">
                <a:avLst/>
              </a:prstGeom>
              <a:solidFill>
                <a:srgbClr val="EA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9" name="Graphic 198" descr="Accessibility Fundamentals digital badge">
                <a:extLst>
                  <a:ext uri="{FF2B5EF4-FFF2-40B4-BE49-F238E27FC236}">
                    <a16:creationId xmlns:a16="http://schemas.microsoft.com/office/drawing/2014/main" id="{66B2C359-DC68-4A67-B1B1-AFE3A97861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09484" y="2712417"/>
                <a:ext cx="2405684" cy="2405684"/>
              </a:xfrm>
              <a:prstGeom prst="rect">
                <a:avLst/>
              </a:prstGeom>
            </p:spPr>
          </p:pic>
        </p:grpSp>
      </p:grpSp>
      <p:sp>
        <p:nvSpPr>
          <p:cNvPr id="207" name="Trapezoid 97">
            <a:extLst>
              <a:ext uri="{FF2B5EF4-FFF2-40B4-BE49-F238E27FC236}">
                <a16:creationId xmlns:a16="http://schemas.microsoft.com/office/drawing/2014/main" id="{AA1A9BC2-F28D-41F3-9FFC-8211CF402FC4}"/>
              </a:ext>
              <a:ext uri="{C183D7F6-B498-43B3-948B-1728B52AA6E4}">
                <adec:decorative xmlns:adec="http://schemas.microsoft.com/office/drawing/2017/decorative" val="1"/>
              </a:ext>
            </a:extLst>
          </p:cNvPr>
          <p:cNvSpPr/>
          <p:nvPr/>
        </p:nvSpPr>
        <p:spPr bwMode="auto">
          <a:xfrm rot="5400000">
            <a:off x="5055131" y="3969492"/>
            <a:ext cx="1766222" cy="1809037"/>
          </a:xfrm>
          <a:prstGeom prst="parallelogram">
            <a:avLst>
              <a:gd name="adj" fmla="val 19688"/>
            </a:avLst>
          </a:prstGeom>
          <a:solidFill>
            <a:schemeClr val="bg1">
              <a:lumMod val="95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14" name="Rectangle 213">
            <a:extLst>
              <a:ext uri="{FF2B5EF4-FFF2-40B4-BE49-F238E27FC236}">
                <a16:creationId xmlns:a16="http://schemas.microsoft.com/office/drawing/2014/main" id="{122BB071-50E1-41ED-BB27-D91F53B38238}"/>
              </a:ext>
            </a:extLst>
          </p:cNvPr>
          <p:cNvSpPr/>
          <p:nvPr/>
        </p:nvSpPr>
        <p:spPr bwMode="auto">
          <a:xfrm>
            <a:off x="7976917" y="3907528"/>
            <a:ext cx="1143070"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defTabSz="932472" fontAlgn="base">
              <a:spcBef>
                <a:spcPts val="600"/>
              </a:spcBef>
              <a:spcAft>
                <a:spcPct val="0"/>
              </a:spcAft>
              <a:defRPr/>
            </a:pPr>
            <a:r>
              <a:rPr lang="en-US" sz="2000" dirty="0">
                <a:solidFill>
                  <a:schemeClr val="accent2"/>
                </a:solidFill>
                <a:latin typeface="+mj-lt"/>
                <a:cs typeface="Segoe UI"/>
              </a:rPr>
              <a:t>Educators</a:t>
            </a:r>
          </a:p>
        </p:txBody>
      </p:sp>
      <p:grpSp>
        <p:nvGrpSpPr>
          <p:cNvPr id="220" name="Group 219" descr="Microsoft Educator Community&#10;">
            <a:extLst>
              <a:ext uri="{FF2B5EF4-FFF2-40B4-BE49-F238E27FC236}">
                <a16:creationId xmlns:a16="http://schemas.microsoft.com/office/drawing/2014/main" id="{047F3833-C03D-43DE-BEF8-7363E326F3BA}"/>
              </a:ext>
            </a:extLst>
          </p:cNvPr>
          <p:cNvGrpSpPr/>
          <p:nvPr/>
        </p:nvGrpSpPr>
        <p:grpSpPr>
          <a:xfrm>
            <a:off x="6115392" y="4243257"/>
            <a:ext cx="5490822" cy="1680794"/>
            <a:chOff x="6115392" y="4243257"/>
            <a:chExt cx="5490822" cy="1680794"/>
          </a:xfrm>
        </p:grpSpPr>
        <p:sp>
          <p:nvSpPr>
            <p:cNvPr id="221" name="Rectangle 220">
              <a:extLst>
                <a:ext uri="{FF2B5EF4-FFF2-40B4-BE49-F238E27FC236}">
                  <a16:creationId xmlns:a16="http://schemas.microsoft.com/office/drawing/2014/main" id="{47EF609D-7C35-42F8-9A16-A2B2F15B6338}"/>
                </a:ext>
              </a:extLst>
            </p:cNvPr>
            <p:cNvSpPr/>
            <p:nvPr/>
          </p:nvSpPr>
          <p:spPr bwMode="auto">
            <a:xfrm>
              <a:off x="7058026" y="4260694"/>
              <a:ext cx="4548188" cy="164592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j-lt"/>
                  <a:ea typeface="Segoe UI" pitchFamily="34" charset="0"/>
                  <a:cs typeface="Segoe UI"/>
                </a:rPr>
                <a:t>Microsoft Educator Community</a:t>
              </a:r>
            </a:p>
            <a:p>
              <a:pPr defTabSz="932472" fontAlgn="base">
                <a:spcAft>
                  <a:spcPct val="0"/>
                </a:spcAft>
                <a:defRPr/>
              </a:pPr>
              <a:r>
                <a:rPr lang="en-US" sz="1800" dirty="0">
                  <a:solidFill>
                    <a:srgbClr val="FFFFFF"/>
                  </a:solidFill>
                  <a:cs typeface="Segoe UI"/>
                </a:rPr>
                <a:t>Learn how to create personalized learning experiences to meet needs of diverse learners</a:t>
              </a:r>
            </a:p>
          </p:txBody>
        </p:sp>
        <p:sp>
          <p:nvSpPr>
            <p:cNvPr id="222" name="Oval 221">
              <a:extLst>
                <a:ext uri="{FF2B5EF4-FFF2-40B4-BE49-F238E27FC236}">
                  <a16:creationId xmlns:a16="http://schemas.microsoft.com/office/drawing/2014/main" id="{79D7F119-7A31-451E-869F-7DCFCD0359FB}"/>
                </a:ext>
                <a:ext uri="{C183D7F6-B498-43B3-948B-1728B52AA6E4}">
                  <adec:decorative xmlns:adec="http://schemas.microsoft.com/office/drawing/2017/decorative" val="1"/>
                </a:ext>
              </a:extLst>
            </p:cNvPr>
            <p:cNvSpPr/>
            <p:nvPr/>
          </p:nvSpPr>
          <p:spPr bwMode="auto">
            <a:xfrm>
              <a:off x="6115392" y="4243257"/>
              <a:ext cx="1680794" cy="1680794"/>
            </a:xfrm>
            <a:prstGeom prst="ellipse">
              <a:avLst/>
            </a:prstGeom>
            <a:solidFill>
              <a:schemeClr val="bg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pic>
          <p:nvPicPr>
            <p:cNvPr id="223" name="Picture 2" descr="Accessibility Tools">
              <a:extLst>
                <a:ext uri="{FF2B5EF4-FFF2-40B4-BE49-F238E27FC236}">
                  <a16:creationId xmlns:a16="http://schemas.microsoft.com/office/drawing/2014/main" id="{7F2F1B54-DCE4-4AA6-95C5-47BA38DDB21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00607" y="4528472"/>
              <a:ext cx="1110364" cy="1110364"/>
            </a:xfrm>
            <a:prstGeom prst="rect">
              <a:avLst/>
            </a:prstGeom>
            <a:extLst>
              <a:ext uri="{909E8E84-426E-40DD-AFC4-6F175D3DCCD1}">
                <a14:hiddenFill xmlns:a14="http://schemas.microsoft.com/office/drawing/2010/main">
                  <a:solidFill>
                    <a:srgbClr val="FFFFFF"/>
                  </a:solidFill>
                </a14:hiddenFill>
              </a:ext>
            </a:extLst>
          </p:spPr>
        </p:pic>
      </p:grpSp>
      <p:sp>
        <p:nvSpPr>
          <p:cNvPr id="224" name="Rectangle 223">
            <a:extLst>
              <a:ext uri="{FF2B5EF4-FFF2-40B4-BE49-F238E27FC236}">
                <a16:creationId xmlns:a16="http://schemas.microsoft.com/office/drawing/2014/main" id="{C0D86F10-FC37-490D-8E6C-FC7AD8DC9399}"/>
              </a:ext>
            </a:extLst>
          </p:cNvPr>
          <p:cNvSpPr/>
          <p:nvPr/>
        </p:nvSpPr>
        <p:spPr>
          <a:xfrm>
            <a:off x="7090798" y="6382503"/>
            <a:ext cx="4979312" cy="407804"/>
          </a:xfrm>
          <a:prstGeom prst="rect">
            <a:avLst/>
          </a:prstGeom>
        </p:spPr>
        <p:txBody>
          <a:bodyPr wrap="none" lIns="0" tIns="0" rIns="0" bIns="0" anchor="t">
            <a:spAutoFit/>
          </a:bodyPr>
          <a:lstStyle/>
          <a:p>
            <a:pPr marL="0" marR="0" lvl="0" indent="0" algn="l" defTabSz="914367" rtl="0" eaLnBrk="1" fontAlgn="auto" latinLnBrk="0" hangingPunct="1">
              <a:lnSpc>
                <a:spcPct val="100000"/>
              </a:lnSpc>
              <a:spcBef>
                <a:spcPts val="30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ea typeface="+mn-lt"/>
                <a:cs typeface="Segoe UI"/>
                <a:hlinkClick r:id="rId7" tooltip="Accessibility fundamentals">
                  <a:extLst>
                    <a:ext uri="{A12FA001-AC4F-418D-AE19-62706E023703}">
                      <ahyp:hlinkClr xmlns:ahyp="http://schemas.microsoft.com/office/drawing/2018/hyperlinkcolor" val="tx"/>
                    </a:ext>
                  </a:extLst>
                </a:hlinkClick>
              </a:rPr>
              <a:t>https://docs.microsoft.com/en-us/learn/paths/accessibility-fundamentals/</a:t>
            </a:r>
            <a:endParaRPr lang="en-US" sz="1200" b="0" i="0" u="none" strike="noStrike" kern="1200" cap="none" spc="0" normalizeH="0" baseline="0" noProof="0">
              <a:ln>
                <a:noFill/>
              </a:ln>
              <a:solidFill>
                <a:schemeClr val="accent1"/>
              </a:solidFill>
              <a:effectLst/>
              <a:uLnTx/>
              <a:uFillTx/>
              <a:ea typeface="+mn-lt"/>
              <a:cs typeface="Segoe UI"/>
            </a:endParaRPr>
          </a:p>
          <a:p>
            <a:pPr marL="0" marR="0" lvl="0" indent="0" algn="l" defTabSz="914367" rtl="0" eaLnBrk="1" fontAlgn="auto" latinLnBrk="0" hangingPunct="1">
              <a:lnSpc>
                <a:spcPct val="100000"/>
              </a:lnSpc>
              <a:spcBef>
                <a:spcPts val="300"/>
              </a:spcBef>
              <a:spcAft>
                <a:spcPts val="0"/>
              </a:spcAft>
              <a:buClrTx/>
              <a:buSzTx/>
              <a:buFontTx/>
              <a:buNone/>
              <a:tabLst/>
              <a:defRPr/>
            </a:pPr>
            <a:r>
              <a:rPr lang="en-US" sz="1200" dirty="0">
                <a:solidFill>
                  <a:schemeClr val="accent1"/>
                </a:solidFill>
                <a:hlinkClick r:id="rId8" tooltip="Accessibility tools: Meeting the needs of diverse learners">
                  <a:extLst>
                    <a:ext uri="{A12FA001-AC4F-418D-AE19-62706E023703}">
                      <ahyp:hlinkClr xmlns:ahyp="http://schemas.microsoft.com/office/drawing/2018/hyperlinkcolor" val="tx"/>
                    </a:ext>
                  </a:extLst>
                </a:hlinkClick>
              </a:rPr>
              <a:t>https://education.microsoft.com/en-us/course/a41ac17d/overview</a:t>
            </a:r>
            <a:endParaRPr kumimoji="0" lang="en-US" sz="1200" b="0" i="0" u="none" strike="noStrike" kern="1200" cap="none" spc="0" normalizeH="0" baseline="0" noProof="0" dirty="0">
              <a:ln>
                <a:noFill/>
              </a:ln>
              <a:solidFill>
                <a:schemeClr val="accent1"/>
              </a:solidFill>
              <a:effectLst/>
              <a:uLnTx/>
              <a:uFillTx/>
              <a:ea typeface="+mn-lt"/>
              <a:cs typeface="Segoe UI"/>
            </a:endParaRPr>
          </a:p>
        </p:txBody>
      </p:sp>
    </p:spTree>
    <p:custDataLst>
      <p:tags r:id="rId1"/>
    </p:custDataLst>
    <p:extLst>
      <p:ext uri="{BB962C8B-B14F-4D97-AF65-F5344CB8AC3E}">
        <p14:creationId xmlns:p14="http://schemas.microsoft.com/office/powerpoint/2010/main" val="385932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E040-475E-4B2E-96D9-CF3028EDB7D1}"/>
              </a:ext>
            </a:extLst>
          </p:cNvPr>
          <p:cNvSpPr>
            <a:spLocks noGrp="1"/>
          </p:cNvSpPr>
          <p:nvPr>
            <p:ph type="title"/>
          </p:nvPr>
        </p:nvSpPr>
        <p:spPr>
          <a:xfrm>
            <a:off x="804673" y="1315617"/>
            <a:ext cx="4524973" cy="5374432"/>
          </a:xfrm>
          <a:prstGeom prst="ellipse">
            <a:avLst/>
          </a:prstGeom>
        </p:spPr>
        <p:txBody>
          <a:bodyPr vert="horz" lIns="91440" tIns="45720" rIns="91440" bIns="45720" rtlCol="0" anchor="t">
            <a:normAutofit fontScale="90000"/>
          </a:bodyPr>
          <a:lstStyle/>
          <a:p>
            <a:r>
              <a:rPr lang="en-US" sz="2800" dirty="0"/>
              <a:t>“Sometimes, a journey begins by reaching out and taking someone's hand.</a:t>
            </a:r>
            <a:br>
              <a:rPr lang="en-US" sz="2800" dirty="0"/>
            </a:br>
            <a:br>
              <a:rPr lang="en-US" sz="2800" dirty="0"/>
            </a:br>
            <a:r>
              <a:rPr lang="en-US" sz="2800" dirty="0"/>
              <a:t>At other times, it begins by inviting another to take yours.” </a:t>
            </a:r>
          </a:p>
        </p:txBody>
      </p:sp>
      <p:sp>
        <p:nvSpPr>
          <p:cNvPr id="73" name="Freeform: Shape 3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standing in front of 10 Downing Street&#10;&#10;Description automatically generated">
            <a:extLst>
              <a:ext uri="{FF2B5EF4-FFF2-40B4-BE49-F238E27FC236}">
                <a16:creationId xmlns:a16="http://schemas.microsoft.com/office/drawing/2014/main" id="{3F6232B5-6173-4ABD-9859-24FE748B1B2D}"/>
              </a:ext>
              <a:ext uri="{C183D7F6-B498-43B3-948B-1728B52AA6E4}">
                <adec:decorative xmlns:adec="http://schemas.microsoft.com/office/drawing/2017/decorative" val="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241" r="13449"/>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Picture 7" descr="Microsoft Logo">
            <a:extLst>
              <a:ext uri="{FF2B5EF4-FFF2-40B4-BE49-F238E27FC236}">
                <a16:creationId xmlns:a16="http://schemas.microsoft.com/office/drawing/2014/main" id="{ED0133EF-D998-43B2-BCF1-CB5C777471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02761" y="291529"/>
            <a:ext cx="2092874" cy="448387"/>
          </a:xfrm>
          <a:prstGeom prst="rect">
            <a:avLst/>
          </a:prstGeom>
        </p:spPr>
      </p:pic>
      <p:pic>
        <p:nvPicPr>
          <p:cNvPr id="7" name="Picture 6" descr="We have just been recognized as a Disability Confident Leader... in FY20 we need to continue displaying this and be a role model">
            <a:extLst>
              <a:ext uri="{FF2B5EF4-FFF2-40B4-BE49-F238E27FC236}">
                <a16:creationId xmlns:a16="http://schemas.microsoft.com/office/drawing/2014/main" id="{618DC4CE-4A1D-42F7-A238-071672433821}"/>
              </a:ext>
            </a:extLst>
          </p:cNvPr>
          <p:cNvPicPr>
            <a:picLocks noChangeAspect="1"/>
          </p:cNvPicPr>
          <p:nvPr/>
        </p:nvPicPr>
        <p:blipFill>
          <a:blip r:embed="rId4"/>
          <a:stretch>
            <a:fillRect/>
          </a:stretch>
        </p:blipFill>
        <p:spPr>
          <a:xfrm>
            <a:off x="302761" y="5579674"/>
            <a:ext cx="1988834" cy="986797"/>
          </a:xfrm>
          <a:prstGeom prst="rect">
            <a:avLst/>
          </a:prstGeom>
        </p:spPr>
      </p:pic>
      <p:pic>
        <p:nvPicPr>
          <p:cNvPr id="9" name="Picture 8" descr="Microsoft is a Disability-Smart Award Winner!">
            <a:extLst>
              <a:ext uri="{FF2B5EF4-FFF2-40B4-BE49-F238E27FC236}">
                <a16:creationId xmlns:a16="http://schemas.microsoft.com/office/drawing/2014/main" id="{B89A7658-4C18-47ED-A4DD-415F8C18B984}"/>
              </a:ext>
            </a:extLst>
          </p:cNvPr>
          <p:cNvPicPr>
            <a:picLocks noChangeAspect="1"/>
          </p:cNvPicPr>
          <p:nvPr/>
        </p:nvPicPr>
        <p:blipFill>
          <a:blip r:embed="rId5"/>
          <a:stretch>
            <a:fillRect/>
          </a:stretch>
        </p:blipFill>
        <p:spPr>
          <a:xfrm>
            <a:off x="3604454" y="5421016"/>
            <a:ext cx="1144800" cy="1144800"/>
          </a:xfrm>
          <a:prstGeom prst="rect">
            <a:avLst/>
          </a:prstGeom>
        </p:spPr>
      </p:pic>
      <p:pic>
        <p:nvPicPr>
          <p:cNvPr id="6" name="Picture 5" descr="Microsoft is a Disability-Smart Award Winner!">
            <a:extLst>
              <a:ext uri="{FF2B5EF4-FFF2-40B4-BE49-F238E27FC236}">
                <a16:creationId xmlns:a16="http://schemas.microsoft.com/office/drawing/2014/main" id="{E53D60B8-1614-4437-9B09-D7F073E068C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1141" y="5423471"/>
            <a:ext cx="1143000" cy="1143000"/>
          </a:xfrm>
          <a:prstGeom prst="rect">
            <a:avLst/>
          </a:prstGeom>
          <a:noFill/>
          <a:ln>
            <a:noFill/>
          </a:ln>
        </p:spPr>
      </p:pic>
    </p:spTree>
    <p:extLst>
      <p:ext uri="{BB962C8B-B14F-4D97-AF65-F5344CB8AC3E}">
        <p14:creationId xmlns:p14="http://schemas.microsoft.com/office/powerpoint/2010/main" val="1786828944"/>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6cupn_hsN69ZnTbEkCU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T6cupn_hsN69ZnTbEkCUK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T6cupn_hsN69ZnTbEkCUKQ"/>
</p:tagLst>
</file>

<file path=ppt/tags/tag7.xml><?xml version="1.0" encoding="utf-8"?>
<p:tagLst xmlns:a="http://schemas.openxmlformats.org/drawingml/2006/main" xmlns:r="http://schemas.openxmlformats.org/officeDocument/2006/relationships" xmlns:p="http://schemas.openxmlformats.org/presentationml/2006/main">
  <p:tag name="__MICROSOFT_TRANSLATOR_CLM_SLIDEINFO" val="{&quot;Guid&quot;:&quot;1203450c-aa77-4955-a98a-7234be47507a&quot;,&quot;TimeStamp&quot;:&quot;2018-06-11T15:40:54.6438546+01:00&quot;}"/>
</p:tagLst>
</file>

<file path=ppt/tags/tag8.xml><?xml version="1.0" encoding="utf-8"?>
<p:tagLst xmlns:a="http://schemas.openxmlformats.org/drawingml/2006/main" xmlns:r="http://schemas.openxmlformats.org/officeDocument/2006/relationships" xmlns:p="http://schemas.openxmlformats.org/presentationml/2006/main">
  <p:tag name="__MICROSOFT_TRANSLATOR_CLM_SLIDEINFO" val="{&quot;Guid&quot;:&quot;96c66c23-ee24-47a9-9464-adda3dc41e65&quot;,&quot;TimeStamp&quot;:&quot;2018-10-30T23:05:25.565673-07:00&quot;}"/>
</p:tagLst>
</file>

<file path=ppt/tags/tag9.xml><?xml version="1.0" encoding="utf-8"?>
<p:tagLst xmlns:a="http://schemas.openxmlformats.org/drawingml/2006/main" xmlns:r="http://schemas.openxmlformats.org/officeDocument/2006/relationships" xmlns:p="http://schemas.openxmlformats.org/presentationml/2006/main">
  <p:tag name="__MICROSOFT_TRANSLATOR_CLM_SLIDEINFO" val="{&quot;Guid&quot;:&quot;5f993b5e-78ca-465e-952b-75438208df47&quot;,&quot;TimeStamp&quot;:&quot;2018-09-20T15:38:45.7711024-07:00&quot;}"/>
</p:tagLst>
</file>

<file path=ppt/theme/theme1.xml><?xml version="1.0" encoding="utf-8"?>
<a:theme xmlns:a="http://schemas.openxmlformats.org/drawingml/2006/main" name="5_WHITE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potx" id="{50925BB5-04CA-4699-B9ED-78C1A99A0155}" vid="{D62B1C77-5DA5-45D9-A355-F51A8F93A3A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ue">
  <a:themeElements>
    <a:clrScheme name="Microsoft">
      <a:dk1>
        <a:srgbClr val="2F2F2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43A5E"/>
      </a:hlink>
      <a:folHlink>
        <a:srgbClr val="954F72"/>
      </a:folHlink>
    </a:clrScheme>
    <a:fontScheme name="Sego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1.potx" id="{71083E08-DC26-4C69-B95F-E6DE531BB553}" vid="{0995B531-B0EF-4F51-BB6D-A0E83584022B}"/>
    </a:ext>
  </a:extLst>
</a:theme>
</file>

<file path=ppt/theme/theme5.xml><?xml version="1.0" encoding="utf-8"?>
<a:theme xmlns:a="http://schemas.openxmlformats.org/drawingml/2006/main" name="1_Blue">
  <a:themeElements>
    <a:clrScheme name="Microsoft">
      <a:dk1>
        <a:srgbClr val="50505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7.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8.xml><?xml version="1.0" encoding="utf-8"?>
<a:theme xmlns:a="http://schemas.openxmlformats.org/drawingml/2006/main" name="1_White Template">
  <a:themeElements>
    <a:clrScheme name="Kate">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1.potx" id="{71083E08-DC26-4C69-B95F-E6DE531BB553}" vid="{0995B531-B0EF-4F51-BB6D-A0E8358402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otalTime>749</TotalTime>
  <Words>1478</Words>
  <Application>Microsoft Office PowerPoint</Application>
  <PresentationFormat>Widescreen</PresentationFormat>
  <Paragraphs>143</Paragraphs>
  <Slides>9</Slides>
  <Notes>7</Notes>
  <HiddenSlides>0</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9</vt:i4>
      </vt:variant>
    </vt:vector>
  </HeadingPairs>
  <TitlesOfParts>
    <vt:vector size="29" baseType="lpstr">
      <vt:lpstr>Arial</vt:lpstr>
      <vt:lpstr>Arial,Sans-Serif</vt:lpstr>
      <vt:lpstr>Calibri</vt:lpstr>
      <vt:lpstr>Calibri Light</vt:lpstr>
      <vt:lpstr>Century Gothic</vt:lpstr>
      <vt:lpstr>Consolas</vt:lpstr>
      <vt:lpstr>Segoe UI</vt:lpstr>
      <vt:lpstr>Segoe UI Light</vt:lpstr>
      <vt:lpstr>Segoe UI Semibold</vt:lpstr>
      <vt:lpstr>Segoe UI Semilight</vt:lpstr>
      <vt:lpstr>Wingdings</vt:lpstr>
      <vt:lpstr>5_WHITE TEMPLATE</vt:lpstr>
      <vt:lpstr>1_Office Theme</vt:lpstr>
      <vt:lpstr>Blue</vt:lpstr>
      <vt:lpstr>White Template</vt:lpstr>
      <vt:lpstr>1_Blue</vt:lpstr>
      <vt:lpstr>LIGHT GRAY TEMPLATE</vt:lpstr>
      <vt:lpstr>5-50203_Microsoft_Ignite_Template</vt:lpstr>
      <vt:lpstr>1_White Template</vt:lpstr>
      <vt:lpstr>think-cell Slide</vt:lpstr>
      <vt:lpstr>Creating Accessible Documents using Accessibility Checker</vt:lpstr>
      <vt:lpstr>Accessibility is a responsibility </vt:lpstr>
      <vt:lpstr>If you don’t design for accessibility</vt:lpstr>
      <vt:lpstr>Enabling your accessibility journey</vt:lpstr>
      <vt:lpstr>Investments</vt:lpstr>
      <vt:lpstr>Accessibility Checker</vt:lpstr>
      <vt:lpstr>Demo!!!</vt:lpstr>
      <vt:lpstr>Creating excitement building accessible experiences</vt:lpstr>
      <vt:lpstr>“Sometimes, a journey begins by reaching out and taking someone's hand.  At other times, it begins by inviting another to take yours.”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Our Accessibility Tools to Enhance Digital Inclusion in Remote Working Michael Vermeersch</dc:title>
  <dc:creator>Michael Vermeersch</dc:creator>
  <cp:lastModifiedBy>Michael Vermeersch</cp:lastModifiedBy>
  <cp:revision>1</cp:revision>
  <dcterms:created xsi:type="dcterms:W3CDTF">2020-11-11T19:11:59Z</dcterms:created>
  <dcterms:modified xsi:type="dcterms:W3CDTF">2021-05-25T15:13:24Z</dcterms:modified>
</cp:coreProperties>
</file>