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46080363" cy="25920700"/>
  <p:notesSz cx="8178800" cy="4603750"/>
  <p:defaultTextStyle>
    <a:defPPr>
      <a:defRPr lang="en-US"/>
    </a:defPPr>
    <a:lvl1pPr marL="0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1pPr>
    <a:lvl2pPr marL="2575270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2pPr>
    <a:lvl3pPr marL="5150541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3pPr>
    <a:lvl4pPr marL="7725811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4pPr>
    <a:lvl5pPr marL="10301082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5pPr>
    <a:lvl6pPr marL="12876352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6pPr>
    <a:lvl7pPr marL="15451623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7pPr>
    <a:lvl8pPr marL="18026893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8pPr>
    <a:lvl9pPr marL="20602164" algn="l" defTabSz="5150541" rtl="0" eaLnBrk="1" latinLnBrk="0" hangingPunct="1">
      <a:defRPr sz="101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60" userDrawn="1">
          <p15:clr>
            <a:srgbClr val="A4A3A4"/>
          </p15:clr>
        </p15:guide>
        <p15:guide id="2" pos="163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5"/>
    <p:restoredTop sz="94683"/>
  </p:normalViewPr>
  <p:slideViewPr>
    <p:cSldViewPr>
      <p:cViewPr>
        <p:scale>
          <a:sx n="37" d="100"/>
          <a:sy n="37" d="100"/>
        </p:scale>
        <p:origin x="544" y="400"/>
      </p:cViewPr>
      <p:guideLst>
        <p:guide orient="horz" pos="7060"/>
        <p:guide pos="16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25935781" y="11207750"/>
            <a:ext cx="13563600" cy="9677400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text here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8397D-24A3-D144-919F-27EDB32DC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 t="1977" r="13695" b="14142"/>
          <a:stretch/>
        </p:blipFill>
        <p:spPr>
          <a:xfrm>
            <a:off x="-48419" y="0"/>
            <a:ext cx="23088600" cy="226377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g object 27"/>
          <p:cNvSpPr/>
          <p:nvPr/>
        </p:nvSpPr>
        <p:spPr>
          <a:xfrm>
            <a:off x="24996380" y="2387708"/>
            <a:ext cx="1928363" cy="2255995"/>
          </a:xfrm>
          <a:custGeom>
            <a:avLst/>
            <a:gdLst/>
            <a:ahLst/>
            <a:cxnLst/>
            <a:rect l="l" t="t" r="r" b="b"/>
            <a:pathLst>
              <a:path w="342264" h="400684">
                <a:moveTo>
                  <a:pt x="219646" y="400392"/>
                </a:moveTo>
                <a:lnTo>
                  <a:pt x="219646" y="219646"/>
                </a:lnTo>
                <a:lnTo>
                  <a:pt x="342052" y="0"/>
                </a:lnTo>
                <a:lnTo>
                  <a:pt x="233946" y="0"/>
                </a:lnTo>
                <a:lnTo>
                  <a:pt x="171029" y="130975"/>
                </a:lnTo>
                <a:lnTo>
                  <a:pt x="109823" y="0"/>
                </a:lnTo>
                <a:lnTo>
                  <a:pt x="0" y="0"/>
                </a:lnTo>
                <a:lnTo>
                  <a:pt x="122407" y="219646"/>
                </a:lnTo>
                <a:lnTo>
                  <a:pt x="122407" y="400392"/>
                </a:lnTo>
                <a:lnTo>
                  <a:pt x="219646" y="400392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sp>
        <p:nvSpPr>
          <p:cNvPr id="28" name="bg object 28"/>
          <p:cNvSpPr/>
          <p:nvPr/>
        </p:nvSpPr>
        <p:spPr>
          <a:xfrm>
            <a:off x="26788166" y="2909410"/>
            <a:ext cx="1849654" cy="1776909"/>
          </a:xfrm>
          <a:custGeom>
            <a:avLst/>
            <a:gdLst/>
            <a:ahLst/>
            <a:cxnLst/>
            <a:rect l="l" t="t" r="r" b="b"/>
            <a:pathLst>
              <a:path w="328295" h="315594">
                <a:moveTo>
                  <a:pt x="0" y="158445"/>
                </a:moveTo>
                <a:lnTo>
                  <a:pt x="5441" y="201436"/>
                </a:lnTo>
                <a:lnTo>
                  <a:pt x="21036" y="239247"/>
                </a:lnTo>
                <a:lnTo>
                  <a:pt x="45687" y="270702"/>
                </a:lnTo>
                <a:lnTo>
                  <a:pt x="78299" y="294626"/>
                </a:lnTo>
                <a:lnTo>
                  <a:pt x="117774" y="309842"/>
                </a:lnTo>
                <a:lnTo>
                  <a:pt x="163017" y="315175"/>
                </a:lnTo>
                <a:lnTo>
                  <a:pt x="208186" y="309757"/>
                </a:lnTo>
                <a:lnTo>
                  <a:pt x="247923" y="294328"/>
                </a:lnTo>
                <a:lnTo>
                  <a:pt x="280987" y="270128"/>
                </a:lnTo>
                <a:lnTo>
                  <a:pt x="306139" y="238397"/>
                </a:lnTo>
                <a:lnTo>
                  <a:pt x="322139" y="200374"/>
                </a:lnTo>
                <a:lnTo>
                  <a:pt x="327748" y="157300"/>
                </a:lnTo>
                <a:lnTo>
                  <a:pt x="322259" y="114068"/>
                </a:lnTo>
                <a:lnTo>
                  <a:pt x="306523" y="76096"/>
                </a:lnTo>
                <a:lnTo>
                  <a:pt x="281635" y="44543"/>
                </a:lnTo>
                <a:lnTo>
                  <a:pt x="248690" y="20570"/>
                </a:lnTo>
                <a:lnTo>
                  <a:pt x="208786" y="5335"/>
                </a:lnTo>
                <a:lnTo>
                  <a:pt x="163017" y="0"/>
                </a:lnTo>
                <a:lnTo>
                  <a:pt x="118768" y="5421"/>
                </a:lnTo>
                <a:lnTo>
                  <a:pt x="79571" y="20868"/>
                </a:lnTo>
                <a:lnTo>
                  <a:pt x="46760" y="45118"/>
                </a:lnTo>
                <a:lnTo>
                  <a:pt x="21672" y="76946"/>
                </a:lnTo>
                <a:lnTo>
                  <a:pt x="5640" y="115130"/>
                </a:lnTo>
                <a:lnTo>
                  <a:pt x="0" y="158445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01463" y="3258016"/>
            <a:ext cx="1020064" cy="107732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8866788" y="2951244"/>
            <a:ext cx="1531242" cy="1734005"/>
          </a:xfrm>
          <a:custGeom>
            <a:avLst/>
            <a:gdLst/>
            <a:ahLst/>
            <a:cxnLst/>
            <a:rect l="l" t="t" r="r" b="b"/>
            <a:pathLst>
              <a:path w="271779" h="307975">
                <a:moveTo>
                  <a:pt x="95523" y="0"/>
                </a:moveTo>
                <a:lnTo>
                  <a:pt x="0" y="0"/>
                </a:lnTo>
                <a:lnTo>
                  <a:pt x="0" y="166446"/>
                </a:lnTo>
                <a:lnTo>
                  <a:pt x="1702" y="204646"/>
                </a:lnTo>
                <a:lnTo>
                  <a:pt x="9224" y="242623"/>
                </a:lnTo>
                <a:lnTo>
                  <a:pt x="56229" y="298916"/>
                </a:lnTo>
                <a:lnTo>
                  <a:pt x="102961" y="307733"/>
                </a:lnTo>
                <a:lnTo>
                  <a:pt x="129075" y="304240"/>
                </a:lnTo>
                <a:lnTo>
                  <a:pt x="150578" y="295224"/>
                </a:lnTo>
                <a:lnTo>
                  <a:pt x="167147" y="282884"/>
                </a:lnTo>
                <a:lnTo>
                  <a:pt x="178461" y="269417"/>
                </a:lnTo>
                <a:lnTo>
                  <a:pt x="178461" y="300304"/>
                </a:lnTo>
                <a:lnTo>
                  <a:pt x="271697" y="300304"/>
                </a:lnTo>
                <a:lnTo>
                  <a:pt x="271697" y="0"/>
                </a:lnTo>
                <a:lnTo>
                  <a:pt x="176173" y="0"/>
                </a:lnTo>
                <a:lnTo>
                  <a:pt x="176173" y="179031"/>
                </a:lnTo>
                <a:lnTo>
                  <a:pt x="173439" y="195872"/>
                </a:lnTo>
                <a:lnTo>
                  <a:pt x="165450" y="209492"/>
                </a:lnTo>
                <a:lnTo>
                  <a:pt x="152526" y="218608"/>
                </a:lnTo>
                <a:lnTo>
                  <a:pt x="134989" y="221932"/>
                </a:lnTo>
                <a:lnTo>
                  <a:pt x="119171" y="219170"/>
                </a:lnTo>
                <a:lnTo>
                  <a:pt x="106677" y="210993"/>
                </a:lnTo>
                <a:lnTo>
                  <a:pt x="98472" y="197559"/>
                </a:lnTo>
                <a:lnTo>
                  <a:pt x="95523" y="179031"/>
                </a:lnTo>
                <a:lnTo>
                  <a:pt x="95523" y="0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sp>
        <p:nvSpPr>
          <p:cNvPr id="31" name="bg object 31"/>
          <p:cNvSpPr/>
          <p:nvPr/>
        </p:nvSpPr>
        <p:spPr>
          <a:xfrm>
            <a:off x="30732728" y="2909388"/>
            <a:ext cx="976703" cy="1734005"/>
          </a:xfrm>
          <a:custGeom>
            <a:avLst/>
            <a:gdLst/>
            <a:ahLst/>
            <a:cxnLst/>
            <a:rect l="l" t="t" r="r" b="b"/>
            <a:pathLst>
              <a:path w="173354" h="307975">
                <a:moveTo>
                  <a:pt x="172745" y="0"/>
                </a:moveTo>
                <a:lnTo>
                  <a:pt x="146648" y="3316"/>
                </a:lnTo>
                <a:lnTo>
                  <a:pt x="124410" y="12798"/>
                </a:lnTo>
                <a:lnTo>
                  <a:pt x="106462" y="27750"/>
                </a:lnTo>
                <a:lnTo>
                  <a:pt x="93234" y="47472"/>
                </a:lnTo>
                <a:lnTo>
                  <a:pt x="93234" y="7433"/>
                </a:lnTo>
                <a:lnTo>
                  <a:pt x="0" y="7433"/>
                </a:lnTo>
                <a:lnTo>
                  <a:pt x="0" y="307733"/>
                </a:lnTo>
                <a:lnTo>
                  <a:pt x="95523" y="307733"/>
                </a:lnTo>
                <a:lnTo>
                  <a:pt x="95523" y="175031"/>
                </a:lnTo>
                <a:lnTo>
                  <a:pt x="98660" y="143634"/>
                </a:lnTo>
                <a:lnTo>
                  <a:pt x="109036" y="118618"/>
                </a:lnTo>
                <a:lnTo>
                  <a:pt x="128101" y="102075"/>
                </a:lnTo>
                <a:lnTo>
                  <a:pt x="157300" y="96095"/>
                </a:lnTo>
                <a:lnTo>
                  <a:pt x="164167" y="96094"/>
                </a:lnTo>
                <a:lnTo>
                  <a:pt x="168739" y="96667"/>
                </a:lnTo>
                <a:lnTo>
                  <a:pt x="172745" y="97238"/>
                </a:lnTo>
                <a:lnTo>
                  <a:pt x="172745" y="0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sp>
        <p:nvSpPr>
          <p:cNvPr id="32" name="bg object 32"/>
          <p:cNvSpPr/>
          <p:nvPr/>
        </p:nvSpPr>
        <p:spPr>
          <a:xfrm>
            <a:off x="32811992" y="2951244"/>
            <a:ext cx="2482902" cy="1691102"/>
          </a:xfrm>
          <a:custGeom>
            <a:avLst/>
            <a:gdLst/>
            <a:ahLst/>
            <a:cxnLst/>
            <a:rect l="l" t="t" r="r" b="b"/>
            <a:pathLst>
              <a:path w="440689" h="300355">
                <a:moveTo>
                  <a:pt x="102389" y="0"/>
                </a:moveTo>
                <a:lnTo>
                  <a:pt x="0" y="0"/>
                </a:lnTo>
                <a:lnTo>
                  <a:pt x="102961" y="300304"/>
                </a:lnTo>
                <a:lnTo>
                  <a:pt x="213930" y="300304"/>
                </a:lnTo>
                <a:lnTo>
                  <a:pt x="315165" y="0"/>
                </a:lnTo>
                <a:lnTo>
                  <a:pt x="215640" y="0"/>
                </a:lnTo>
                <a:lnTo>
                  <a:pt x="159017" y="199059"/>
                </a:lnTo>
                <a:lnTo>
                  <a:pt x="102389" y="0"/>
                </a:lnTo>
                <a:close/>
              </a:path>
              <a:path w="440689" h="300355">
                <a:moveTo>
                  <a:pt x="440438" y="0"/>
                </a:moveTo>
                <a:lnTo>
                  <a:pt x="344915" y="0"/>
                </a:lnTo>
                <a:lnTo>
                  <a:pt x="344915" y="300304"/>
                </a:lnTo>
                <a:lnTo>
                  <a:pt x="440438" y="300304"/>
                </a:lnTo>
                <a:lnTo>
                  <a:pt x="440438" y="0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pic>
        <p:nvPicPr>
          <p:cNvPr id="33" name="bg 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967" y="2140460"/>
            <a:ext cx="852454" cy="832525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35538404" y="2909388"/>
            <a:ext cx="1663616" cy="1776909"/>
          </a:xfrm>
          <a:custGeom>
            <a:avLst/>
            <a:gdLst/>
            <a:ahLst/>
            <a:cxnLst/>
            <a:rect l="l" t="t" r="r" b="b"/>
            <a:pathLst>
              <a:path w="295275" h="315594">
                <a:moveTo>
                  <a:pt x="294576" y="182473"/>
                </a:moveTo>
                <a:lnTo>
                  <a:pt x="295154" y="175611"/>
                </a:lnTo>
                <a:lnTo>
                  <a:pt x="295154" y="169317"/>
                </a:lnTo>
                <a:lnTo>
                  <a:pt x="295154" y="163596"/>
                </a:lnTo>
                <a:lnTo>
                  <a:pt x="288976" y="107264"/>
                </a:lnTo>
                <a:lnTo>
                  <a:pt x="270718" y="61777"/>
                </a:lnTo>
                <a:lnTo>
                  <a:pt x="240790" y="28097"/>
                </a:lnTo>
                <a:lnTo>
                  <a:pt x="199605" y="7184"/>
                </a:lnTo>
                <a:lnTo>
                  <a:pt x="147573" y="0"/>
                </a:lnTo>
                <a:lnTo>
                  <a:pt x="98400" y="8022"/>
                </a:lnTo>
                <a:lnTo>
                  <a:pt x="57574" y="30405"/>
                </a:lnTo>
                <a:lnTo>
                  <a:pt x="26576" y="64621"/>
                </a:lnTo>
                <a:lnTo>
                  <a:pt x="6891" y="108146"/>
                </a:lnTo>
                <a:lnTo>
                  <a:pt x="0" y="158451"/>
                </a:lnTo>
                <a:lnTo>
                  <a:pt x="7098" y="208796"/>
                </a:lnTo>
                <a:lnTo>
                  <a:pt x="27678" y="251920"/>
                </a:lnTo>
                <a:lnTo>
                  <a:pt x="60668" y="285543"/>
                </a:lnTo>
                <a:lnTo>
                  <a:pt x="104995" y="307388"/>
                </a:lnTo>
                <a:lnTo>
                  <a:pt x="159588" y="315175"/>
                </a:lnTo>
                <a:lnTo>
                  <a:pt x="211130" y="307302"/>
                </a:lnTo>
                <a:lnTo>
                  <a:pt x="249320" y="288650"/>
                </a:lnTo>
                <a:lnTo>
                  <a:pt x="287148" y="248824"/>
                </a:lnTo>
                <a:lnTo>
                  <a:pt x="224226" y="200206"/>
                </a:lnTo>
                <a:lnTo>
                  <a:pt x="217045" y="208832"/>
                </a:lnTo>
                <a:lnTo>
                  <a:pt x="204129" y="219439"/>
                </a:lnTo>
                <a:lnTo>
                  <a:pt x="185531" y="228437"/>
                </a:lnTo>
                <a:lnTo>
                  <a:pt x="161302" y="232234"/>
                </a:lnTo>
                <a:lnTo>
                  <a:pt x="136745" y="228240"/>
                </a:lnTo>
                <a:lnTo>
                  <a:pt x="117119" y="217435"/>
                </a:lnTo>
                <a:lnTo>
                  <a:pt x="103713" y="201590"/>
                </a:lnTo>
                <a:lnTo>
                  <a:pt x="97815" y="182473"/>
                </a:lnTo>
                <a:lnTo>
                  <a:pt x="294576" y="182473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pic>
        <p:nvPicPr>
          <p:cNvPr id="35" name="bg 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80702" y="3219400"/>
            <a:ext cx="797645" cy="500836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37262485" y="2951295"/>
            <a:ext cx="2643897" cy="1691102"/>
          </a:xfrm>
          <a:custGeom>
            <a:avLst/>
            <a:gdLst/>
            <a:ahLst/>
            <a:cxnLst/>
            <a:rect l="l" t="t" r="r" b="b"/>
            <a:pathLst>
              <a:path w="469265" h="300355">
                <a:moveTo>
                  <a:pt x="277418" y="300304"/>
                </a:moveTo>
                <a:lnTo>
                  <a:pt x="384952" y="300304"/>
                </a:lnTo>
                <a:lnTo>
                  <a:pt x="469036" y="0"/>
                </a:lnTo>
                <a:lnTo>
                  <a:pt x="364935" y="0"/>
                </a:lnTo>
                <a:lnTo>
                  <a:pt x="324324" y="196198"/>
                </a:lnTo>
                <a:lnTo>
                  <a:pt x="279134" y="0"/>
                </a:lnTo>
                <a:lnTo>
                  <a:pt x="189901" y="0"/>
                </a:lnTo>
                <a:lnTo>
                  <a:pt x="144716" y="196198"/>
                </a:lnTo>
                <a:lnTo>
                  <a:pt x="104101" y="0"/>
                </a:lnTo>
                <a:lnTo>
                  <a:pt x="0" y="0"/>
                </a:lnTo>
                <a:lnTo>
                  <a:pt x="84086" y="300304"/>
                </a:lnTo>
                <a:lnTo>
                  <a:pt x="191618" y="300304"/>
                </a:lnTo>
                <a:lnTo>
                  <a:pt x="234518" y="130416"/>
                </a:lnTo>
                <a:lnTo>
                  <a:pt x="277418" y="300304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sp>
        <p:nvSpPr>
          <p:cNvPr id="37" name="bg object 37"/>
          <p:cNvSpPr/>
          <p:nvPr/>
        </p:nvSpPr>
        <p:spPr>
          <a:xfrm>
            <a:off x="39950204" y="2909438"/>
            <a:ext cx="1341625" cy="1776909"/>
          </a:xfrm>
          <a:custGeom>
            <a:avLst/>
            <a:gdLst/>
            <a:ahLst/>
            <a:cxnLst/>
            <a:rect l="l" t="t" r="r" b="b"/>
            <a:pathLst>
              <a:path w="238125" h="315594">
                <a:moveTo>
                  <a:pt x="115539" y="315175"/>
                </a:moveTo>
                <a:lnTo>
                  <a:pt x="163622" y="308320"/>
                </a:lnTo>
                <a:lnTo>
                  <a:pt x="202482" y="288647"/>
                </a:lnTo>
                <a:lnTo>
                  <a:pt x="228472" y="257500"/>
                </a:lnTo>
                <a:lnTo>
                  <a:pt x="237945" y="216220"/>
                </a:lnTo>
                <a:lnTo>
                  <a:pt x="227692" y="171869"/>
                </a:lnTo>
                <a:lnTo>
                  <a:pt x="202058" y="143979"/>
                </a:lnTo>
                <a:lnTo>
                  <a:pt x="168734" y="127274"/>
                </a:lnTo>
                <a:lnTo>
                  <a:pt x="135410" y="116481"/>
                </a:lnTo>
                <a:lnTo>
                  <a:pt x="109777" y="106324"/>
                </a:lnTo>
                <a:lnTo>
                  <a:pt x="99523" y="91528"/>
                </a:lnTo>
                <a:lnTo>
                  <a:pt x="100989" y="85340"/>
                </a:lnTo>
                <a:lnTo>
                  <a:pt x="105245" y="80652"/>
                </a:lnTo>
                <a:lnTo>
                  <a:pt x="112074" y="77682"/>
                </a:lnTo>
                <a:lnTo>
                  <a:pt x="121262" y="76644"/>
                </a:lnTo>
                <a:lnTo>
                  <a:pt x="137643" y="79023"/>
                </a:lnTo>
                <a:lnTo>
                  <a:pt x="151505" y="84943"/>
                </a:lnTo>
                <a:lnTo>
                  <a:pt x="162685" y="92578"/>
                </a:lnTo>
                <a:lnTo>
                  <a:pt x="171023" y="100101"/>
                </a:lnTo>
                <a:lnTo>
                  <a:pt x="232801" y="51485"/>
                </a:lnTo>
                <a:lnTo>
                  <a:pt x="216560" y="33304"/>
                </a:lnTo>
                <a:lnTo>
                  <a:pt x="193832" y="16732"/>
                </a:lnTo>
                <a:lnTo>
                  <a:pt x="163705" y="4665"/>
                </a:lnTo>
                <a:lnTo>
                  <a:pt x="125267" y="0"/>
                </a:lnTo>
                <a:lnTo>
                  <a:pt x="79702" y="6355"/>
                </a:lnTo>
                <a:lnTo>
                  <a:pt x="43040" y="24671"/>
                </a:lnTo>
                <a:lnTo>
                  <a:pt x="18606" y="53819"/>
                </a:lnTo>
                <a:lnTo>
                  <a:pt x="9723" y="92671"/>
                </a:lnTo>
                <a:lnTo>
                  <a:pt x="19891" y="137753"/>
                </a:lnTo>
                <a:lnTo>
                  <a:pt x="45313" y="166962"/>
                </a:lnTo>
                <a:lnTo>
                  <a:pt x="78361" y="185115"/>
                </a:lnTo>
                <a:lnTo>
                  <a:pt x="111410" y="197024"/>
                </a:lnTo>
                <a:lnTo>
                  <a:pt x="136832" y="207504"/>
                </a:lnTo>
                <a:lnTo>
                  <a:pt x="147001" y="221369"/>
                </a:lnTo>
                <a:lnTo>
                  <a:pt x="145374" y="228545"/>
                </a:lnTo>
                <a:lnTo>
                  <a:pt x="140422" y="233736"/>
                </a:lnTo>
                <a:lnTo>
                  <a:pt x="132039" y="236890"/>
                </a:lnTo>
                <a:lnTo>
                  <a:pt x="120117" y="237953"/>
                </a:lnTo>
                <a:lnTo>
                  <a:pt x="99212" y="235853"/>
                </a:lnTo>
                <a:lnTo>
                  <a:pt x="81579" y="230160"/>
                </a:lnTo>
                <a:lnTo>
                  <a:pt x="66627" y="221787"/>
                </a:lnTo>
                <a:lnTo>
                  <a:pt x="53766" y="211646"/>
                </a:lnTo>
                <a:lnTo>
                  <a:pt x="0" y="263697"/>
                </a:lnTo>
                <a:lnTo>
                  <a:pt x="17488" y="281875"/>
                </a:lnTo>
                <a:lnTo>
                  <a:pt x="42967" y="298445"/>
                </a:lnTo>
                <a:lnTo>
                  <a:pt x="75848" y="310510"/>
                </a:lnTo>
                <a:lnTo>
                  <a:pt x="115539" y="315175"/>
                </a:lnTo>
                <a:close/>
              </a:path>
            </a:pathLst>
          </a:custGeom>
          <a:ln w="44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7086"/>
          </a:p>
        </p:txBody>
      </p:sp>
      <p:pic>
        <p:nvPicPr>
          <p:cNvPr id="38" name="bg 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75378" y="3918278"/>
            <a:ext cx="897555" cy="139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166C8-8E36-F74E-9D25-FB4CBC7925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49"/>
            <a:ext cx="46060914" cy="25931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493FB6-854F-274E-A2B3-E8596A3FD936}"/>
              </a:ext>
            </a:extLst>
          </p:cNvPr>
          <p:cNvSpPr/>
          <p:nvPr userDrawn="1"/>
        </p:nvSpPr>
        <p:spPr>
          <a:xfrm>
            <a:off x="25402381" y="9607550"/>
            <a:ext cx="14504001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older 3">
            <a:extLst>
              <a:ext uri="{FF2B5EF4-FFF2-40B4-BE49-F238E27FC236}">
                <a16:creationId xmlns:a16="http://schemas.microsoft.com/office/drawing/2014/main" id="{7B9EB203-D164-BC49-B432-C784B39174C8}"/>
              </a:ext>
            </a:extLst>
          </p:cNvPr>
          <p:cNvSpPr txBox="1">
            <a:spLocks/>
          </p:cNvSpPr>
          <p:nvPr userDrawn="1"/>
        </p:nvSpPr>
        <p:spPr>
          <a:xfrm>
            <a:off x="25877792" y="9657471"/>
            <a:ext cx="13868400" cy="1691102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5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4173">
              <a:defRPr>
                <a:latin typeface="+mn-lt"/>
                <a:ea typeface="+mn-ea"/>
                <a:cs typeface="+mn-cs"/>
              </a:defRPr>
            </a:lvl2pPr>
            <a:lvl3pPr marL="5148346">
              <a:defRPr>
                <a:latin typeface="+mn-lt"/>
                <a:ea typeface="+mn-ea"/>
                <a:cs typeface="+mn-cs"/>
              </a:defRPr>
            </a:lvl3pPr>
            <a:lvl4pPr marL="7722519">
              <a:defRPr>
                <a:latin typeface="+mn-lt"/>
                <a:ea typeface="+mn-ea"/>
                <a:cs typeface="+mn-cs"/>
              </a:defRPr>
            </a:lvl4pPr>
            <a:lvl5pPr marL="10296693">
              <a:defRPr>
                <a:latin typeface="+mn-lt"/>
                <a:ea typeface="+mn-ea"/>
                <a:cs typeface="+mn-cs"/>
              </a:defRPr>
            </a:lvl5pPr>
            <a:lvl6pPr marL="12870866">
              <a:defRPr>
                <a:latin typeface="+mn-lt"/>
                <a:ea typeface="+mn-ea"/>
                <a:cs typeface="+mn-cs"/>
              </a:defRPr>
            </a:lvl6pPr>
            <a:lvl7pPr marL="15445039">
              <a:defRPr>
                <a:latin typeface="+mn-lt"/>
                <a:ea typeface="+mn-ea"/>
                <a:cs typeface="+mn-cs"/>
              </a:defRPr>
            </a:lvl7pPr>
            <a:lvl8pPr marL="18019212">
              <a:defRPr>
                <a:latin typeface="+mn-lt"/>
                <a:ea typeface="+mn-ea"/>
                <a:cs typeface="+mn-cs"/>
              </a:defRPr>
            </a:lvl8pPr>
            <a:lvl9pPr marL="2059338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b="1" kern="0" dirty="0">
                <a:solidFill>
                  <a:sysClr val="windowText" lastClr="000000"/>
                </a:solidFill>
              </a:rPr>
              <a:t>﻿Changes made in response to the NSS…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74173">
        <a:defRPr>
          <a:latin typeface="+mn-lt"/>
          <a:ea typeface="+mn-ea"/>
          <a:cs typeface="+mn-cs"/>
        </a:defRPr>
      </a:lvl2pPr>
      <a:lvl3pPr marL="5148346">
        <a:defRPr>
          <a:latin typeface="+mn-lt"/>
          <a:ea typeface="+mn-ea"/>
          <a:cs typeface="+mn-cs"/>
        </a:defRPr>
      </a:lvl3pPr>
      <a:lvl4pPr marL="7722519">
        <a:defRPr>
          <a:latin typeface="+mn-lt"/>
          <a:ea typeface="+mn-ea"/>
          <a:cs typeface="+mn-cs"/>
        </a:defRPr>
      </a:lvl4pPr>
      <a:lvl5pPr marL="10296693">
        <a:defRPr>
          <a:latin typeface="+mn-lt"/>
          <a:ea typeface="+mn-ea"/>
          <a:cs typeface="+mn-cs"/>
        </a:defRPr>
      </a:lvl5pPr>
      <a:lvl6pPr marL="12870866">
        <a:defRPr>
          <a:latin typeface="+mn-lt"/>
          <a:ea typeface="+mn-ea"/>
          <a:cs typeface="+mn-cs"/>
        </a:defRPr>
      </a:lvl6pPr>
      <a:lvl7pPr marL="15445039">
        <a:defRPr>
          <a:latin typeface="+mn-lt"/>
          <a:ea typeface="+mn-ea"/>
          <a:cs typeface="+mn-cs"/>
        </a:defRPr>
      </a:lvl7pPr>
      <a:lvl8pPr marL="18019212">
        <a:defRPr>
          <a:latin typeface="+mn-lt"/>
          <a:ea typeface="+mn-ea"/>
          <a:cs typeface="+mn-cs"/>
        </a:defRPr>
      </a:lvl8pPr>
      <a:lvl9pPr marL="205933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4173">
        <a:defRPr>
          <a:latin typeface="+mn-lt"/>
          <a:ea typeface="+mn-ea"/>
          <a:cs typeface="+mn-cs"/>
        </a:defRPr>
      </a:lvl2pPr>
      <a:lvl3pPr marL="5148346">
        <a:defRPr>
          <a:latin typeface="+mn-lt"/>
          <a:ea typeface="+mn-ea"/>
          <a:cs typeface="+mn-cs"/>
        </a:defRPr>
      </a:lvl3pPr>
      <a:lvl4pPr marL="7722519">
        <a:defRPr>
          <a:latin typeface="+mn-lt"/>
          <a:ea typeface="+mn-ea"/>
          <a:cs typeface="+mn-cs"/>
        </a:defRPr>
      </a:lvl4pPr>
      <a:lvl5pPr marL="10296693">
        <a:defRPr>
          <a:latin typeface="+mn-lt"/>
          <a:ea typeface="+mn-ea"/>
          <a:cs typeface="+mn-cs"/>
        </a:defRPr>
      </a:lvl5pPr>
      <a:lvl6pPr marL="12870866">
        <a:defRPr>
          <a:latin typeface="+mn-lt"/>
          <a:ea typeface="+mn-ea"/>
          <a:cs typeface="+mn-cs"/>
        </a:defRPr>
      </a:lvl6pPr>
      <a:lvl7pPr marL="15445039">
        <a:defRPr>
          <a:latin typeface="+mn-lt"/>
          <a:ea typeface="+mn-ea"/>
          <a:cs typeface="+mn-cs"/>
        </a:defRPr>
      </a:lvl7pPr>
      <a:lvl8pPr marL="18019212">
        <a:defRPr>
          <a:latin typeface="+mn-lt"/>
          <a:ea typeface="+mn-ea"/>
          <a:cs typeface="+mn-cs"/>
        </a:defRPr>
      </a:lvl8pPr>
      <a:lvl9pPr marL="205933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D31D8-0360-5A48-9798-6DC67F563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H Divisions</dc:title>
  <dc:creator>LesleyFarr</dc:creator>
  <cp:lastModifiedBy>Lesley Farr</cp:lastModifiedBy>
  <cp:revision>3</cp:revision>
  <dcterms:created xsi:type="dcterms:W3CDTF">2021-12-14T17:19:05Z</dcterms:created>
  <dcterms:modified xsi:type="dcterms:W3CDTF">2021-12-15T10:07:34Z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Creator">
    <vt:lpwstr>QuarkXPress(R) 14.35</vt:lpwstr>
  </property>
  <property fmtid="{D5CDD505-2E9C-101B-9397-08002B2CF9AE}" pid="4" name="LastSaved">
    <vt:filetime>2021-12-14T00:00:00Z</vt:filetime>
  </property>
</Properties>
</file>