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60" r:id="rId5"/>
    <p:sldId id="262" r:id="rId6"/>
    <p:sldId id="273" r:id="rId7"/>
    <p:sldId id="274" r:id="rId8"/>
    <p:sldId id="271" r:id="rId9"/>
    <p:sldId id="266" r:id="rId10"/>
    <p:sldId id="265" r:id="rId11"/>
    <p:sldId id="282" r:id="rId12"/>
    <p:sldId id="287" r:id="rId13"/>
    <p:sldId id="283" r:id="rId14"/>
    <p:sldId id="289" r:id="rId15"/>
    <p:sldId id="284" r:id="rId16"/>
    <p:sldId id="290" r:id="rId17"/>
    <p:sldId id="285" r:id="rId18"/>
    <p:sldId id="270" r:id="rId19"/>
    <p:sldId id="259" r:id="rId20"/>
  </p:sldIdLst>
  <p:sldSz cx="9144000" cy="6858000" type="screen4x3"/>
  <p:notesSz cx="6797675" cy="9928225"/>
  <p:defaultTextStyle>
    <a:defPPr>
      <a:defRPr lang="en-GB"/>
    </a:defPPr>
    <a:lvl1pPr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34F"/>
    <a:srgbClr val="FCD852"/>
    <a:srgbClr val="FABE00"/>
    <a:srgbClr val="D6A300"/>
    <a:srgbClr val="A47D00"/>
    <a:srgbClr val="FFFFFF"/>
    <a:srgbClr val="A8B50A"/>
    <a:srgbClr val="007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56" autoAdjust="0"/>
    <p:restoredTop sz="76295" autoAdjust="0"/>
  </p:normalViewPr>
  <p:slideViewPr>
    <p:cSldViewPr snapToGrid="0"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notesViewPr>
    <p:cSldViewPr>
      <p:cViewPr varScale="1">
        <p:scale>
          <a:sx n="52" d="100"/>
          <a:sy n="52" d="100"/>
        </p:scale>
        <p:origin x="2946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2016/17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826920547037638E-2"/>
                  <c:y val="-5.0465396672293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5B4-4307-AD54-69F41EAEA41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4.999926182192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5B4-4307-AD54-69F41EAEA41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4.4999335639729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5B4-4307-AD54-69F41EAEA41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8320863903227076E-3"/>
                  <c:y val="-5.4999188004114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5B4-4307-AD54-69F41EAEA41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8320863903228151E-3"/>
                  <c:y val="-5.9999114186306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5B4-4307-AD54-69F41EAEA41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Quality of T&amp;L</c:v>
                </c:pt>
                <c:pt idx="1">
                  <c:v>Quality of Courses</c:v>
                </c:pt>
                <c:pt idx="2">
                  <c:v>Academic Support</c:v>
                </c:pt>
                <c:pt idx="3">
                  <c:v>Personal Development</c:v>
                </c:pt>
                <c:pt idx="4">
                  <c:v>UoK Awarding Body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0.86</c:v>
                </c:pt>
                <c:pt idx="1">
                  <c:v>0.81</c:v>
                </c:pt>
                <c:pt idx="2">
                  <c:v>0.8</c:v>
                </c:pt>
                <c:pt idx="3">
                  <c:v>0.78</c:v>
                </c:pt>
                <c:pt idx="4">
                  <c:v>0.95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5B4-4307-AD54-69F41EAEA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128032"/>
        <c:axId val="416128424"/>
        <c:axId val="0"/>
      </c:bar3DChart>
      <c:catAx>
        <c:axId val="41612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28424"/>
        <c:crosses val="autoZero"/>
        <c:auto val="1"/>
        <c:lblAlgn val="ctr"/>
        <c:lblOffset val="100"/>
        <c:noMultiLvlLbl val="0"/>
      </c:catAx>
      <c:valAx>
        <c:axId val="4161284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2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2016/17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9.4371190800535635E-3"/>
                  <c:y val="-8.046495376544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962-42E4-9642-E4E48A21EE8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4.999926182192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962-42E4-9642-E4E48A21EE8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4.4999335639729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962-42E4-9642-E4E48A21EE8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Student Voice</c:v>
                </c:pt>
                <c:pt idx="1">
                  <c:v>Staff Valuing Student Opinions</c:v>
                </c:pt>
                <c:pt idx="2">
                  <c:v>Part of Community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</c:v>
                </c:pt>
                <c:pt idx="1">
                  <c:v>0.72</c:v>
                </c:pt>
                <c:pt idx="2">
                  <c:v>0.76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962-42E4-9642-E4E48A21E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2015/16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6363584311015547E-2"/>
                  <c:y val="-9.6024172871463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962-42E4-9642-E4E48A21EE8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912302366129744E-2"/>
                  <c:y val="-7.4998892732882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962-42E4-9642-E4E48A21EE8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9744388756452559E-2"/>
                  <c:y val="-6.7499003459594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962-42E4-9642-E4E48A21EE8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Student Voice</c:v>
                </c:pt>
                <c:pt idx="1">
                  <c:v>Staff Valuing Student Opinions</c:v>
                </c:pt>
                <c:pt idx="2">
                  <c:v>Part of Community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</c:v>
                </c:pt>
                <c:pt idx="1">
                  <c:v>0.57999999999999996</c:v>
                </c:pt>
                <c:pt idx="2">
                  <c:v>0.66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962-42E4-9642-E4E48A21E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130384"/>
        <c:axId val="416130776"/>
        <c:axId val="0"/>
      </c:bar3DChart>
      <c:catAx>
        <c:axId val="4161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30776"/>
        <c:crosses val="autoZero"/>
        <c:auto val="1"/>
        <c:lblAlgn val="ctr"/>
        <c:lblOffset val="100"/>
        <c:noMultiLvlLbl val="0"/>
      </c:catAx>
      <c:valAx>
        <c:axId val="416130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2D2BF-8780-42F8-AC29-61550DDADC84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AEC3E26-AAFC-41F3-8582-D2CA14603F10}">
      <dgm:prSet custT="1"/>
      <dgm:spPr/>
      <dgm:t>
        <a:bodyPr/>
        <a:lstStyle/>
        <a:p>
          <a:pPr rtl="0"/>
          <a:r>
            <a:rPr lang="en-US" sz="1400" dirty="0" smtClean="0"/>
            <a:t>Why we carry out the survey</a:t>
          </a:r>
          <a:endParaRPr lang="en-GB" sz="1400" dirty="0"/>
        </a:p>
      </dgm:t>
    </dgm:pt>
    <dgm:pt modelId="{30732F6C-5475-4BBD-90E3-99D46D3B8196}" type="parTrans" cxnId="{228C03EE-C5B9-41F9-936E-C46321568679}">
      <dgm:prSet/>
      <dgm:spPr/>
      <dgm:t>
        <a:bodyPr/>
        <a:lstStyle/>
        <a:p>
          <a:endParaRPr lang="en-GB"/>
        </a:p>
      </dgm:t>
    </dgm:pt>
    <dgm:pt modelId="{ACE4B10A-B654-4096-87DB-A116846EFC63}" type="sibTrans" cxnId="{228C03EE-C5B9-41F9-936E-C46321568679}">
      <dgm:prSet/>
      <dgm:spPr/>
      <dgm:t>
        <a:bodyPr/>
        <a:lstStyle/>
        <a:p>
          <a:endParaRPr lang="en-GB"/>
        </a:p>
      </dgm:t>
    </dgm:pt>
    <dgm:pt modelId="{EF8F98A7-147B-4CC4-AD8A-136153B2F4F7}">
      <dgm:prSet custT="1"/>
      <dgm:spPr/>
      <dgm:t>
        <a:bodyPr/>
        <a:lstStyle/>
        <a:p>
          <a:pPr rtl="0"/>
          <a:r>
            <a:rPr lang="en-US" sz="1400" dirty="0" smtClean="0"/>
            <a:t>How it works</a:t>
          </a:r>
          <a:endParaRPr lang="en-GB" sz="1400" dirty="0"/>
        </a:p>
      </dgm:t>
    </dgm:pt>
    <dgm:pt modelId="{88458FAD-76B2-41EF-93D4-9FE6421C387C}" type="parTrans" cxnId="{FCA3D53B-BA14-4489-AC35-AC9C46F09BED}">
      <dgm:prSet/>
      <dgm:spPr/>
      <dgm:t>
        <a:bodyPr/>
        <a:lstStyle/>
        <a:p>
          <a:endParaRPr lang="en-GB"/>
        </a:p>
      </dgm:t>
    </dgm:pt>
    <dgm:pt modelId="{E38EF50D-2E9D-4C30-97E7-D08C8E52A5E8}" type="sibTrans" cxnId="{FCA3D53B-BA14-4489-AC35-AC9C46F09BED}">
      <dgm:prSet/>
      <dgm:spPr/>
      <dgm:t>
        <a:bodyPr/>
        <a:lstStyle/>
        <a:p>
          <a:endParaRPr lang="en-GB"/>
        </a:p>
      </dgm:t>
    </dgm:pt>
    <dgm:pt modelId="{B38945ED-6A52-42D2-A26E-DAC252887B69}">
      <dgm:prSet custT="1"/>
      <dgm:spPr/>
      <dgm:t>
        <a:bodyPr/>
        <a:lstStyle/>
        <a:p>
          <a:pPr rtl="0"/>
          <a:r>
            <a:rPr lang="en-US" sz="1400" dirty="0" smtClean="0"/>
            <a:t>Outcomes</a:t>
          </a:r>
          <a:endParaRPr lang="en-GB" sz="1400" dirty="0"/>
        </a:p>
      </dgm:t>
    </dgm:pt>
    <dgm:pt modelId="{C4B685EB-3780-46BE-8B54-C08A66F9F830}" type="parTrans" cxnId="{6349CE80-265C-4123-BCD9-35168CBEF1CE}">
      <dgm:prSet/>
      <dgm:spPr/>
      <dgm:t>
        <a:bodyPr/>
        <a:lstStyle/>
        <a:p>
          <a:endParaRPr lang="en-GB"/>
        </a:p>
      </dgm:t>
    </dgm:pt>
    <dgm:pt modelId="{FABCE98C-7228-4E07-B77B-811245460C17}" type="sibTrans" cxnId="{6349CE80-265C-4123-BCD9-35168CBEF1CE}">
      <dgm:prSet/>
      <dgm:spPr/>
      <dgm:t>
        <a:bodyPr/>
        <a:lstStyle/>
        <a:p>
          <a:endParaRPr lang="en-GB"/>
        </a:p>
      </dgm:t>
    </dgm:pt>
    <dgm:pt modelId="{330423D9-596D-4C94-A23E-4CE27DA0563A}">
      <dgm:prSet custT="1"/>
      <dgm:spPr/>
      <dgm:t>
        <a:bodyPr/>
        <a:lstStyle/>
        <a:p>
          <a:pPr rtl="0"/>
          <a:r>
            <a:rPr lang="en-US" sz="1400" dirty="0" smtClean="0"/>
            <a:t>Good Practice</a:t>
          </a:r>
          <a:endParaRPr lang="en-GB" sz="1400" dirty="0"/>
        </a:p>
      </dgm:t>
    </dgm:pt>
    <dgm:pt modelId="{3174561A-46CB-4D86-A761-DFA94219D042}" type="parTrans" cxnId="{B5D2C5E0-D57C-40F8-833D-EAE6549942B2}">
      <dgm:prSet/>
      <dgm:spPr/>
      <dgm:t>
        <a:bodyPr/>
        <a:lstStyle/>
        <a:p>
          <a:endParaRPr lang="en-GB"/>
        </a:p>
      </dgm:t>
    </dgm:pt>
    <dgm:pt modelId="{343E79E8-163C-41F5-B2E2-80625BBF5BE0}" type="sibTrans" cxnId="{B5D2C5E0-D57C-40F8-833D-EAE6549942B2}">
      <dgm:prSet/>
      <dgm:spPr/>
      <dgm:t>
        <a:bodyPr/>
        <a:lstStyle/>
        <a:p>
          <a:endParaRPr lang="en-GB"/>
        </a:p>
      </dgm:t>
    </dgm:pt>
    <dgm:pt modelId="{307BF929-3643-43F7-8F55-92E7546EF27C}" type="pres">
      <dgm:prSet presAssocID="{DC82D2BF-8780-42F8-AC29-61550DDADC84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F81CBFB8-4FE5-436E-B8B1-33907491ACB5}" type="pres">
      <dgm:prSet presAssocID="{330423D9-596D-4C94-A23E-4CE27DA0563A}" presName="Accent4" presStyleCnt="0"/>
      <dgm:spPr/>
    </dgm:pt>
    <dgm:pt modelId="{4A7D81EF-4BAF-4BE8-9303-0C5E9137D03A}" type="pres">
      <dgm:prSet presAssocID="{330423D9-596D-4C94-A23E-4CE27DA0563A}" presName="Accent" presStyleLbl="node1" presStyleIdx="0" presStyleCnt="4"/>
      <dgm:spPr/>
    </dgm:pt>
    <dgm:pt modelId="{54BF9B9C-9538-46C5-A970-8120AF0DC581}" type="pres">
      <dgm:prSet presAssocID="{330423D9-596D-4C94-A23E-4CE27DA0563A}" presName="ParentBackground4" presStyleCnt="0"/>
      <dgm:spPr/>
    </dgm:pt>
    <dgm:pt modelId="{2ED989C4-1466-4186-8758-5572FA9943D1}" type="pres">
      <dgm:prSet presAssocID="{330423D9-596D-4C94-A23E-4CE27DA0563A}" presName="ParentBackground" presStyleLbl="fgAcc1" presStyleIdx="0" presStyleCnt="4"/>
      <dgm:spPr/>
      <dgm:t>
        <a:bodyPr/>
        <a:lstStyle/>
        <a:p>
          <a:endParaRPr lang="en-GB"/>
        </a:p>
      </dgm:t>
    </dgm:pt>
    <dgm:pt modelId="{F99CE3BC-BE53-47DF-8B29-803F8A834A98}" type="pres">
      <dgm:prSet presAssocID="{330423D9-596D-4C94-A23E-4CE27DA0563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E68059-E19C-49A4-AC0F-786476BE3204}" type="pres">
      <dgm:prSet presAssocID="{B38945ED-6A52-42D2-A26E-DAC252887B69}" presName="Accent3" presStyleCnt="0"/>
      <dgm:spPr/>
    </dgm:pt>
    <dgm:pt modelId="{705A895F-64F4-4267-9BE2-951011094647}" type="pres">
      <dgm:prSet presAssocID="{B38945ED-6A52-42D2-A26E-DAC252887B69}" presName="Accent" presStyleLbl="node1" presStyleIdx="1" presStyleCnt="4"/>
      <dgm:spPr/>
    </dgm:pt>
    <dgm:pt modelId="{836E39A6-D157-458E-A614-C7DD49EF9597}" type="pres">
      <dgm:prSet presAssocID="{B38945ED-6A52-42D2-A26E-DAC252887B69}" presName="ParentBackground3" presStyleCnt="0"/>
      <dgm:spPr/>
    </dgm:pt>
    <dgm:pt modelId="{FACCAFE1-5A16-4833-8CD2-C0C2C54C54B2}" type="pres">
      <dgm:prSet presAssocID="{B38945ED-6A52-42D2-A26E-DAC252887B69}" presName="ParentBackground" presStyleLbl="fgAcc1" presStyleIdx="1" presStyleCnt="4"/>
      <dgm:spPr/>
      <dgm:t>
        <a:bodyPr/>
        <a:lstStyle/>
        <a:p>
          <a:endParaRPr lang="en-GB"/>
        </a:p>
      </dgm:t>
    </dgm:pt>
    <dgm:pt modelId="{8B40C0E0-3FC2-4610-A33E-FC4688407C64}" type="pres">
      <dgm:prSet presAssocID="{B38945ED-6A52-42D2-A26E-DAC252887B6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FDEB56-E3D9-4AF2-A2FF-FFBA4CD182EE}" type="pres">
      <dgm:prSet presAssocID="{EF8F98A7-147B-4CC4-AD8A-136153B2F4F7}" presName="Accent2" presStyleCnt="0"/>
      <dgm:spPr/>
    </dgm:pt>
    <dgm:pt modelId="{ADBE93C0-6A47-489C-8BC7-CC4C1DF69088}" type="pres">
      <dgm:prSet presAssocID="{EF8F98A7-147B-4CC4-AD8A-136153B2F4F7}" presName="Accent" presStyleLbl="node1" presStyleIdx="2" presStyleCnt="4"/>
      <dgm:spPr/>
    </dgm:pt>
    <dgm:pt modelId="{5873EA3D-2DDA-44F9-B504-28111F128897}" type="pres">
      <dgm:prSet presAssocID="{EF8F98A7-147B-4CC4-AD8A-136153B2F4F7}" presName="ParentBackground2" presStyleCnt="0"/>
      <dgm:spPr/>
    </dgm:pt>
    <dgm:pt modelId="{35BFE8C7-83BA-4C79-88CB-8276E9D02013}" type="pres">
      <dgm:prSet presAssocID="{EF8F98A7-147B-4CC4-AD8A-136153B2F4F7}" presName="ParentBackground" presStyleLbl="fgAcc1" presStyleIdx="2" presStyleCnt="4"/>
      <dgm:spPr/>
      <dgm:t>
        <a:bodyPr/>
        <a:lstStyle/>
        <a:p>
          <a:endParaRPr lang="en-GB"/>
        </a:p>
      </dgm:t>
    </dgm:pt>
    <dgm:pt modelId="{24267EEA-C8CC-42CA-81FB-9F4EA3ACB7F3}" type="pres">
      <dgm:prSet presAssocID="{EF8F98A7-147B-4CC4-AD8A-136153B2F4F7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0BC9C5-2F91-4B1F-872E-483C110D372D}" type="pres">
      <dgm:prSet presAssocID="{0AEC3E26-AAFC-41F3-8582-D2CA14603F10}" presName="Accent1" presStyleCnt="0"/>
      <dgm:spPr/>
    </dgm:pt>
    <dgm:pt modelId="{D311F537-F067-4BFD-976A-21229995E0D9}" type="pres">
      <dgm:prSet presAssocID="{0AEC3E26-AAFC-41F3-8582-D2CA14603F10}" presName="Accent" presStyleLbl="node1" presStyleIdx="3" presStyleCnt="4"/>
      <dgm:spPr/>
    </dgm:pt>
    <dgm:pt modelId="{154A9E6A-F036-4A52-9CDC-154E374F840F}" type="pres">
      <dgm:prSet presAssocID="{0AEC3E26-AAFC-41F3-8582-D2CA14603F10}" presName="ParentBackground1" presStyleCnt="0"/>
      <dgm:spPr/>
    </dgm:pt>
    <dgm:pt modelId="{8F906A80-88CC-4F90-A952-E050BA32FE04}" type="pres">
      <dgm:prSet presAssocID="{0AEC3E26-AAFC-41F3-8582-D2CA14603F10}" presName="ParentBackground" presStyleLbl="fgAcc1" presStyleIdx="3" presStyleCnt="4"/>
      <dgm:spPr/>
      <dgm:t>
        <a:bodyPr/>
        <a:lstStyle/>
        <a:p>
          <a:endParaRPr lang="en-GB"/>
        </a:p>
      </dgm:t>
    </dgm:pt>
    <dgm:pt modelId="{45E49599-D95C-4E03-9560-8058F8046ACA}" type="pres">
      <dgm:prSet presAssocID="{0AEC3E26-AAFC-41F3-8582-D2CA14603F10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2E58EBE-6605-4313-8C18-28B860280007}" type="presOf" srcId="{330423D9-596D-4C94-A23E-4CE27DA0563A}" destId="{F99CE3BC-BE53-47DF-8B29-803F8A834A98}" srcOrd="1" destOrd="0" presId="urn:microsoft.com/office/officeart/2011/layout/CircleProcess"/>
    <dgm:cxn modelId="{228C03EE-C5B9-41F9-936E-C46321568679}" srcId="{DC82D2BF-8780-42F8-AC29-61550DDADC84}" destId="{0AEC3E26-AAFC-41F3-8582-D2CA14603F10}" srcOrd="0" destOrd="0" parTransId="{30732F6C-5475-4BBD-90E3-99D46D3B8196}" sibTransId="{ACE4B10A-B654-4096-87DB-A116846EFC63}"/>
    <dgm:cxn modelId="{2D10BD4C-7915-4E48-8632-D78443F13A3D}" type="presOf" srcId="{B38945ED-6A52-42D2-A26E-DAC252887B69}" destId="{FACCAFE1-5A16-4833-8CD2-C0C2C54C54B2}" srcOrd="0" destOrd="0" presId="urn:microsoft.com/office/officeart/2011/layout/CircleProcess"/>
    <dgm:cxn modelId="{7374CC8A-349F-41B9-9C3A-6D5CDFF58E7E}" type="presOf" srcId="{EF8F98A7-147B-4CC4-AD8A-136153B2F4F7}" destId="{35BFE8C7-83BA-4C79-88CB-8276E9D02013}" srcOrd="0" destOrd="0" presId="urn:microsoft.com/office/officeart/2011/layout/CircleProcess"/>
    <dgm:cxn modelId="{E31DCAB3-22A9-4FE9-9BC7-5ACAA2A10897}" type="presOf" srcId="{B38945ED-6A52-42D2-A26E-DAC252887B69}" destId="{8B40C0E0-3FC2-4610-A33E-FC4688407C64}" srcOrd="1" destOrd="0" presId="urn:microsoft.com/office/officeart/2011/layout/CircleProcess"/>
    <dgm:cxn modelId="{655C7656-CFD8-464C-A9A7-31166BA56CC4}" type="presOf" srcId="{330423D9-596D-4C94-A23E-4CE27DA0563A}" destId="{2ED989C4-1466-4186-8758-5572FA9943D1}" srcOrd="0" destOrd="0" presId="urn:microsoft.com/office/officeart/2011/layout/CircleProcess"/>
    <dgm:cxn modelId="{8E607FFB-5E1F-45A1-B5A3-DA1E978FF7D9}" type="presOf" srcId="{DC82D2BF-8780-42F8-AC29-61550DDADC84}" destId="{307BF929-3643-43F7-8F55-92E7546EF27C}" srcOrd="0" destOrd="0" presId="urn:microsoft.com/office/officeart/2011/layout/CircleProcess"/>
    <dgm:cxn modelId="{ACAD199E-9572-4E4C-A18E-7E79ECCE3C8C}" type="presOf" srcId="{EF8F98A7-147B-4CC4-AD8A-136153B2F4F7}" destId="{24267EEA-C8CC-42CA-81FB-9F4EA3ACB7F3}" srcOrd="1" destOrd="0" presId="urn:microsoft.com/office/officeart/2011/layout/CircleProcess"/>
    <dgm:cxn modelId="{FCA3D53B-BA14-4489-AC35-AC9C46F09BED}" srcId="{DC82D2BF-8780-42F8-AC29-61550DDADC84}" destId="{EF8F98A7-147B-4CC4-AD8A-136153B2F4F7}" srcOrd="1" destOrd="0" parTransId="{88458FAD-76B2-41EF-93D4-9FE6421C387C}" sibTransId="{E38EF50D-2E9D-4C30-97E7-D08C8E52A5E8}"/>
    <dgm:cxn modelId="{6349CE80-265C-4123-BCD9-35168CBEF1CE}" srcId="{DC82D2BF-8780-42F8-AC29-61550DDADC84}" destId="{B38945ED-6A52-42D2-A26E-DAC252887B69}" srcOrd="2" destOrd="0" parTransId="{C4B685EB-3780-46BE-8B54-C08A66F9F830}" sibTransId="{FABCE98C-7228-4E07-B77B-811245460C17}"/>
    <dgm:cxn modelId="{776EDCD3-855F-4A72-930C-3DCDB1DF1773}" type="presOf" srcId="{0AEC3E26-AAFC-41F3-8582-D2CA14603F10}" destId="{45E49599-D95C-4E03-9560-8058F8046ACA}" srcOrd="1" destOrd="0" presId="urn:microsoft.com/office/officeart/2011/layout/CircleProcess"/>
    <dgm:cxn modelId="{D1E0DADB-1E34-46F7-A181-AEF97F780747}" type="presOf" srcId="{0AEC3E26-AAFC-41F3-8582-D2CA14603F10}" destId="{8F906A80-88CC-4F90-A952-E050BA32FE04}" srcOrd="0" destOrd="0" presId="urn:microsoft.com/office/officeart/2011/layout/CircleProcess"/>
    <dgm:cxn modelId="{B5D2C5E0-D57C-40F8-833D-EAE6549942B2}" srcId="{DC82D2BF-8780-42F8-AC29-61550DDADC84}" destId="{330423D9-596D-4C94-A23E-4CE27DA0563A}" srcOrd="3" destOrd="0" parTransId="{3174561A-46CB-4D86-A761-DFA94219D042}" sibTransId="{343E79E8-163C-41F5-B2E2-80625BBF5BE0}"/>
    <dgm:cxn modelId="{BEF44EED-B66F-4313-81CA-5057CB0D8922}" type="presParOf" srcId="{307BF929-3643-43F7-8F55-92E7546EF27C}" destId="{F81CBFB8-4FE5-436E-B8B1-33907491ACB5}" srcOrd="0" destOrd="0" presId="urn:microsoft.com/office/officeart/2011/layout/CircleProcess"/>
    <dgm:cxn modelId="{295D27DC-C7B0-4504-ADED-65FB93F27F67}" type="presParOf" srcId="{F81CBFB8-4FE5-436E-B8B1-33907491ACB5}" destId="{4A7D81EF-4BAF-4BE8-9303-0C5E9137D03A}" srcOrd="0" destOrd="0" presId="urn:microsoft.com/office/officeart/2011/layout/CircleProcess"/>
    <dgm:cxn modelId="{74F3E519-7180-4B44-BA82-F244C9C4B049}" type="presParOf" srcId="{307BF929-3643-43F7-8F55-92E7546EF27C}" destId="{54BF9B9C-9538-46C5-A970-8120AF0DC581}" srcOrd="1" destOrd="0" presId="urn:microsoft.com/office/officeart/2011/layout/CircleProcess"/>
    <dgm:cxn modelId="{4AD57FC0-208B-43AC-9608-1C734CC8E37B}" type="presParOf" srcId="{54BF9B9C-9538-46C5-A970-8120AF0DC581}" destId="{2ED989C4-1466-4186-8758-5572FA9943D1}" srcOrd="0" destOrd="0" presId="urn:microsoft.com/office/officeart/2011/layout/CircleProcess"/>
    <dgm:cxn modelId="{A9463DF1-5CB7-4DAC-9AE9-CA1852CC6B91}" type="presParOf" srcId="{307BF929-3643-43F7-8F55-92E7546EF27C}" destId="{F99CE3BC-BE53-47DF-8B29-803F8A834A98}" srcOrd="2" destOrd="0" presId="urn:microsoft.com/office/officeart/2011/layout/CircleProcess"/>
    <dgm:cxn modelId="{A394AEC7-0FDF-4288-A2CE-93C846826D7D}" type="presParOf" srcId="{307BF929-3643-43F7-8F55-92E7546EF27C}" destId="{FFE68059-E19C-49A4-AC0F-786476BE3204}" srcOrd="3" destOrd="0" presId="urn:microsoft.com/office/officeart/2011/layout/CircleProcess"/>
    <dgm:cxn modelId="{C8CE984B-E43D-4133-AF61-31A844BBF9C5}" type="presParOf" srcId="{FFE68059-E19C-49A4-AC0F-786476BE3204}" destId="{705A895F-64F4-4267-9BE2-951011094647}" srcOrd="0" destOrd="0" presId="urn:microsoft.com/office/officeart/2011/layout/CircleProcess"/>
    <dgm:cxn modelId="{F2AD682E-2D5C-4756-BC4D-487FED1D3FB2}" type="presParOf" srcId="{307BF929-3643-43F7-8F55-92E7546EF27C}" destId="{836E39A6-D157-458E-A614-C7DD49EF9597}" srcOrd="4" destOrd="0" presId="urn:microsoft.com/office/officeart/2011/layout/CircleProcess"/>
    <dgm:cxn modelId="{94CB6B8D-9E1D-43C8-88A8-EDAAACC84AFB}" type="presParOf" srcId="{836E39A6-D157-458E-A614-C7DD49EF9597}" destId="{FACCAFE1-5A16-4833-8CD2-C0C2C54C54B2}" srcOrd="0" destOrd="0" presId="urn:microsoft.com/office/officeart/2011/layout/CircleProcess"/>
    <dgm:cxn modelId="{1EB0151C-AC0F-4C56-A81C-ABE3DA956E4E}" type="presParOf" srcId="{307BF929-3643-43F7-8F55-92E7546EF27C}" destId="{8B40C0E0-3FC2-4610-A33E-FC4688407C64}" srcOrd="5" destOrd="0" presId="urn:microsoft.com/office/officeart/2011/layout/CircleProcess"/>
    <dgm:cxn modelId="{B4C05A5E-3467-4ED1-8FFF-4AFFCA62D91B}" type="presParOf" srcId="{307BF929-3643-43F7-8F55-92E7546EF27C}" destId="{47FDEB56-E3D9-4AF2-A2FF-FFBA4CD182EE}" srcOrd="6" destOrd="0" presId="urn:microsoft.com/office/officeart/2011/layout/CircleProcess"/>
    <dgm:cxn modelId="{4AEDBC26-A61F-4BE6-8B0D-D09C260E07C6}" type="presParOf" srcId="{47FDEB56-E3D9-4AF2-A2FF-FFBA4CD182EE}" destId="{ADBE93C0-6A47-489C-8BC7-CC4C1DF69088}" srcOrd="0" destOrd="0" presId="urn:microsoft.com/office/officeart/2011/layout/CircleProcess"/>
    <dgm:cxn modelId="{961D08B5-1C70-4A31-B7FB-5F5531E475B3}" type="presParOf" srcId="{307BF929-3643-43F7-8F55-92E7546EF27C}" destId="{5873EA3D-2DDA-44F9-B504-28111F128897}" srcOrd="7" destOrd="0" presId="urn:microsoft.com/office/officeart/2011/layout/CircleProcess"/>
    <dgm:cxn modelId="{56D17CB5-6FB6-49A7-86B5-5D9792139884}" type="presParOf" srcId="{5873EA3D-2DDA-44F9-B504-28111F128897}" destId="{35BFE8C7-83BA-4C79-88CB-8276E9D02013}" srcOrd="0" destOrd="0" presId="urn:microsoft.com/office/officeart/2011/layout/CircleProcess"/>
    <dgm:cxn modelId="{2766C0A2-CDF2-4EA7-ADD4-8667656ED4AD}" type="presParOf" srcId="{307BF929-3643-43F7-8F55-92E7546EF27C}" destId="{24267EEA-C8CC-42CA-81FB-9F4EA3ACB7F3}" srcOrd="8" destOrd="0" presId="urn:microsoft.com/office/officeart/2011/layout/CircleProcess"/>
    <dgm:cxn modelId="{C54B862E-7E65-494F-AD9F-34344EF10922}" type="presParOf" srcId="{307BF929-3643-43F7-8F55-92E7546EF27C}" destId="{A40BC9C5-2F91-4B1F-872E-483C110D372D}" srcOrd="9" destOrd="0" presId="urn:microsoft.com/office/officeart/2011/layout/CircleProcess"/>
    <dgm:cxn modelId="{D2C5725B-889D-48DE-B80A-9EA5C1CD8C50}" type="presParOf" srcId="{A40BC9C5-2F91-4B1F-872E-483C110D372D}" destId="{D311F537-F067-4BFD-976A-21229995E0D9}" srcOrd="0" destOrd="0" presId="urn:microsoft.com/office/officeart/2011/layout/CircleProcess"/>
    <dgm:cxn modelId="{2BD05BC0-FDE7-4522-A592-005E8A0EADAD}" type="presParOf" srcId="{307BF929-3643-43F7-8F55-92E7546EF27C}" destId="{154A9E6A-F036-4A52-9CDC-154E374F840F}" srcOrd="10" destOrd="0" presId="urn:microsoft.com/office/officeart/2011/layout/CircleProcess"/>
    <dgm:cxn modelId="{BD747C3E-F5C3-457B-B9E5-8AC743D4B43D}" type="presParOf" srcId="{154A9E6A-F036-4A52-9CDC-154E374F840F}" destId="{8F906A80-88CC-4F90-A952-E050BA32FE04}" srcOrd="0" destOrd="0" presId="urn:microsoft.com/office/officeart/2011/layout/CircleProcess"/>
    <dgm:cxn modelId="{2CA04FD3-EDB3-440D-BCE7-1B543122F918}" type="presParOf" srcId="{307BF929-3643-43F7-8F55-92E7546EF27C}" destId="{45E49599-D95C-4E03-9560-8058F8046ACA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D39ECD-269C-4380-AC14-A4BDC88B856D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7F29C0A-6E28-42B8-9E47-0D3A2DACA65A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Assessment &amp; Feedback (70%)</a:t>
          </a:r>
          <a:endParaRPr lang="en-US" dirty="0"/>
        </a:p>
      </dgm:t>
    </dgm:pt>
    <dgm:pt modelId="{8D2AD7F6-E1D6-4EC9-826C-F31C23897876}" type="parTrans" cxnId="{98B07251-FFF4-45C1-9400-653295F2C77A}">
      <dgm:prSet/>
      <dgm:spPr/>
      <dgm:t>
        <a:bodyPr/>
        <a:lstStyle/>
        <a:p>
          <a:endParaRPr lang="en-US"/>
        </a:p>
      </dgm:t>
    </dgm:pt>
    <dgm:pt modelId="{6643EBD7-C809-4833-895D-9CF863B22822}" type="sibTrans" cxnId="{98B07251-FFF4-45C1-9400-653295F2C77A}">
      <dgm:prSet/>
      <dgm:spPr/>
      <dgm:t>
        <a:bodyPr/>
        <a:lstStyle/>
        <a:p>
          <a:endParaRPr lang="en-US"/>
        </a:p>
      </dgm:t>
    </dgm:pt>
    <dgm:pt modelId="{CAA7748E-2309-40BF-ABD6-2F27CC33F476}">
      <dgm:prSet phldrT="[Text]"/>
      <dgm:spPr/>
      <dgm:t>
        <a:bodyPr/>
        <a:lstStyle/>
        <a:p>
          <a:r>
            <a:rPr lang="en-US" dirty="0" smtClean="0"/>
            <a:t>Making Connections </a:t>
          </a:r>
          <a:endParaRPr lang="en-US" dirty="0"/>
        </a:p>
      </dgm:t>
    </dgm:pt>
    <dgm:pt modelId="{54169F2A-AC59-4FF4-B405-98CE37A2A211}" type="parTrans" cxnId="{8BEEF1FC-5D16-4DBC-AEF3-5DF288397B94}">
      <dgm:prSet/>
      <dgm:spPr/>
      <dgm:t>
        <a:bodyPr/>
        <a:lstStyle/>
        <a:p>
          <a:endParaRPr lang="en-US"/>
        </a:p>
      </dgm:t>
    </dgm:pt>
    <dgm:pt modelId="{545945F3-FA1E-46DD-8D03-CCE01CCAE16E}" type="sibTrans" cxnId="{8BEEF1FC-5D16-4DBC-AEF3-5DF288397B94}">
      <dgm:prSet/>
      <dgm:spPr/>
      <dgm:t>
        <a:bodyPr/>
        <a:lstStyle/>
        <a:p>
          <a:endParaRPr lang="en-US"/>
        </a:p>
      </dgm:t>
    </dgm:pt>
    <dgm:pt modelId="{6728CCE7-AEEC-4597-9A5D-789FCA2A07FB}">
      <dgm:prSet phldrT="[Text]"/>
      <dgm:spPr/>
      <dgm:t>
        <a:bodyPr/>
        <a:lstStyle/>
        <a:p>
          <a:r>
            <a:rPr lang="en-US" dirty="0" smtClean="0"/>
            <a:t>Timing</a:t>
          </a:r>
          <a:endParaRPr lang="en-US" dirty="0"/>
        </a:p>
      </dgm:t>
    </dgm:pt>
    <dgm:pt modelId="{5A5176F9-9100-4A19-98D0-D1011D4E00C4}" type="parTrans" cxnId="{35F04F43-B1B4-4E52-93CC-76978EA6E55C}">
      <dgm:prSet/>
      <dgm:spPr/>
      <dgm:t>
        <a:bodyPr/>
        <a:lstStyle/>
        <a:p>
          <a:endParaRPr lang="en-US"/>
        </a:p>
      </dgm:t>
    </dgm:pt>
    <dgm:pt modelId="{807ECDA4-07AC-4300-B7E8-47DB6F70C21C}" type="sibTrans" cxnId="{35F04F43-B1B4-4E52-93CC-76978EA6E55C}">
      <dgm:prSet/>
      <dgm:spPr/>
      <dgm:t>
        <a:bodyPr/>
        <a:lstStyle/>
        <a:p>
          <a:endParaRPr lang="en-US"/>
        </a:p>
      </dgm:t>
    </dgm:pt>
    <dgm:pt modelId="{2C284D0E-0BFD-4B5F-AFC3-8585E0218385}" type="pres">
      <dgm:prSet presAssocID="{9BD39ECD-269C-4380-AC14-A4BDC88B85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6AEF8A-ED14-4A9A-8A75-EC2073AB8C35}" type="pres">
      <dgm:prSet presAssocID="{17F29C0A-6E28-42B8-9E47-0D3A2DACA65A}" presName="vertOne" presStyleCnt="0"/>
      <dgm:spPr/>
    </dgm:pt>
    <dgm:pt modelId="{5114F414-8FEC-4878-8E93-29DD3A7874FB}" type="pres">
      <dgm:prSet presAssocID="{17F29C0A-6E28-42B8-9E47-0D3A2DACA65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5C3482-20AC-44CA-9500-C11A38E5A5D4}" type="pres">
      <dgm:prSet presAssocID="{17F29C0A-6E28-42B8-9E47-0D3A2DACA65A}" presName="parTransOne" presStyleCnt="0"/>
      <dgm:spPr/>
    </dgm:pt>
    <dgm:pt modelId="{C94C6399-88C9-44A2-9A5A-965E8118EEAF}" type="pres">
      <dgm:prSet presAssocID="{17F29C0A-6E28-42B8-9E47-0D3A2DACA65A}" presName="horzOne" presStyleCnt="0"/>
      <dgm:spPr/>
    </dgm:pt>
    <dgm:pt modelId="{8DD3830C-FFFD-48AB-BA77-A61EA75B7B85}" type="pres">
      <dgm:prSet presAssocID="{CAA7748E-2309-40BF-ABD6-2F27CC33F476}" presName="vertTwo" presStyleCnt="0"/>
      <dgm:spPr/>
    </dgm:pt>
    <dgm:pt modelId="{A7EA4B34-6A4E-4DF3-8CE4-63BFBD51FDDA}" type="pres">
      <dgm:prSet presAssocID="{CAA7748E-2309-40BF-ABD6-2F27CC33F476}" presName="txTwo" presStyleLbl="node2" presStyleIdx="0" presStyleCnt="1" custScaleX="97288" custLinFactNeighborX="509" custLinFactNeighborY="320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2366DC-70C0-43C3-94C8-037CB73F6F45}" type="pres">
      <dgm:prSet presAssocID="{CAA7748E-2309-40BF-ABD6-2F27CC33F476}" presName="parTransTwo" presStyleCnt="0"/>
      <dgm:spPr/>
    </dgm:pt>
    <dgm:pt modelId="{D9D98810-AF8D-4A67-B6FF-13006E041346}" type="pres">
      <dgm:prSet presAssocID="{CAA7748E-2309-40BF-ABD6-2F27CC33F476}" presName="horzTwo" presStyleCnt="0"/>
      <dgm:spPr/>
    </dgm:pt>
    <dgm:pt modelId="{69EAA0DA-33D5-48D5-9E2A-9267767E3A73}" type="pres">
      <dgm:prSet presAssocID="{6728CCE7-AEEC-4597-9A5D-789FCA2A07FB}" presName="vertThree" presStyleCnt="0"/>
      <dgm:spPr/>
    </dgm:pt>
    <dgm:pt modelId="{D5315DDD-9417-40B4-9E6B-FE4ADD8204B2}" type="pres">
      <dgm:prSet presAssocID="{6728CCE7-AEEC-4597-9A5D-789FCA2A07FB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50043-2A47-4362-B443-679E458ED059}" type="pres">
      <dgm:prSet presAssocID="{6728CCE7-AEEC-4597-9A5D-789FCA2A07FB}" presName="horzThree" presStyleCnt="0"/>
      <dgm:spPr/>
    </dgm:pt>
  </dgm:ptLst>
  <dgm:cxnLst>
    <dgm:cxn modelId="{AB13AC31-49D8-47FB-9F24-916670BFDF97}" type="presOf" srcId="{9BD39ECD-269C-4380-AC14-A4BDC88B856D}" destId="{2C284D0E-0BFD-4B5F-AFC3-8585E0218385}" srcOrd="0" destOrd="0" presId="urn:microsoft.com/office/officeart/2005/8/layout/hierarchy4"/>
    <dgm:cxn modelId="{B0F960E7-B1B7-44AE-A0DD-D825A4A05B91}" type="presOf" srcId="{17F29C0A-6E28-42B8-9E47-0D3A2DACA65A}" destId="{5114F414-8FEC-4878-8E93-29DD3A7874FB}" srcOrd="0" destOrd="0" presId="urn:microsoft.com/office/officeart/2005/8/layout/hierarchy4"/>
    <dgm:cxn modelId="{35F04F43-B1B4-4E52-93CC-76978EA6E55C}" srcId="{CAA7748E-2309-40BF-ABD6-2F27CC33F476}" destId="{6728CCE7-AEEC-4597-9A5D-789FCA2A07FB}" srcOrd="0" destOrd="0" parTransId="{5A5176F9-9100-4A19-98D0-D1011D4E00C4}" sibTransId="{807ECDA4-07AC-4300-B7E8-47DB6F70C21C}"/>
    <dgm:cxn modelId="{599BB381-DFC1-4238-8F2F-473349DBA045}" type="presOf" srcId="{6728CCE7-AEEC-4597-9A5D-789FCA2A07FB}" destId="{D5315DDD-9417-40B4-9E6B-FE4ADD8204B2}" srcOrd="0" destOrd="0" presId="urn:microsoft.com/office/officeart/2005/8/layout/hierarchy4"/>
    <dgm:cxn modelId="{20BD221B-9FC1-4884-88D5-5802C27FEAC8}" type="presOf" srcId="{CAA7748E-2309-40BF-ABD6-2F27CC33F476}" destId="{A7EA4B34-6A4E-4DF3-8CE4-63BFBD51FDDA}" srcOrd="0" destOrd="0" presId="urn:microsoft.com/office/officeart/2005/8/layout/hierarchy4"/>
    <dgm:cxn modelId="{98B07251-FFF4-45C1-9400-653295F2C77A}" srcId="{9BD39ECD-269C-4380-AC14-A4BDC88B856D}" destId="{17F29C0A-6E28-42B8-9E47-0D3A2DACA65A}" srcOrd="0" destOrd="0" parTransId="{8D2AD7F6-E1D6-4EC9-826C-F31C23897876}" sibTransId="{6643EBD7-C809-4833-895D-9CF863B22822}"/>
    <dgm:cxn modelId="{8BEEF1FC-5D16-4DBC-AEF3-5DF288397B94}" srcId="{17F29C0A-6E28-42B8-9E47-0D3A2DACA65A}" destId="{CAA7748E-2309-40BF-ABD6-2F27CC33F476}" srcOrd="0" destOrd="0" parTransId="{54169F2A-AC59-4FF4-B405-98CE37A2A211}" sibTransId="{545945F3-FA1E-46DD-8D03-CCE01CCAE16E}"/>
    <dgm:cxn modelId="{793208C7-FC21-47BA-88AB-CA4800CFA230}" type="presParOf" srcId="{2C284D0E-0BFD-4B5F-AFC3-8585E0218385}" destId="{476AEF8A-ED14-4A9A-8A75-EC2073AB8C35}" srcOrd="0" destOrd="0" presId="urn:microsoft.com/office/officeart/2005/8/layout/hierarchy4"/>
    <dgm:cxn modelId="{D6D2C107-68C8-4077-9C54-00DF34F2D80A}" type="presParOf" srcId="{476AEF8A-ED14-4A9A-8A75-EC2073AB8C35}" destId="{5114F414-8FEC-4878-8E93-29DD3A7874FB}" srcOrd="0" destOrd="0" presId="urn:microsoft.com/office/officeart/2005/8/layout/hierarchy4"/>
    <dgm:cxn modelId="{22CDFDBC-E366-4660-A41F-3CF8A4F57542}" type="presParOf" srcId="{476AEF8A-ED14-4A9A-8A75-EC2073AB8C35}" destId="{375C3482-20AC-44CA-9500-C11A38E5A5D4}" srcOrd="1" destOrd="0" presId="urn:microsoft.com/office/officeart/2005/8/layout/hierarchy4"/>
    <dgm:cxn modelId="{0FFA0C3E-4EAD-4482-8198-DA6F77050175}" type="presParOf" srcId="{476AEF8A-ED14-4A9A-8A75-EC2073AB8C35}" destId="{C94C6399-88C9-44A2-9A5A-965E8118EEAF}" srcOrd="2" destOrd="0" presId="urn:microsoft.com/office/officeart/2005/8/layout/hierarchy4"/>
    <dgm:cxn modelId="{4A49D103-5B6B-42D9-8B0B-C4B0FAAF6191}" type="presParOf" srcId="{C94C6399-88C9-44A2-9A5A-965E8118EEAF}" destId="{8DD3830C-FFFD-48AB-BA77-A61EA75B7B85}" srcOrd="0" destOrd="0" presId="urn:microsoft.com/office/officeart/2005/8/layout/hierarchy4"/>
    <dgm:cxn modelId="{299F1068-9FD6-4CDB-990D-8AFA3731B31B}" type="presParOf" srcId="{8DD3830C-FFFD-48AB-BA77-A61EA75B7B85}" destId="{A7EA4B34-6A4E-4DF3-8CE4-63BFBD51FDDA}" srcOrd="0" destOrd="0" presId="urn:microsoft.com/office/officeart/2005/8/layout/hierarchy4"/>
    <dgm:cxn modelId="{049D19D4-22A2-4F27-B8CD-D83B947BEB32}" type="presParOf" srcId="{8DD3830C-FFFD-48AB-BA77-A61EA75B7B85}" destId="{EE2366DC-70C0-43C3-94C8-037CB73F6F45}" srcOrd="1" destOrd="0" presId="urn:microsoft.com/office/officeart/2005/8/layout/hierarchy4"/>
    <dgm:cxn modelId="{58E8BD38-CBD6-4D4E-8EA9-A29C62543828}" type="presParOf" srcId="{8DD3830C-FFFD-48AB-BA77-A61EA75B7B85}" destId="{D9D98810-AF8D-4A67-B6FF-13006E041346}" srcOrd="2" destOrd="0" presId="urn:microsoft.com/office/officeart/2005/8/layout/hierarchy4"/>
    <dgm:cxn modelId="{AFBAD922-8F08-4BFD-A987-7A934A941A83}" type="presParOf" srcId="{D9D98810-AF8D-4A67-B6FF-13006E041346}" destId="{69EAA0DA-33D5-48D5-9E2A-9267767E3A73}" srcOrd="0" destOrd="0" presId="urn:microsoft.com/office/officeart/2005/8/layout/hierarchy4"/>
    <dgm:cxn modelId="{768880BF-CF5D-4341-B377-EE6A9C29421B}" type="presParOf" srcId="{69EAA0DA-33D5-48D5-9E2A-9267767E3A73}" destId="{D5315DDD-9417-40B4-9E6B-FE4ADD8204B2}" srcOrd="0" destOrd="0" presId="urn:microsoft.com/office/officeart/2005/8/layout/hierarchy4"/>
    <dgm:cxn modelId="{00991C74-D31F-408A-8040-B7BA652D4B12}" type="presParOf" srcId="{69EAA0DA-33D5-48D5-9E2A-9267767E3A73}" destId="{15050043-2A47-4362-B443-679E458ED05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FD75355-C9B2-4287-92E8-1D1A91C8D002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GB"/>
        </a:p>
      </dgm:t>
    </dgm:pt>
    <dgm:pt modelId="{C53AB8D4-00F5-47DC-AC4C-B2B4B1909F7C}" type="pres">
      <dgm:prSet presAssocID="{6FD75355-C9B2-4287-92E8-1D1A91C8D00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6173D94D-5497-476B-AE02-0B4821F474FE}" type="presOf" srcId="{6FD75355-C9B2-4287-92E8-1D1A91C8D002}" destId="{C53AB8D4-00F5-47DC-AC4C-B2B4B1909F7C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D39ECD-269C-4380-AC14-A4BDC88B856D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7F29C0A-6E28-42B8-9E47-0D3A2DACA65A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Course </a:t>
          </a:r>
          <a:r>
            <a:rPr lang="en-US" dirty="0" err="1" smtClean="0"/>
            <a:t>Organisation</a:t>
          </a:r>
          <a:r>
            <a:rPr lang="en-US" dirty="0" smtClean="0"/>
            <a:t> (71%) </a:t>
          </a:r>
          <a:endParaRPr lang="en-US" dirty="0"/>
        </a:p>
      </dgm:t>
    </dgm:pt>
    <dgm:pt modelId="{8D2AD7F6-E1D6-4EC9-826C-F31C23897876}" type="parTrans" cxnId="{98B07251-FFF4-45C1-9400-653295F2C77A}">
      <dgm:prSet/>
      <dgm:spPr/>
      <dgm:t>
        <a:bodyPr/>
        <a:lstStyle/>
        <a:p>
          <a:endParaRPr lang="en-US"/>
        </a:p>
      </dgm:t>
    </dgm:pt>
    <dgm:pt modelId="{6643EBD7-C809-4833-895D-9CF863B22822}" type="sibTrans" cxnId="{98B07251-FFF4-45C1-9400-653295F2C77A}">
      <dgm:prSet/>
      <dgm:spPr/>
      <dgm:t>
        <a:bodyPr/>
        <a:lstStyle/>
        <a:p>
          <a:endParaRPr lang="en-US"/>
        </a:p>
      </dgm:t>
    </dgm:pt>
    <dgm:pt modelId="{CAA7748E-2309-40BF-ABD6-2F27CC33F476}">
      <dgm:prSet phldrT="[Text]"/>
      <dgm:spPr/>
      <dgm:t>
        <a:bodyPr/>
        <a:lstStyle/>
        <a:p>
          <a:r>
            <a:rPr lang="en-US" dirty="0" smtClean="0"/>
            <a:t>Communication  </a:t>
          </a:r>
          <a:endParaRPr lang="en-US" dirty="0"/>
        </a:p>
      </dgm:t>
    </dgm:pt>
    <dgm:pt modelId="{54169F2A-AC59-4FF4-B405-98CE37A2A211}" type="parTrans" cxnId="{8BEEF1FC-5D16-4DBC-AEF3-5DF288397B94}">
      <dgm:prSet/>
      <dgm:spPr/>
      <dgm:t>
        <a:bodyPr/>
        <a:lstStyle/>
        <a:p>
          <a:endParaRPr lang="en-US"/>
        </a:p>
      </dgm:t>
    </dgm:pt>
    <dgm:pt modelId="{545945F3-FA1E-46DD-8D03-CCE01CCAE16E}" type="sibTrans" cxnId="{8BEEF1FC-5D16-4DBC-AEF3-5DF288397B94}">
      <dgm:prSet/>
      <dgm:spPr/>
      <dgm:t>
        <a:bodyPr/>
        <a:lstStyle/>
        <a:p>
          <a:endParaRPr lang="en-US"/>
        </a:p>
      </dgm:t>
    </dgm:pt>
    <dgm:pt modelId="{6728CCE7-AEEC-4597-9A5D-789FCA2A07FB}">
      <dgm:prSet phldrT="[Text]"/>
      <dgm:spPr/>
      <dgm:t>
        <a:bodyPr/>
        <a:lstStyle/>
        <a:p>
          <a:r>
            <a:rPr lang="en-US" dirty="0" smtClean="0"/>
            <a:t>Balance</a:t>
          </a:r>
          <a:endParaRPr lang="en-US" dirty="0"/>
        </a:p>
      </dgm:t>
    </dgm:pt>
    <dgm:pt modelId="{5A5176F9-9100-4A19-98D0-D1011D4E00C4}" type="parTrans" cxnId="{35F04F43-B1B4-4E52-93CC-76978EA6E55C}">
      <dgm:prSet/>
      <dgm:spPr/>
      <dgm:t>
        <a:bodyPr/>
        <a:lstStyle/>
        <a:p>
          <a:endParaRPr lang="en-US"/>
        </a:p>
      </dgm:t>
    </dgm:pt>
    <dgm:pt modelId="{807ECDA4-07AC-4300-B7E8-47DB6F70C21C}" type="sibTrans" cxnId="{35F04F43-B1B4-4E52-93CC-76978EA6E55C}">
      <dgm:prSet/>
      <dgm:spPr/>
      <dgm:t>
        <a:bodyPr/>
        <a:lstStyle/>
        <a:p>
          <a:endParaRPr lang="en-US"/>
        </a:p>
      </dgm:t>
    </dgm:pt>
    <dgm:pt modelId="{2C284D0E-0BFD-4B5F-AFC3-8585E0218385}" type="pres">
      <dgm:prSet presAssocID="{9BD39ECD-269C-4380-AC14-A4BDC88B85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6AEF8A-ED14-4A9A-8A75-EC2073AB8C35}" type="pres">
      <dgm:prSet presAssocID="{17F29C0A-6E28-42B8-9E47-0D3A2DACA65A}" presName="vertOne" presStyleCnt="0"/>
      <dgm:spPr/>
    </dgm:pt>
    <dgm:pt modelId="{5114F414-8FEC-4878-8E93-29DD3A7874FB}" type="pres">
      <dgm:prSet presAssocID="{17F29C0A-6E28-42B8-9E47-0D3A2DACA65A}" presName="txOne" presStyleLbl="node0" presStyleIdx="0" presStyleCnt="1" custLinFactNeighborX="508" custLinFactNeighborY="797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5C3482-20AC-44CA-9500-C11A38E5A5D4}" type="pres">
      <dgm:prSet presAssocID="{17F29C0A-6E28-42B8-9E47-0D3A2DACA65A}" presName="parTransOne" presStyleCnt="0"/>
      <dgm:spPr/>
    </dgm:pt>
    <dgm:pt modelId="{C94C6399-88C9-44A2-9A5A-965E8118EEAF}" type="pres">
      <dgm:prSet presAssocID="{17F29C0A-6E28-42B8-9E47-0D3A2DACA65A}" presName="horzOne" presStyleCnt="0"/>
      <dgm:spPr/>
    </dgm:pt>
    <dgm:pt modelId="{8DD3830C-FFFD-48AB-BA77-A61EA75B7B85}" type="pres">
      <dgm:prSet presAssocID="{CAA7748E-2309-40BF-ABD6-2F27CC33F476}" presName="vertTwo" presStyleCnt="0"/>
      <dgm:spPr/>
    </dgm:pt>
    <dgm:pt modelId="{A7EA4B34-6A4E-4DF3-8CE4-63BFBD51FDDA}" type="pres">
      <dgm:prSet presAssocID="{CAA7748E-2309-40BF-ABD6-2F27CC33F476}" presName="txTwo" presStyleLbl="node2" presStyleIdx="0" presStyleCnt="1" custScaleX="97288" custLinFactNeighborX="509" custLinFactNeighborY="801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2366DC-70C0-43C3-94C8-037CB73F6F45}" type="pres">
      <dgm:prSet presAssocID="{CAA7748E-2309-40BF-ABD6-2F27CC33F476}" presName="parTransTwo" presStyleCnt="0"/>
      <dgm:spPr/>
    </dgm:pt>
    <dgm:pt modelId="{D9D98810-AF8D-4A67-B6FF-13006E041346}" type="pres">
      <dgm:prSet presAssocID="{CAA7748E-2309-40BF-ABD6-2F27CC33F476}" presName="horzTwo" presStyleCnt="0"/>
      <dgm:spPr/>
    </dgm:pt>
    <dgm:pt modelId="{69EAA0DA-33D5-48D5-9E2A-9267767E3A73}" type="pres">
      <dgm:prSet presAssocID="{6728CCE7-AEEC-4597-9A5D-789FCA2A07FB}" presName="vertThree" presStyleCnt="0"/>
      <dgm:spPr/>
    </dgm:pt>
    <dgm:pt modelId="{D5315DDD-9417-40B4-9E6B-FE4ADD8204B2}" type="pres">
      <dgm:prSet presAssocID="{6728CCE7-AEEC-4597-9A5D-789FCA2A07FB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50043-2A47-4362-B443-679E458ED059}" type="pres">
      <dgm:prSet presAssocID="{6728CCE7-AEEC-4597-9A5D-789FCA2A07FB}" presName="horzThree" presStyleCnt="0"/>
      <dgm:spPr/>
    </dgm:pt>
  </dgm:ptLst>
  <dgm:cxnLst>
    <dgm:cxn modelId="{AB13AC31-49D8-47FB-9F24-916670BFDF97}" type="presOf" srcId="{9BD39ECD-269C-4380-AC14-A4BDC88B856D}" destId="{2C284D0E-0BFD-4B5F-AFC3-8585E0218385}" srcOrd="0" destOrd="0" presId="urn:microsoft.com/office/officeart/2005/8/layout/hierarchy4"/>
    <dgm:cxn modelId="{B0F960E7-B1B7-44AE-A0DD-D825A4A05B91}" type="presOf" srcId="{17F29C0A-6E28-42B8-9E47-0D3A2DACA65A}" destId="{5114F414-8FEC-4878-8E93-29DD3A7874FB}" srcOrd="0" destOrd="0" presId="urn:microsoft.com/office/officeart/2005/8/layout/hierarchy4"/>
    <dgm:cxn modelId="{35F04F43-B1B4-4E52-93CC-76978EA6E55C}" srcId="{CAA7748E-2309-40BF-ABD6-2F27CC33F476}" destId="{6728CCE7-AEEC-4597-9A5D-789FCA2A07FB}" srcOrd="0" destOrd="0" parTransId="{5A5176F9-9100-4A19-98D0-D1011D4E00C4}" sibTransId="{807ECDA4-07AC-4300-B7E8-47DB6F70C21C}"/>
    <dgm:cxn modelId="{599BB381-DFC1-4238-8F2F-473349DBA045}" type="presOf" srcId="{6728CCE7-AEEC-4597-9A5D-789FCA2A07FB}" destId="{D5315DDD-9417-40B4-9E6B-FE4ADD8204B2}" srcOrd="0" destOrd="0" presId="urn:microsoft.com/office/officeart/2005/8/layout/hierarchy4"/>
    <dgm:cxn modelId="{20BD221B-9FC1-4884-88D5-5802C27FEAC8}" type="presOf" srcId="{CAA7748E-2309-40BF-ABD6-2F27CC33F476}" destId="{A7EA4B34-6A4E-4DF3-8CE4-63BFBD51FDDA}" srcOrd="0" destOrd="0" presId="urn:microsoft.com/office/officeart/2005/8/layout/hierarchy4"/>
    <dgm:cxn modelId="{98B07251-FFF4-45C1-9400-653295F2C77A}" srcId="{9BD39ECD-269C-4380-AC14-A4BDC88B856D}" destId="{17F29C0A-6E28-42B8-9E47-0D3A2DACA65A}" srcOrd="0" destOrd="0" parTransId="{8D2AD7F6-E1D6-4EC9-826C-F31C23897876}" sibTransId="{6643EBD7-C809-4833-895D-9CF863B22822}"/>
    <dgm:cxn modelId="{8BEEF1FC-5D16-4DBC-AEF3-5DF288397B94}" srcId="{17F29C0A-6E28-42B8-9E47-0D3A2DACA65A}" destId="{CAA7748E-2309-40BF-ABD6-2F27CC33F476}" srcOrd="0" destOrd="0" parTransId="{54169F2A-AC59-4FF4-B405-98CE37A2A211}" sibTransId="{545945F3-FA1E-46DD-8D03-CCE01CCAE16E}"/>
    <dgm:cxn modelId="{793208C7-FC21-47BA-88AB-CA4800CFA230}" type="presParOf" srcId="{2C284D0E-0BFD-4B5F-AFC3-8585E0218385}" destId="{476AEF8A-ED14-4A9A-8A75-EC2073AB8C35}" srcOrd="0" destOrd="0" presId="urn:microsoft.com/office/officeart/2005/8/layout/hierarchy4"/>
    <dgm:cxn modelId="{D6D2C107-68C8-4077-9C54-00DF34F2D80A}" type="presParOf" srcId="{476AEF8A-ED14-4A9A-8A75-EC2073AB8C35}" destId="{5114F414-8FEC-4878-8E93-29DD3A7874FB}" srcOrd="0" destOrd="0" presId="urn:microsoft.com/office/officeart/2005/8/layout/hierarchy4"/>
    <dgm:cxn modelId="{22CDFDBC-E366-4660-A41F-3CF8A4F57542}" type="presParOf" srcId="{476AEF8A-ED14-4A9A-8A75-EC2073AB8C35}" destId="{375C3482-20AC-44CA-9500-C11A38E5A5D4}" srcOrd="1" destOrd="0" presId="urn:microsoft.com/office/officeart/2005/8/layout/hierarchy4"/>
    <dgm:cxn modelId="{0FFA0C3E-4EAD-4482-8198-DA6F77050175}" type="presParOf" srcId="{476AEF8A-ED14-4A9A-8A75-EC2073AB8C35}" destId="{C94C6399-88C9-44A2-9A5A-965E8118EEAF}" srcOrd="2" destOrd="0" presId="urn:microsoft.com/office/officeart/2005/8/layout/hierarchy4"/>
    <dgm:cxn modelId="{4A49D103-5B6B-42D9-8B0B-C4B0FAAF6191}" type="presParOf" srcId="{C94C6399-88C9-44A2-9A5A-965E8118EEAF}" destId="{8DD3830C-FFFD-48AB-BA77-A61EA75B7B85}" srcOrd="0" destOrd="0" presId="urn:microsoft.com/office/officeart/2005/8/layout/hierarchy4"/>
    <dgm:cxn modelId="{299F1068-9FD6-4CDB-990D-8AFA3731B31B}" type="presParOf" srcId="{8DD3830C-FFFD-48AB-BA77-A61EA75B7B85}" destId="{A7EA4B34-6A4E-4DF3-8CE4-63BFBD51FDDA}" srcOrd="0" destOrd="0" presId="urn:microsoft.com/office/officeart/2005/8/layout/hierarchy4"/>
    <dgm:cxn modelId="{049D19D4-22A2-4F27-B8CD-D83B947BEB32}" type="presParOf" srcId="{8DD3830C-FFFD-48AB-BA77-A61EA75B7B85}" destId="{EE2366DC-70C0-43C3-94C8-037CB73F6F45}" srcOrd="1" destOrd="0" presId="urn:microsoft.com/office/officeart/2005/8/layout/hierarchy4"/>
    <dgm:cxn modelId="{58E8BD38-CBD6-4D4E-8EA9-A29C62543828}" type="presParOf" srcId="{8DD3830C-FFFD-48AB-BA77-A61EA75B7B85}" destId="{D9D98810-AF8D-4A67-B6FF-13006E041346}" srcOrd="2" destOrd="0" presId="urn:microsoft.com/office/officeart/2005/8/layout/hierarchy4"/>
    <dgm:cxn modelId="{AFBAD922-8F08-4BFD-A987-7A934A941A83}" type="presParOf" srcId="{D9D98810-AF8D-4A67-B6FF-13006E041346}" destId="{69EAA0DA-33D5-48D5-9E2A-9267767E3A73}" srcOrd="0" destOrd="0" presId="urn:microsoft.com/office/officeart/2005/8/layout/hierarchy4"/>
    <dgm:cxn modelId="{768880BF-CF5D-4341-B377-EE6A9C29421B}" type="presParOf" srcId="{69EAA0DA-33D5-48D5-9E2A-9267767E3A73}" destId="{D5315DDD-9417-40B4-9E6B-FE4ADD8204B2}" srcOrd="0" destOrd="0" presId="urn:microsoft.com/office/officeart/2005/8/layout/hierarchy4"/>
    <dgm:cxn modelId="{00991C74-D31F-408A-8040-B7BA652D4B12}" type="presParOf" srcId="{69EAA0DA-33D5-48D5-9E2A-9267767E3A73}" destId="{15050043-2A47-4362-B443-679E458ED05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8FDA9F6-B2DB-4746-BF5B-432ED76B8F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B806AEF1-FFE5-459B-B304-F794978DC97D}">
      <dgm:prSet/>
      <dgm:spPr/>
      <dgm:t>
        <a:bodyPr/>
        <a:lstStyle/>
        <a:p>
          <a:pPr rtl="0"/>
          <a:r>
            <a:rPr lang="en-GB" dirty="0" smtClean="0"/>
            <a:t>Academic School Liaison Officer </a:t>
          </a:r>
          <a:endParaRPr lang="en-GB" dirty="0"/>
        </a:p>
      </dgm:t>
    </dgm:pt>
    <dgm:pt modelId="{354685B2-B9DE-4200-BAE9-7111C18B5F05}" type="parTrans" cxnId="{FB1DBD27-468A-447C-A0B8-262CC1E438B7}">
      <dgm:prSet/>
      <dgm:spPr/>
      <dgm:t>
        <a:bodyPr/>
        <a:lstStyle/>
        <a:p>
          <a:endParaRPr lang="en-GB"/>
        </a:p>
      </dgm:t>
    </dgm:pt>
    <dgm:pt modelId="{38018DE8-D606-4D25-9A1D-8B89EC37E7C1}" type="sibTrans" cxnId="{FB1DBD27-468A-447C-A0B8-262CC1E438B7}">
      <dgm:prSet/>
      <dgm:spPr/>
      <dgm:t>
        <a:bodyPr/>
        <a:lstStyle/>
        <a:p>
          <a:endParaRPr lang="en-GB"/>
        </a:p>
      </dgm:t>
    </dgm:pt>
    <dgm:pt modelId="{7EB72381-7DB8-42EB-B4B8-D4880F91DCED}" type="pres">
      <dgm:prSet presAssocID="{08FDA9F6-B2DB-4746-BF5B-432ED76B8F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6A56140-B857-4959-8E7F-473AAF7A52B7}" type="pres">
      <dgm:prSet presAssocID="{B806AEF1-FFE5-459B-B304-F794978DC97D}" presName="parentText" presStyleLbl="node1" presStyleIdx="0" presStyleCnt="1" custLinFactNeighborX="-462" custLinFactNeighborY="-2200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C7681A6-7FC1-4485-A694-0F7A829F2C37}" type="presOf" srcId="{08FDA9F6-B2DB-4746-BF5B-432ED76B8FD4}" destId="{7EB72381-7DB8-42EB-B4B8-D4880F91DCED}" srcOrd="0" destOrd="0" presId="urn:microsoft.com/office/officeart/2005/8/layout/vList2"/>
    <dgm:cxn modelId="{D11061B9-BC34-45AD-B1F7-BA23576AA27B}" type="presOf" srcId="{B806AEF1-FFE5-459B-B304-F794978DC97D}" destId="{16A56140-B857-4959-8E7F-473AAF7A52B7}" srcOrd="0" destOrd="0" presId="urn:microsoft.com/office/officeart/2005/8/layout/vList2"/>
    <dgm:cxn modelId="{FB1DBD27-468A-447C-A0B8-262CC1E438B7}" srcId="{08FDA9F6-B2DB-4746-BF5B-432ED76B8FD4}" destId="{B806AEF1-FFE5-459B-B304-F794978DC97D}" srcOrd="0" destOrd="0" parTransId="{354685B2-B9DE-4200-BAE9-7111C18B5F05}" sibTransId="{38018DE8-D606-4D25-9A1D-8B89EC37E7C1}"/>
    <dgm:cxn modelId="{CEE491F2-FFB8-4E9C-8C4F-D1F4B515F18C}" type="presParOf" srcId="{7EB72381-7DB8-42EB-B4B8-D4880F91DCED}" destId="{16A56140-B857-4959-8E7F-473AAF7A52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FD75355-C9B2-4287-92E8-1D1A91C8D002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GB"/>
        </a:p>
      </dgm:t>
    </dgm:pt>
    <dgm:pt modelId="{C53AB8D4-00F5-47DC-AC4C-B2B4B1909F7C}" type="pres">
      <dgm:prSet presAssocID="{6FD75355-C9B2-4287-92E8-1D1A91C8D00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6173D94D-5497-476B-AE02-0B4821F474FE}" type="presOf" srcId="{6FD75355-C9B2-4287-92E8-1D1A91C8D002}" destId="{C53AB8D4-00F5-47DC-AC4C-B2B4B1909F7C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BD39ECD-269C-4380-AC14-A4BDC88B856D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7F29C0A-6E28-42B8-9E47-0D3A2DACA65A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Response</a:t>
          </a:r>
          <a:r>
            <a:rPr lang="en-US" baseline="0" dirty="0" smtClean="0"/>
            <a:t> Rate (45%)</a:t>
          </a:r>
          <a:endParaRPr lang="en-US" dirty="0"/>
        </a:p>
      </dgm:t>
    </dgm:pt>
    <dgm:pt modelId="{8D2AD7F6-E1D6-4EC9-826C-F31C23897876}" type="parTrans" cxnId="{98B07251-FFF4-45C1-9400-653295F2C77A}">
      <dgm:prSet/>
      <dgm:spPr/>
      <dgm:t>
        <a:bodyPr/>
        <a:lstStyle/>
        <a:p>
          <a:endParaRPr lang="en-US"/>
        </a:p>
      </dgm:t>
    </dgm:pt>
    <dgm:pt modelId="{6643EBD7-C809-4833-895D-9CF863B22822}" type="sibTrans" cxnId="{98B07251-FFF4-45C1-9400-653295F2C77A}">
      <dgm:prSet/>
      <dgm:spPr/>
      <dgm:t>
        <a:bodyPr/>
        <a:lstStyle/>
        <a:p>
          <a:endParaRPr lang="en-US"/>
        </a:p>
      </dgm:t>
    </dgm:pt>
    <dgm:pt modelId="{CAA7748E-2309-40BF-ABD6-2F27CC33F476}">
      <dgm:prSet phldrT="[Text]"/>
      <dgm:spPr/>
      <dgm:t>
        <a:bodyPr/>
        <a:lstStyle/>
        <a:p>
          <a:r>
            <a:rPr lang="en-US" dirty="0" smtClean="0"/>
            <a:t>Impact   </a:t>
          </a:r>
          <a:endParaRPr lang="en-US" dirty="0"/>
        </a:p>
      </dgm:t>
    </dgm:pt>
    <dgm:pt modelId="{54169F2A-AC59-4FF4-B405-98CE37A2A211}" type="parTrans" cxnId="{8BEEF1FC-5D16-4DBC-AEF3-5DF288397B94}">
      <dgm:prSet/>
      <dgm:spPr/>
      <dgm:t>
        <a:bodyPr/>
        <a:lstStyle/>
        <a:p>
          <a:endParaRPr lang="en-US"/>
        </a:p>
      </dgm:t>
    </dgm:pt>
    <dgm:pt modelId="{545945F3-FA1E-46DD-8D03-CCE01CCAE16E}" type="sibTrans" cxnId="{8BEEF1FC-5D16-4DBC-AEF3-5DF288397B94}">
      <dgm:prSet/>
      <dgm:spPr/>
      <dgm:t>
        <a:bodyPr/>
        <a:lstStyle/>
        <a:p>
          <a:endParaRPr lang="en-US"/>
        </a:p>
      </dgm:t>
    </dgm:pt>
    <dgm:pt modelId="{6728CCE7-AEEC-4597-9A5D-789FCA2A07FB}">
      <dgm:prSet phldrT="[Text]"/>
      <dgm:spPr/>
      <dgm:t>
        <a:bodyPr/>
        <a:lstStyle/>
        <a:p>
          <a:r>
            <a:rPr lang="en-US" dirty="0" smtClean="0"/>
            <a:t>Communication</a:t>
          </a:r>
          <a:endParaRPr lang="en-US" dirty="0"/>
        </a:p>
      </dgm:t>
    </dgm:pt>
    <dgm:pt modelId="{5A5176F9-9100-4A19-98D0-D1011D4E00C4}" type="parTrans" cxnId="{35F04F43-B1B4-4E52-93CC-76978EA6E55C}">
      <dgm:prSet/>
      <dgm:spPr/>
      <dgm:t>
        <a:bodyPr/>
        <a:lstStyle/>
        <a:p>
          <a:endParaRPr lang="en-US"/>
        </a:p>
      </dgm:t>
    </dgm:pt>
    <dgm:pt modelId="{807ECDA4-07AC-4300-B7E8-47DB6F70C21C}" type="sibTrans" cxnId="{35F04F43-B1B4-4E52-93CC-76978EA6E55C}">
      <dgm:prSet/>
      <dgm:spPr/>
      <dgm:t>
        <a:bodyPr/>
        <a:lstStyle/>
        <a:p>
          <a:endParaRPr lang="en-US"/>
        </a:p>
      </dgm:t>
    </dgm:pt>
    <dgm:pt modelId="{2C284D0E-0BFD-4B5F-AFC3-8585E0218385}" type="pres">
      <dgm:prSet presAssocID="{9BD39ECD-269C-4380-AC14-A4BDC88B85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6AEF8A-ED14-4A9A-8A75-EC2073AB8C35}" type="pres">
      <dgm:prSet presAssocID="{17F29C0A-6E28-42B8-9E47-0D3A2DACA65A}" presName="vertOne" presStyleCnt="0"/>
      <dgm:spPr/>
    </dgm:pt>
    <dgm:pt modelId="{5114F414-8FEC-4878-8E93-29DD3A7874FB}" type="pres">
      <dgm:prSet presAssocID="{17F29C0A-6E28-42B8-9E47-0D3A2DACA65A}" presName="txOne" presStyleLbl="node0" presStyleIdx="0" presStyleCnt="1" custLinFactNeighborX="508" custLinFactNeighborY="797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5C3482-20AC-44CA-9500-C11A38E5A5D4}" type="pres">
      <dgm:prSet presAssocID="{17F29C0A-6E28-42B8-9E47-0D3A2DACA65A}" presName="parTransOne" presStyleCnt="0"/>
      <dgm:spPr/>
    </dgm:pt>
    <dgm:pt modelId="{C94C6399-88C9-44A2-9A5A-965E8118EEAF}" type="pres">
      <dgm:prSet presAssocID="{17F29C0A-6E28-42B8-9E47-0D3A2DACA65A}" presName="horzOne" presStyleCnt="0"/>
      <dgm:spPr/>
    </dgm:pt>
    <dgm:pt modelId="{8DD3830C-FFFD-48AB-BA77-A61EA75B7B85}" type="pres">
      <dgm:prSet presAssocID="{CAA7748E-2309-40BF-ABD6-2F27CC33F476}" presName="vertTwo" presStyleCnt="0"/>
      <dgm:spPr/>
    </dgm:pt>
    <dgm:pt modelId="{A7EA4B34-6A4E-4DF3-8CE4-63BFBD51FDDA}" type="pres">
      <dgm:prSet presAssocID="{CAA7748E-2309-40BF-ABD6-2F27CC33F476}" presName="txTwo" presStyleLbl="node2" presStyleIdx="0" presStyleCnt="1" custScaleX="97288" custLinFactNeighborX="509" custLinFactNeighborY="801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2366DC-70C0-43C3-94C8-037CB73F6F45}" type="pres">
      <dgm:prSet presAssocID="{CAA7748E-2309-40BF-ABD6-2F27CC33F476}" presName="parTransTwo" presStyleCnt="0"/>
      <dgm:spPr/>
    </dgm:pt>
    <dgm:pt modelId="{D9D98810-AF8D-4A67-B6FF-13006E041346}" type="pres">
      <dgm:prSet presAssocID="{CAA7748E-2309-40BF-ABD6-2F27CC33F476}" presName="horzTwo" presStyleCnt="0"/>
      <dgm:spPr/>
    </dgm:pt>
    <dgm:pt modelId="{69EAA0DA-33D5-48D5-9E2A-9267767E3A73}" type="pres">
      <dgm:prSet presAssocID="{6728CCE7-AEEC-4597-9A5D-789FCA2A07FB}" presName="vertThree" presStyleCnt="0"/>
      <dgm:spPr/>
    </dgm:pt>
    <dgm:pt modelId="{D5315DDD-9417-40B4-9E6B-FE4ADD8204B2}" type="pres">
      <dgm:prSet presAssocID="{6728CCE7-AEEC-4597-9A5D-789FCA2A07FB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50043-2A47-4362-B443-679E458ED059}" type="pres">
      <dgm:prSet presAssocID="{6728CCE7-AEEC-4597-9A5D-789FCA2A07FB}" presName="horzThree" presStyleCnt="0"/>
      <dgm:spPr/>
    </dgm:pt>
  </dgm:ptLst>
  <dgm:cxnLst>
    <dgm:cxn modelId="{AB13AC31-49D8-47FB-9F24-916670BFDF97}" type="presOf" srcId="{9BD39ECD-269C-4380-AC14-A4BDC88B856D}" destId="{2C284D0E-0BFD-4B5F-AFC3-8585E0218385}" srcOrd="0" destOrd="0" presId="urn:microsoft.com/office/officeart/2005/8/layout/hierarchy4"/>
    <dgm:cxn modelId="{B0F960E7-B1B7-44AE-A0DD-D825A4A05B91}" type="presOf" srcId="{17F29C0A-6E28-42B8-9E47-0D3A2DACA65A}" destId="{5114F414-8FEC-4878-8E93-29DD3A7874FB}" srcOrd="0" destOrd="0" presId="urn:microsoft.com/office/officeart/2005/8/layout/hierarchy4"/>
    <dgm:cxn modelId="{35F04F43-B1B4-4E52-93CC-76978EA6E55C}" srcId="{CAA7748E-2309-40BF-ABD6-2F27CC33F476}" destId="{6728CCE7-AEEC-4597-9A5D-789FCA2A07FB}" srcOrd="0" destOrd="0" parTransId="{5A5176F9-9100-4A19-98D0-D1011D4E00C4}" sibTransId="{807ECDA4-07AC-4300-B7E8-47DB6F70C21C}"/>
    <dgm:cxn modelId="{599BB381-DFC1-4238-8F2F-473349DBA045}" type="presOf" srcId="{6728CCE7-AEEC-4597-9A5D-789FCA2A07FB}" destId="{D5315DDD-9417-40B4-9E6B-FE4ADD8204B2}" srcOrd="0" destOrd="0" presId="urn:microsoft.com/office/officeart/2005/8/layout/hierarchy4"/>
    <dgm:cxn modelId="{20BD221B-9FC1-4884-88D5-5802C27FEAC8}" type="presOf" srcId="{CAA7748E-2309-40BF-ABD6-2F27CC33F476}" destId="{A7EA4B34-6A4E-4DF3-8CE4-63BFBD51FDDA}" srcOrd="0" destOrd="0" presId="urn:microsoft.com/office/officeart/2005/8/layout/hierarchy4"/>
    <dgm:cxn modelId="{98B07251-FFF4-45C1-9400-653295F2C77A}" srcId="{9BD39ECD-269C-4380-AC14-A4BDC88B856D}" destId="{17F29C0A-6E28-42B8-9E47-0D3A2DACA65A}" srcOrd="0" destOrd="0" parTransId="{8D2AD7F6-E1D6-4EC9-826C-F31C23897876}" sibTransId="{6643EBD7-C809-4833-895D-9CF863B22822}"/>
    <dgm:cxn modelId="{8BEEF1FC-5D16-4DBC-AEF3-5DF288397B94}" srcId="{17F29C0A-6E28-42B8-9E47-0D3A2DACA65A}" destId="{CAA7748E-2309-40BF-ABD6-2F27CC33F476}" srcOrd="0" destOrd="0" parTransId="{54169F2A-AC59-4FF4-B405-98CE37A2A211}" sibTransId="{545945F3-FA1E-46DD-8D03-CCE01CCAE16E}"/>
    <dgm:cxn modelId="{793208C7-FC21-47BA-88AB-CA4800CFA230}" type="presParOf" srcId="{2C284D0E-0BFD-4B5F-AFC3-8585E0218385}" destId="{476AEF8A-ED14-4A9A-8A75-EC2073AB8C35}" srcOrd="0" destOrd="0" presId="urn:microsoft.com/office/officeart/2005/8/layout/hierarchy4"/>
    <dgm:cxn modelId="{D6D2C107-68C8-4077-9C54-00DF34F2D80A}" type="presParOf" srcId="{476AEF8A-ED14-4A9A-8A75-EC2073AB8C35}" destId="{5114F414-8FEC-4878-8E93-29DD3A7874FB}" srcOrd="0" destOrd="0" presId="urn:microsoft.com/office/officeart/2005/8/layout/hierarchy4"/>
    <dgm:cxn modelId="{22CDFDBC-E366-4660-A41F-3CF8A4F57542}" type="presParOf" srcId="{476AEF8A-ED14-4A9A-8A75-EC2073AB8C35}" destId="{375C3482-20AC-44CA-9500-C11A38E5A5D4}" srcOrd="1" destOrd="0" presId="urn:microsoft.com/office/officeart/2005/8/layout/hierarchy4"/>
    <dgm:cxn modelId="{0FFA0C3E-4EAD-4482-8198-DA6F77050175}" type="presParOf" srcId="{476AEF8A-ED14-4A9A-8A75-EC2073AB8C35}" destId="{C94C6399-88C9-44A2-9A5A-965E8118EEAF}" srcOrd="2" destOrd="0" presId="urn:microsoft.com/office/officeart/2005/8/layout/hierarchy4"/>
    <dgm:cxn modelId="{4A49D103-5B6B-42D9-8B0B-C4B0FAAF6191}" type="presParOf" srcId="{C94C6399-88C9-44A2-9A5A-965E8118EEAF}" destId="{8DD3830C-FFFD-48AB-BA77-A61EA75B7B85}" srcOrd="0" destOrd="0" presId="urn:microsoft.com/office/officeart/2005/8/layout/hierarchy4"/>
    <dgm:cxn modelId="{299F1068-9FD6-4CDB-990D-8AFA3731B31B}" type="presParOf" srcId="{8DD3830C-FFFD-48AB-BA77-A61EA75B7B85}" destId="{A7EA4B34-6A4E-4DF3-8CE4-63BFBD51FDDA}" srcOrd="0" destOrd="0" presId="urn:microsoft.com/office/officeart/2005/8/layout/hierarchy4"/>
    <dgm:cxn modelId="{049D19D4-22A2-4F27-B8CD-D83B947BEB32}" type="presParOf" srcId="{8DD3830C-FFFD-48AB-BA77-A61EA75B7B85}" destId="{EE2366DC-70C0-43C3-94C8-037CB73F6F45}" srcOrd="1" destOrd="0" presId="urn:microsoft.com/office/officeart/2005/8/layout/hierarchy4"/>
    <dgm:cxn modelId="{58E8BD38-CBD6-4D4E-8EA9-A29C62543828}" type="presParOf" srcId="{8DD3830C-FFFD-48AB-BA77-A61EA75B7B85}" destId="{D9D98810-AF8D-4A67-B6FF-13006E041346}" srcOrd="2" destOrd="0" presId="urn:microsoft.com/office/officeart/2005/8/layout/hierarchy4"/>
    <dgm:cxn modelId="{AFBAD922-8F08-4BFD-A987-7A934A941A83}" type="presParOf" srcId="{D9D98810-AF8D-4A67-B6FF-13006E041346}" destId="{69EAA0DA-33D5-48D5-9E2A-9267767E3A73}" srcOrd="0" destOrd="0" presId="urn:microsoft.com/office/officeart/2005/8/layout/hierarchy4"/>
    <dgm:cxn modelId="{768880BF-CF5D-4341-B377-EE6A9C29421B}" type="presParOf" srcId="{69EAA0DA-33D5-48D5-9E2A-9267767E3A73}" destId="{D5315DDD-9417-40B4-9E6B-FE4ADD8204B2}" srcOrd="0" destOrd="0" presId="urn:microsoft.com/office/officeart/2005/8/layout/hierarchy4"/>
    <dgm:cxn modelId="{00991C74-D31F-408A-8040-B7BA652D4B12}" type="presParOf" srcId="{69EAA0DA-33D5-48D5-9E2A-9267767E3A73}" destId="{15050043-2A47-4362-B443-679E458ED05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9C30E3-7A0E-42F3-9FDC-CA670289771C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66761E5-CEE9-47AF-9AEA-0470F0C056B7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GB" sz="1800" b="1" dirty="0" smtClean="0"/>
            <a:t>“</a:t>
          </a:r>
          <a:r>
            <a:rPr lang="en-GB" sz="1800" b="1" i="1" dirty="0" smtClean="0"/>
            <a:t>Review the mechanisms by which it oversees the feedback from students reported by partner institutions.” QAA Audit of Collaborative Provision, November 2010</a:t>
          </a:r>
          <a:endParaRPr lang="en-GB" sz="1800" b="1" dirty="0"/>
        </a:p>
      </dgm:t>
    </dgm:pt>
    <dgm:pt modelId="{9C954DFC-C341-4E1B-8A23-10590307C36E}" type="parTrans" cxnId="{3E67BC46-EB9A-4D9A-875A-A9474DE4B4C0}">
      <dgm:prSet/>
      <dgm:spPr/>
      <dgm:t>
        <a:bodyPr/>
        <a:lstStyle/>
        <a:p>
          <a:endParaRPr lang="en-GB"/>
        </a:p>
      </dgm:t>
    </dgm:pt>
    <dgm:pt modelId="{3206D795-9AA6-4446-8319-6FAEE6B15868}" type="sibTrans" cxnId="{3E67BC46-EB9A-4D9A-875A-A9474DE4B4C0}">
      <dgm:prSet/>
      <dgm:spPr/>
      <dgm:t>
        <a:bodyPr/>
        <a:lstStyle/>
        <a:p>
          <a:endParaRPr lang="en-GB"/>
        </a:p>
      </dgm:t>
    </dgm:pt>
    <dgm:pt modelId="{7F7C4B67-2CEA-4706-A53E-BE97FB7A8EE1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endParaRPr lang="en-GB" sz="1400" dirty="0"/>
        </a:p>
      </dgm:t>
    </dgm:pt>
    <dgm:pt modelId="{B4894867-0D4C-452A-A1CE-9560C334A7FC}" type="parTrans" cxnId="{B7CB06C5-B327-4B0A-8496-494F1E4A8334}">
      <dgm:prSet/>
      <dgm:spPr/>
      <dgm:t>
        <a:bodyPr/>
        <a:lstStyle/>
        <a:p>
          <a:endParaRPr lang="en-GB"/>
        </a:p>
      </dgm:t>
    </dgm:pt>
    <dgm:pt modelId="{0196E755-A7FF-4E23-8EEB-60D5182B8D5D}" type="sibTrans" cxnId="{B7CB06C5-B327-4B0A-8496-494F1E4A8334}">
      <dgm:prSet/>
      <dgm:spPr>
        <a:noFill/>
      </dgm:spPr>
      <dgm:t>
        <a:bodyPr/>
        <a:lstStyle/>
        <a:p>
          <a:endParaRPr lang="en-GB"/>
        </a:p>
      </dgm:t>
    </dgm:pt>
    <dgm:pt modelId="{4526C0DE-F8FF-4360-9F84-C70CD9C6809D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GB" sz="1800" b="1" i="1" dirty="0" smtClean="0"/>
            <a:t>Feedback on understanding of Kent as the awarding body</a:t>
          </a:r>
          <a:endParaRPr lang="en-GB" sz="1800" b="1" i="1" dirty="0"/>
        </a:p>
      </dgm:t>
    </dgm:pt>
    <dgm:pt modelId="{81FABE11-43BB-470B-8877-2F4091D58036}" type="parTrans" cxnId="{EEC94347-37D1-4498-AA51-5BCF52A9FC49}">
      <dgm:prSet/>
      <dgm:spPr/>
      <dgm:t>
        <a:bodyPr/>
        <a:lstStyle/>
        <a:p>
          <a:endParaRPr lang="en-GB"/>
        </a:p>
      </dgm:t>
    </dgm:pt>
    <dgm:pt modelId="{6C3C0C30-A3CF-4224-A32A-08B3D1C82ADC}" type="sibTrans" cxnId="{EEC94347-37D1-4498-AA51-5BCF52A9FC49}">
      <dgm:prSet/>
      <dgm:spPr/>
      <dgm:t>
        <a:bodyPr/>
        <a:lstStyle/>
        <a:p>
          <a:endParaRPr lang="en-GB"/>
        </a:p>
      </dgm:t>
    </dgm:pt>
    <dgm:pt modelId="{06BBE9F6-2F49-4C0B-B3F5-D04B899D31B1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endParaRPr lang="en-GB" sz="1800" b="1" i="1" dirty="0"/>
        </a:p>
      </dgm:t>
    </dgm:pt>
    <dgm:pt modelId="{63F1F5BC-F785-4FDF-8095-BBBA822306E1}" type="parTrans" cxnId="{245422AD-2D22-4945-BDD9-14304ABA21B3}">
      <dgm:prSet/>
      <dgm:spPr/>
      <dgm:t>
        <a:bodyPr/>
        <a:lstStyle/>
        <a:p>
          <a:endParaRPr lang="en-GB"/>
        </a:p>
      </dgm:t>
    </dgm:pt>
    <dgm:pt modelId="{7FB327FA-2040-4CEC-A466-31F2DCA1F1EA}" type="sibTrans" cxnId="{245422AD-2D22-4945-BDD9-14304ABA21B3}">
      <dgm:prSet/>
      <dgm:spPr/>
      <dgm:t>
        <a:bodyPr/>
        <a:lstStyle/>
        <a:p>
          <a:endParaRPr lang="en-GB"/>
        </a:p>
      </dgm:t>
    </dgm:pt>
    <dgm:pt modelId="{36485CD4-E546-4A7D-AC55-30C92E539A04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GB" sz="1800" b="1" i="1" dirty="0" smtClean="0"/>
            <a:t>Direct information on teaching, assessment, support, resources and personal development</a:t>
          </a:r>
          <a:endParaRPr lang="en-GB" sz="1800" b="1" i="1" dirty="0"/>
        </a:p>
      </dgm:t>
    </dgm:pt>
    <dgm:pt modelId="{003ECCE5-570F-4791-9D8B-7312314BBFA2}" type="sibTrans" cxnId="{C4F307D8-5950-4753-AC6E-D5BF632D9188}">
      <dgm:prSet/>
      <dgm:spPr/>
      <dgm:t>
        <a:bodyPr/>
        <a:lstStyle/>
        <a:p>
          <a:endParaRPr lang="en-GB"/>
        </a:p>
      </dgm:t>
    </dgm:pt>
    <dgm:pt modelId="{F207AEB0-7A81-42FC-AB11-F17B5444A3EA}" type="parTrans" cxnId="{C4F307D8-5950-4753-AC6E-D5BF632D9188}">
      <dgm:prSet/>
      <dgm:spPr/>
      <dgm:t>
        <a:bodyPr/>
        <a:lstStyle/>
        <a:p>
          <a:endParaRPr lang="en-GB"/>
        </a:p>
      </dgm:t>
    </dgm:pt>
    <dgm:pt modelId="{6060DBA8-45D0-4AE2-87E5-B75982D844EE}" type="pres">
      <dgm:prSet presAssocID="{FF9C30E3-7A0E-42F3-9FDC-CA67028977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3444378-2C08-4A60-B17B-1A0F256A9529}" type="pres">
      <dgm:prSet presAssocID="{366761E5-CEE9-47AF-9AEA-0470F0C056B7}" presName="node" presStyleLbl="node1" presStyleIdx="0" presStyleCnt="2" custScaleX="108210" custScaleY="11305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38D653-FF85-4910-8182-80259AB0FF0C}" type="pres">
      <dgm:prSet presAssocID="{3206D795-9AA6-4446-8319-6FAEE6B15868}" presName="sibTrans" presStyleLbl="sibTrans2D1" presStyleIdx="0" presStyleCnt="2" custScaleX="56273" custLinFactY="54456" custLinFactNeighborX="1910" custLinFactNeighborY="100000"/>
      <dgm:spPr/>
      <dgm:t>
        <a:bodyPr/>
        <a:lstStyle/>
        <a:p>
          <a:endParaRPr lang="en-GB"/>
        </a:p>
      </dgm:t>
    </dgm:pt>
    <dgm:pt modelId="{45BA8A90-C6CA-4FEA-B5AF-DC9455914C6D}" type="pres">
      <dgm:prSet presAssocID="{3206D795-9AA6-4446-8319-6FAEE6B15868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ADFC59A0-CA95-4649-83A2-5BF5A3A381B1}" type="pres">
      <dgm:prSet presAssocID="{7F7C4B67-2CEA-4706-A53E-BE97FB7A8EE1}" presName="node" presStyleLbl="node1" presStyleIdx="1" presStyleCnt="2" custScaleX="107041" custScaleY="1097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0B3789-DFE2-43B1-9169-207AF506F46B}" type="pres">
      <dgm:prSet presAssocID="{0196E755-A7FF-4E23-8EEB-60D5182B8D5D}" presName="sibTrans" presStyleLbl="sibTrans2D1" presStyleIdx="1" presStyleCnt="2"/>
      <dgm:spPr/>
      <dgm:t>
        <a:bodyPr/>
        <a:lstStyle/>
        <a:p>
          <a:endParaRPr lang="en-GB"/>
        </a:p>
      </dgm:t>
    </dgm:pt>
    <dgm:pt modelId="{16177ACE-CC81-4884-88B7-50EC96790800}" type="pres">
      <dgm:prSet presAssocID="{0196E755-A7FF-4E23-8EEB-60D5182B8D5D}" presName="connectorText" presStyleLbl="sibTrans2D1" presStyleIdx="1" presStyleCnt="2"/>
      <dgm:spPr/>
      <dgm:t>
        <a:bodyPr/>
        <a:lstStyle/>
        <a:p>
          <a:endParaRPr lang="en-GB"/>
        </a:p>
      </dgm:t>
    </dgm:pt>
  </dgm:ptLst>
  <dgm:cxnLst>
    <dgm:cxn modelId="{CD91C6FF-888C-4BB5-BB1D-CB4B595AA05A}" type="presOf" srcId="{0196E755-A7FF-4E23-8EEB-60D5182B8D5D}" destId="{16177ACE-CC81-4884-88B7-50EC96790800}" srcOrd="1" destOrd="0" presId="urn:microsoft.com/office/officeart/2005/8/layout/cycle2"/>
    <dgm:cxn modelId="{4973D6D4-04B4-496A-A435-FDEF5B809F6C}" type="presOf" srcId="{0196E755-A7FF-4E23-8EEB-60D5182B8D5D}" destId="{0F0B3789-DFE2-43B1-9169-207AF506F46B}" srcOrd="0" destOrd="0" presId="urn:microsoft.com/office/officeart/2005/8/layout/cycle2"/>
    <dgm:cxn modelId="{FAB1E34B-8B92-4382-83CE-895C9850519C}" type="presOf" srcId="{3206D795-9AA6-4446-8319-6FAEE6B15868}" destId="{45BA8A90-C6CA-4FEA-B5AF-DC9455914C6D}" srcOrd="1" destOrd="0" presId="urn:microsoft.com/office/officeart/2005/8/layout/cycle2"/>
    <dgm:cxn modelId="{B7CB06C5-B327-4B0A-8496-494F1E4A8334}" srcId="{FF9C30E3-7A0E-42F3-9FDC-CA670289771C}" destId="{7F7C4B67-2CEA-4706-A53E-BE97FB7A8EE1}" srcOrd="1" destOrd="0" parTransId="{B4894867-0D4C-452A-A1CE-9560C334A7FC}" sibTransId="{0196E755-A7FF-4E23-8EEB-60D5182B8D5D}"/>
    <dgm:cxn modelId="{C76CD866-69A7-45DB-B90B-6AF424BFC8DF}" type="presOf" srcId="{36485CD4-E546-4A7D-AC55-30C92E539A04}" destId="{ADFC59A0-CA95-4649-83A2-5BF5A3A381B1}" srcOrd="0" destOrd="1" presId="urn:microsoft.com/office/officeart/2005/8/layout/cycle2"/>
    <dgm:cxn modelId="{B4F4A24D-30E0-4A92-A10B-12544F0DF73C}" type="presOf" srcId="{366761E5-CEE9-47AF-9AEA-0470F0C056B7}" destId="{03444378-2C08-4A60-B17B-1A0F256A9529}" srcOrd="0" destOrd="0" presId="urn:microsoft.com/office/officeart/2005/8/layout/cycle2"/>
    <dgm:cxn modelId="{245422AD-2D22-4945-BDD9-14304ABA21B3}" srcId="{7F7C4B67-2CEA-4706-A53E-BE97FB7A8EE1}" destId="{06BBE9F6-2F49-4C0B-B3F5-D04B899D31B1}" srcOrd="1" destOrd="0" parTransId="{63F1F5BC-F785-4FDF-8095-BBBA822306E1}" sibTransId="{7FB327FA-2040-4CEC-A466-31F2DCA1F1EA}"/>
    <dgm:cxn modelId="{B10440B2-A38E-48FC-9301-DC4F19D4248C}" type="presOf" srcId="{3206D795-9AA6-4446-8319-6FAEE6B15868}" destId="{3738D653-FF85-4910-8182-80259AB0FF0C}" srcOrd="0" destOrd="0" presId="urn:microsoft.com/office/officeart/2005/8/layout/cycle2"/>
    <dgm:cxn modelId="{F01810FF-6AB6-4C2C-85AF-7F8AC5923C26}" type="presOf" srcId="{7F7C4B67-2CEA-4706-A53E-BE97FB7A8EE1}" destId="{ADFC59A0-CA95-4649-83A2-5BF5A3A381B1}" srcOrd="0" destOrd="0" presId="urn:microsoft.com/office/officeart/2005/8/layout/cycle2"/>
    <dgm:cxn modelId="{CFD06EDC-6E3B-4831-87BD-E157EBEA8DE7}" type="presOf" srcId="{06BBE9F6-2F49-4C0B-B3F5-D04B899D31B1}" destId="{ADFC59A0-CA95-4649-83A2-5BF5A3A381B1}" srcOrd="0" destOrd="2" presId="urn:microsoft.com/office/officeart/2005/8/layout/cycle2"/>
    <dgm:cxn modelId="{C4F307D8-5950-4753-AC6E-D5BF632D9188}" srcId="{7F7C4B67-2CEA-4706-A53E-BE97FB7A8EE1}" destId="{36485CD4-E546-4A7D-AC55-30C92E539A04}" srcOrd="0" destOrd="0" parTransId="{F207AEB0-7A81-42FC-AB11-F17B5444A3EA}" sibTransId="{003ECCE5-570F-4791-9D8B-7312314BBFA2}"/>
    <dgm:cxn modelId="{D8AEDB04-3D6D-46E8-AB46-F1D05FB01DA5}" type="presOf" srcId="{FF9C30E3-7A0E-42F3-9FDC-CA670289771C}" destId="{6060DBA8-45D0-4AE2-87E5-B75982D844EE}" srcOrd="0" destOrd="0" presId="urn:microsoft.com/office/officeart/2005/8/layout/cycle2"/>
    <dgm:cxn modelId="{3E67BC46-EB9A-4D9A-875A-A9474DE4B4C0}" srcId="{FF9C30E3-7A0E-42F3-9FDC-CA670289771C}" destId="{366761E5-CEE9-47AF-9AEA-0470F0C056B7}" srcOrd="0" destOrd="0" parTransId="{9C954DFC-C341-4E1B-8A23-10590307C36E}" sibTransId="{3206D795-9AA6-4446-8319-6FAEE6B15868}"/>
    <dgm:cxn modelId="{F546D14A-5922-4A2A-BF54-375C7C7FF3EC}" type="presOf" srcId="{4526C0DE-F8FF-4360-9F84-C70CD9C6809D}" destId="{ADFC59A0-CA95-4649-83A2-5BF5A3A381B1}" srcOrd="0" destOrd="3" presId="urn:microsoft.com/office/officeart/2005/8/layout/cycle2"/>
    <dgm:cxn modelId="{EEC94347-37D1-4498-AA51-5BCF52A9FC49}" srcId="{7F7C4B67-2CEA-4706-A53E-BE97FB7A8EE1}" destId="{4526C0DE-F8FF-4360-9F84-C70CD9C6809D}" srcOrd="2" destOrd="0" parTransId="{81FABE11-43BB-470B-8877-2F4091D58036}" sibTransId="{6C3C0C30-A3CF-4224-A32A-08B3D1C82ADC}"/>
    <dgm:cxn modelId="{B18B51E3-503E-407C-850B-E2D8B0C1D09F}" type="presParOf" srcId="{6060DBA8-45D0-4AE2-87E5-B75982D844EE}" destId="{03444378-2C08-4A60-B17B-1A0F256A9529}" srcOrd="0" destOrd="0" presId="urn:microsoft.com/office/officeart/2005/8/layout/cycle2"/>
    <dgm:cxn modelId="{CBC8F7A6-3052-4FB8-BB86-8CFE1924A8D5}" type="presParOf" srcId="{6060DBA8-45D0-4AE2-87E5-B75982D844EE}" destId="{3738D653-FF85-4910-8182-80259AB0FF0C}" srcOrd="1" destOrd="0" presId="urn:microsoft.com/office/officeart/2005/8/layout/cycle2"/>
    <dgm:cxn modelId="{02CFD8FE-21BF-4025-9B25-D7039BA82578}" type="presParOf" srcId="{3738D653-FF85-4910-8182-80259AB0FF0C}" destId="{45BA8A90-C6CA-4FEA-B5AF-DC9455914C6D}" srcOrd="0" destOrd="0" presId="urn:microsoft.com/office/officeart/2005/8/layout/cycle2"/>
    <dgm:cxn modelId="{4FE37C94-BE0F-4F1B-8E57-FD1CCCB11D21}" type="presParOf" srcId="{6060DBA8-45D0-4AE2-87E5-B75982D844EE}" destId="{ADFC59A0-CA95-4649-83A2-5BF5A3A381B1}" srcOrd="2" destOrd="0" presId="urn:microsoft.com/office/officeart/2005/8/layout/cycle2"/>
    <dgm:cxn modelId="{2B529E54-92E2-4465-B205-E7D8677D9369}" type="presParOf" srcId="{6060DBA8-45D0-4AE2-87E5-B75982D844EE}" destId="{0F0B3789-DFE2-43B1-9169-207AF506F46B}" srcOrd="3" destOrd="0" presId="urn:microsoft.com/office/officeart/2005/8/layout/cycle2"/>
    <dgm:cxn modelId="{E18A1B50-BC4C-479D-88CF-88CF9D34A677}" type="presParOf" srcId="{0F0B3789-DFE2-43B1-9169-207AF506F46B}" destId="{16177ACE-CC81-4884-88B7-50EC9679080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782FC6-BDE7-4BC0-B7EE-70333B868A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DB8B1C-E481-45EB-8F99-22F949CBC9FB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n-GB" dirty="0" smtClean="0"/>
            <a:t>No overall drops in satisfaction between 2015/16 and 2016/17 </a:t>
          </a:r>
          <a:endParaRPr lang="en-GB" dirty="0"/>
        </a:p>
      </dgm:t>
    </dgm:pt>
    <dgm:pt modelId="{6DB91ACC-E15E-4488-A9C4-05530FFAC46C}" type="parTrans" cxnId="{1B471558-015C-4BE8-B4B2-A4047D50F719}">
      <dgm:prSet/>
      <dgm:spPr/>
      <dgm:t>
        <a:bodyPr/>
        <a:lstStyle/>
        <a:p>
          <a:endParaRPr lang="en-GB"/>
        </a:p>
      </dgm:t>
    </dgm:pt>
    <dgm:pt modelId="{F0DB63A3-EABD-4EB3-B796-4AF7E3546A0A}" type="sibTrans" cxnId="{1B471558-015C-4BE8-B4B2-A4047D50F719}">
      <dgm:prSet/>
      <dgm:spPr/>
      <dgm:t>
        <a:bodyPr/>
        <a:lstStyle/>
        <a:p>
          <a:endParaRPr lang="en-GB"/>
        </a:p>
      </dgm:t>
    </dgm:pt>
    <dgm:pt modelId="{B04C3328-AA2D-4533-ABB4-C4E330D9B42E}" type="pres">
      <dgm:prSet presAssocID="{38782FC6-BDE7-4BC0-B7EE-70333B868A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47D7C17-F401-4575-86E1-380011676B1F}" type="pres">
      <dgm:prSet presAssocID="{70DB8B1C-E481-45EB-8F99-22F949CBC9FB}" presName="parentText" presStyleLbl="node1" presStyleIdx="0" presStyleCnt="1" custScaleY="47139" custLinFactNeighborX="-1694" custLinFactNeighborY="-23127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1BE5E354-C9D0-4BE3-AEE9-B7E524716C38}" type="presOf" srcId="{70DB8B1C-E481-45EB-8F99-22F949CBC9FB}" destId="{147D7C17-F401-4575-86E1-380011676B1F}" srcOrd="0" destOrd="0" presId="urn:microsoft.com/office/officeart/2005/8/layout/vList2"/>
    <dgm:cxn modelId="{1B471558-015C-4BE8-B4B2-A4047D50F719}" srcId="{38782FC6-BDE7-4BC0-B7EE-70333B868A55}" destId="{70DB8B1C-E481-45EB-8F99-22F949CBC9FB}" srcOrd="0" destOrd="0" parTransId="{6DB91ACC-E15E-4488-A9C4-05530FFAC46C}" sibTransId="{F0DB63A3-EABD-4EB3-B796-4AF7E3546A0A}"/>
    <dgm:cxn modelId="{F0E10B31-4F2B-4146-80C1-6B2BCD096AE5}" type="presOf" srcId="{38782FC6-BDE7-4BC0-B7EE-70333B868A55}" destId="{B04C3328-AA2D-4533-ABB4-C4E330D9B42E}" srcOrd="0" destOrd="0" presId="urn:microsoft.com/office/officeart/2005/8/layout/vList2"/>
    <dgm:cxn modelId="{2C2CA986-556C-49E9-B685-903E3E5F59FA}" type="presParOf" srcId="{B04C3328-AA2D-4533-ABB4-C4E330D9B42E}" destId="{147D7C17-F401-4575-86E1-380011676B1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4A509A-871A-4EEF-9187-1E12637B720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7757707-8859-4BE9-9005-9C0409A16B9E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n-GB" dirty="0" smtClean="0"/>
            <a:t>Lowest Scoring Overall Areas: </a:t>
          </a:r>
          <a:endParaRPr lang="en-GB" dirty="0"/>
        </a:p>
      </dgm:t>
    </dgm:pt>
    <dgm:pt modelId="{86F03774-9641-4F79-B034-40FC9D1832DC}" type="parTrans" cxnId="{EAF9686F-9FBE-4DAA-944A-78069F6763D8}">
      <dgm:prSet/>
      <dgm:spPr/>
      <dgm:t>
        <a:bodyPr/>
        <a:lstStyle/>
        <a:p>
          <a:endParaRPr lang="en-GB"/>
        </a:p>
      </dgm:t>
    </dgm:pt>
    <dgm:pt modelId="{7A5102BB-92BF-453F-B5E7-01F322556835}" type="sibTrans" cxnId="{EAF9686F-9FBE-4DAA-944A-78069F6763D8}">
      <dgm:prSet/>
      <dgm:spPr/>
      <dgm:t>
        <a:bodyPr/>
        <a:lstStyle/>
        <a:p>
          <a:endParaRPr lang="en-GB"/>
        </a:p>
      </dgm:t>
    </dgm:pt>
    <dgm:pt modelId="{6E204CFF-4DA9-4253-8BBB-C50FC6C2A4CD}">
      <dgm:prSet custT="1"/>
      <dgm:spPr/>
      <dgm:t>
        <a:bodyPr/>
        <a:lstStyle/>
        <a:p>
          <a:endParaRPr lang="en-GB" sz="2400" dirty="0"/>
        </a:p>
      </dgm:t>
    </dgm:pt>
    <dgm:pt modelId="{36ABD824-CD5E-48CE-AD38-E5B074360842}" type="parTrans" cxnId="{72E05880-5FE1-4564-80E3-D7C9249D8AC2}">
      <dgm:prSet/>
      <dgm:spPr/>
      <dgm:t>
        <a:bodyPr/>
        <a:lstStyle/>
        <a:p>
          <a:endParaRPr lang="en-GB"/>
        </a:p>
      </dgm:t>
    </dgm:pt>
    <dgm:pt modelId="{BE2CCDF2-456E-47EC-A227-BF616C809FD8}" type="sibTrans" cxnId="{72E05880-5FE1-4564-80E3-D7C9249D8AC2}">
      <dgm:prSet/>
      <dgm:spPr/>
      <dgm:t>
        <a:bodyPr/>
        <a:lstStyle/>
        <a:p>
          <a:endParaRPr lang="en-GB"/>
        </a:p>
      </dgm:t>
    </dgm:pt>
    <dgm:pt modelId="{073C17A8-8402-4B48-9E40-A775A8F88FE9}">
      <dgm:prSet custT="1"/>
      <dgm:spPr/>
      <dgm:t>
        <a:bodyPr/>
        <a:lstStyle/>
        <a:p>
          <a:r>
            <a:rPr lang="en-GB" sz="2800" dirty="0" smtClean="0"/>
            <a:t>Course Organisation and Management (71%)</a:t>
          </a:r>
          <a:endParaRPr lang="en-GB" sz="2800" dirty="0"/>
        </a:p>
      </dgm:t>
    </dgm:pt>
    <dgm:pt modelId="{73A0682C-7D57-4BDF-8105-A8CFB80252E4}" type="sibTrans" cxnId="{A6D9091E-13B6-4C1E-8B5A-31BF9040AAFA}">
      <dgm:prSet/>
      <dgm:spPr/>
      <dgm:t>
        <a:bodyPr/>
        <a:lstStyle/>
        <a:p>
          <a:endParaRPr lang="en-GB"/>
        </a:p>
      </dgm:t>
    </dgm:pt>
    <dgm:pt modelId="{A835F161-5ED6-4253-888B-9003BDB7133D}" type="parTrans" cxnId="{A6D9091E-13B6-4C1E-8B5A-31BF9040AAFA}">
      <dgm:prSet/>
      <dgm:spPr/>
      <dgm:t>
        <a:bodyPr/>
        <a:lstStyle/>
        <a:p>
          <a:endParaRPr lang="en-GB"/>
        </a:p>
      </dgm:t>
    </dgm:pt>
    <dgm:pt modelId="{0CE2EDFC-5C64-4B61-AA50-833525D40A7D}">
      <dgm:prSet custT="1"/>
      <dgm:spPr/>
      <dgm:t>
        <a:bodyPr/>
        <a:lstStyle/>
        <a:p>
          <a:r>
            <a:rPr lang="en-GB" sz="2800" dirty="0" smtClean="0"/>
            <a:t>Assessment and Feedback (70%)</a:t>
          </a:r>
          <a:endParaRPr lang="en-GB" sz="2800" dirty="0"/>
        </a:p>
      </dgm:t>
    </dgm:pt>
    <dgm:pt modelId="{21627149-68CA-4FB9-9AB4-B2831E0B75C3}" type="sibTrans" cxnId="{2CF6B99C-A0D2-468D-A534-52DD2FC733C2}">
      <dgm:prSet/>
      <dgm:spPr/>
      <dgm:t>
        <a:bodyPr/>
        <a:lstStyle/>
        <a:p>
          <a:endParaRPr lang="en-GB"/>
        </a:p>
      </dgm:t>
    </dgm:pt>
    <dgm:pt modelId="{A16835EE-DA97-46E9-988A-96C68080EA70}" type="parTrans" cxnId="{2CF6B99C-A0D2-468D-A534-52DD2FC733C2}">
      <dgm:prSet/>
      <dgm:spPr/>
      <dgm:t>
        <a:bodyPr/>
        <a:lstStyle/>
        <a:p>
          <a:endParaRPr lang="en-GB"/>
        </a:p>
      </dgm:t>
    </dgm:pt>
    <dgm:pt modelId="{827CDB1A-B2E7-47B4-A5ED-4896078CD85D}">
      <dgm:prSet custT="1"/>
      <dgm:spPr/>
      <dgm:t>
        <a:bodyPr/>
        <a:lstStyle/>
        <a:p>
          <a:r>
            <a:rPr lang="en-GB" sz="2800" dirty="0" smtClean="0"/>
            <a:t>Student Voice (70%)</a:t>
          </a:r>
          <a:endParaRPr lang="en-GB" sz="2800" dirty="0"/>
        </a:p>
      </dgm:t>
    </dgm:pt>
    <dgm:pt modelId="{45818AF6-EC2B-4ED1-96CE-FE8CEBEFF07B}" type="sibTrans" cxnId="{971B8B57-BD24-4612-8ECC-A8EFC29F5DD5}">
      <dgm:prSet/>
      <dgm:spPr/>
      <dgm:t>
        <a:bodyPr/>
        <a:lstStyle/>
        <a:p>
          <a:endParaRPr lang="en-GB"/>
        </a:p>
      </dgm:t>
    </dgm:pt>
    <dgm:pt modelId="{329BAF22-46AC-4FD4-A567-EA5F6921AB4E}" type="parTrans" cxnId="{971B8B57-BD24-4612-8ECC-A8EFC29F5DD5}">
      <dgm:prSet/>
      <dgm:spPr/>
      <dgm:t>
        <a:bodyPr/>
        <a:lstStyle/>
        <a:p>
          <a:endParaRPr lang="en-GB"/>
        </a:p>
      </dgm:t>
    </dgm:pt>
    <dgm:pt modelId="{2DFC18A3-0299-4E23-812C-955B2D3DD44F}">
      <dgm:prSet custT="1"/>
      <dgm:spPr/>
      <dgm:t>
        <a:bodyPr/>
        <a:lstStyle/>
        <a:p>
          <a:r>
            <a:rPr lang="en-GB" sz="2800" dirty="0" smtClean="0"/>
            <a:t>University of Kent Information (64%)</a:t>
          </a:r>
          <a:endParaRPr lang="en-GB" sz="2800" dirty="0"/>
        </a:p>
      </dgm:t>
    </dgm:pt>
    <dgm:pt modelId="{97AEDD4A-4773-4BC4-AA78-BBA414BFA261}" type="sibTrans" cxnId="{A389536D-E908-45EA-8EB5-CB0B35A1BAA3}">
      <dgm:prSet/>
      <dgm:spPr/>
      <dgm:t>
        <a:bodyPr/>
        <a:lstStyle/>
        <a:p>
          <a:endParaRPr lang="en-GB"/>
        </a:p>
      </dgm:t>
    </dgm:pt>
    <dgm:pt modelId="{B6E15507-5835-401C-BB5D-187F15CDFD6C}" type="parTrans" cxnId="{A389536D-E908-45EA-8EB5-CB0B35A1BAA3}">
      <dgm:prSet/>
      <dgm:spPr/>
      <dgm:t>
        <a:bodyPr/>
        <a:lstStyle/>
        <a:p>
          <a:endParaRPr lang="en-GB"/>
        </a:p>
      </dgm:t>
    </dgm:pt>
    <dgm:pt modelId="{0FAB94D4-A233-4686-B588-1827C9A436C4}" type="pres">
      <dgm:prSet presAssocID="{C54A509A-871A-4EEF-9187-1E12637B72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D704044-FA31-4A13-BF44-3C4DE66CBD5E}" type="pres">
      <dgm:prSet presAssocID="{77757707-8859-4BE9-9005-9C0409A16B9E}" presName="composite" presStyleCnt="0"/>
      <dgm:spPr/>
    </dgm:pt>
    <dgm:pt modelId="{CB61AD8C-9801-43B8-8C36-5F498A562A2E}" type="pres">
      <dgm:prSet presAssocID="{77757707-8859-4BE9-9005-9C0409A16B9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68CDC5-2B91-431B-A650-A78E23E1B73B}" type="pres">
      <dgm:prSet presAssocID="{77757707-8859-4BE9-9005-9C0409A16B9E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1647BAD-9873-46DD-8515-119C5A9D3024}" type="presOf" srcId="{0CE2EDFC-5C64-4B61-AA50-833525D40A7D}" destId="{7268CDC5-2B91-431B-A650-A78E23E1B73B}" srcOrd="0" destOrd="3" presId="urn:microsoft.com/office/officeart/2005/8/layout/chevron2"/>
    <dgm:cxn modelId="{A6D9091E-13B6-4C1E-8B5A-31BF9040AAFA}" srcId="{77757707-8859-4BE9-9005-9C0409A16B9E}" destId="{073C17A8-8402-4B48-9E40-A775A8F88FE9}" srcOrd="4" destOrd="0" parTransId="{A835F161-5ED6-4253-888B-9003BDB7133D}" sibTransId="{73A0682C-7D57-4BDF-8105-A8CFB80252E4}"/>
    <dgm:cxn modelId="{07844649-B384-4879-ACCE-74EFBAE4E805}" type="presOf" srcId="{827CDB1A-B2E7-47B4-A5ED-4896078CD85D}" destId="{7268CDC5-2B91-431B-A650-A78E23E1B73B}" srcOrd="0" destOrd="2" presId="urn:microsoft.com/office/officeart/2005/8/layout/chevron2"/>
    <dgm:cxn modelId="{3E7F3369-FE1E-4D7D-BD61-1DF955ACFDD9}" type="presOf" srcId="{073C17A8-8402-4B48-9E40-A775A8F88FE9}" destId="{7268CDC5-2B91-431B-A650-A78E23E1B73B}" srcOrd="0" destOrd="4" presId="urn:microsoft.com/office/officeart/2005/8/layout/chevron2"/>
    <dgm:cxn modelId="{AA8485B6-D345-4198-B3CF-AB8181D70226}" type="presOf" srcId="{6E204CFF-4DA9-4253-8BBB-C50FC6C2A4CD}" destId="{7268CDC5-2B91-431B-A650-A78E23E1B73B}" srcOrd="0" destOrd="0" presId="urn:microsoft.com/office/officeart/2005/8/layout/chevron2"/>
    <dgm:cxn modelId="{CC3D003D-7F41-41EC-AA1D-7A045AD07B97}" type="presOf" srcId="{C54A509A-871A-4EEF-9187-1E12637B720F}" destId="{0FAB94D4-A233-4686-B588-1827C9A436C4}" srcOrd="0" destOrd="0" presId="urn:microsoft.com/office/officeart/2005/8/layout/chevron2"/>
    <dgm:cxn modelId="{971B8B57-BD24-4612-8ECC-A8EFC29F5DD5}" srcId="{77757707-8859-4BE9-9005-9C0409A16B9E}" destId="{827CDB1A-B2E7-47B4-A5ED-4896078CD85D}" srcOrd="2" destOrd="0" parTransId="{329BAF22-46AC-4FD4-A567-EA5F6921AB4E}" sibTransId="{45818AF6-EC2B-4ED1-96CE-FE8CEBEFF07B}"/>
    <dgm:cxn modelId="{234861D6-3832-4643-B60E-B88CD5CB7F2D}" type="presOf" srcId="{2DFC18A3-0299-4E23-812C-955B2D3DD44F}" destId="{7268CDC5-2B91-431B-A650-A78E23E1B73B}" srcOrd="0" destOrd="1" presId="urn:microsoft.com/office/officeart/2005/8/layout/chevron2"/>
    <dgm:cxn modelId="{B29B2F4C-41BF-4058-8557-82CCF174E1DB}" type="presOf" srcId="{77757707-8859-4BE9-9005-9C0409A16B9E}" destId="{CB61AD8C-9801-43B8-8C36-5F498A562A2E}" srcOrd="0" destOrd="0" presId="urn:microsoft.com/office/officeart/2005/8/layout/chevron2"/>
    <dgm:cxn modelId="{2CF6B99C-A0D2-468D-A534-52DD2FC733C2}" srcId="{77757707-8859-4BE9-9005-9C0409A16B9E}" destId="{0CE2EDFC-5C64-4B61-AA50-833525D40A7D}" srcOrd="3" destOrd="0" parTransId="{A16835EE-DA97-46E9-988A-96C68080EA70}" sibTransId="{21627149-68CA-4FB9-9AB4-B2831E0B75C3}"/>
    <dgm:cxn modelId="{EAF9686F-9FBE-4DAA-944A-78069F6763D8}" srcId="{C54A509A-871A-4EEF-9187-1E12637B720F}" destId="{77757707-8859-4BE9-9005-9C0409A16B9E}" srcOrd="0" destOrd="0" parTransId="{86F03774-9641-4F79-B034-40FC9D1832DC}" sibTransId="{7A5102BB-92BF-453F-B5E7-01F322556835}"/>
    <dgm:cxn modelId="{72E05880-5FE1-4564-80E3-D7C9249D8AC2}" srcId="{77757707-8859-4BE9-9005-9C0409A16B9E}" destId="{6E204CFF-4DA9-4253-8BBB-C50FC6C2A4CD}" srcOrd="0" destOrd="0" parTransId="{36ABD824-CD5E-48CE-AD38-E5B074360842}" sibTransId="{BE2CCDF2-456E-47EC-A227-BF616C809FD8}"/>
    <dgm:cxn modelId="{A389536D-E908-45EA-8EB5-CB0B35A1BAA3}" srcId="{77757707-8859-4BE9-9005-9C0409A16B9E}" destId="{2DFC18A3-0299-4E23-812C-955B2D3DD44F}" srcOrd="1" destOrd="0" parTransId="{B6E15507-5835-401C-BB5D-187F15CDFD6C}" sibTransId="{97AEDD4A-4773-4BC4-AA78-BBA414BFA261}"/>
    <dgm:cxn modelId="{7AAEBD89-0216-48D5-8D1C-2F566BCA18A4}" type="presParOf" srcId="{0FAB94D4-A233-4686-B588-1827C9A436C4}" destId="{CD704044-FA31-4A13-BF44-3C4DE66CBD5E}" srcOrd="0" destOrd="0" presId="urn:microsoft.com/office/officeart/2005/8/layout/chevron2"/>
    <dgm:cxn modelId="{8FE02473-44D4-4A91-9DCC-745CBCFD9C48}" type="presParOf" srcId="{CD704044-FA31-4A13-BF44-3C4DE66CBD5E}" destId="{CB61AD8C-9801-43B8-8C36-5F498A562A2E}" srcOrd="0" destOrd="0" presId="urn:microsoft.com/office/officeart/2005/8/layout/chevron2"/>
    <dgm:cxn modelId="{EDD8A20C-E675-4585-9195-3D760F0C4B71}" type="presParOf" srcId="{CD704044-FA31-4A13-BF44-3C4DE66CBD5E}" destId="{7268CDC5-2B91-431B-A650-A78E23E1B7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D75355-C9B2-4287-92E8-1D1A91C8D002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GB"/>
        </a:p>
      </dgm:t>
    </dgm:pt>
    <dgm:pt modelId="{C53AB8D4-00F5-47DC-AC4C-B2B4B1909F7C}" type="pres">
      <dgm:prSet presAssocID="{6FD75355-C9B2-4287-92E8-1D1A91C8D00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6173D94D-5497-476B-AE02-0B4821F474FE}" type="presOf" srcId="{6FD75355-C9B2-4287-92E8-1D1A91C8D002}" destId="{C53AB8D4-00F5-47DC-AC4C-B2B4B1909F7C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D39ECD-269C-4380-AC14-A4BDC88B856D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7F29C0A-6E28-42B8-9E47-0D3A2DACA65A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err="1" smtClean="0"/>
            <a:t>UoK</a:t>
          </a:r>
          <a:r>
            <a:rPr lang="en-US" dirty="0" smtClean="0"/>
            <a:t> Information (64%)</a:t>
          </a:r>
          <a:endParaRPr lang="en-US" dirty="0"/>
        </a:p>
      </dgm:t>
    </dgm:pt>
    <dgm:pt modelId="{8D2AD7F6-E1D6-4EC9-826C-F31C23897876}" type="parTrans" cxnId="{98B07251-FFF4-45C1-9400-653295F2C77A}">
      <dgm:prSet/>
      <dgm:spPr/>
      <dgm:t>
        <a:bodyPr/>
        <a:lstStyle/>
        <a:p>
          <a:endParaRPr lang="en-US"/>
        </a:p>
      </dgm:t>
    </dgm:pt>
    <dgm:pt modelId="{6643EBD7-C809-4833-895D-9CF863B22822}" type="sibTrans" cxnId="{98B07251-FFF4-45C1-9400-653295F2C77A}">
      <dgm:prSet/>
      <dgm:spPr/>
      <dgm:t>
        <a:bodyPr/>
        <a:lstStyle/>
        <a:p>
          <a:endParaRPr lang="en-US"/>
        </a:p>
      </dgm:t>
    </dgm:pt>
    <dgm:pt modelId="{CAA7748E-2309-40BF-ABD6-2F27CC33F476}">
      <dgm:prSet phldrT="[Text]"/>
      <dgm:spPr/>
      <dgm:t>
        <a:bodyPr/>
        <a:lstStyle/>
        <a:p>
          <a:r>
            <a:rPr lang="en-US" dirty="0" smtClean="0"/>
            <a:t>Providing Guidance Throughout Course</a:t>
          </a:r>
          <a:endParaRPr lang="en-US" dirty="0"/>
        </a:p>
      </dgm:t>
    </dgm:pt>
    <dgm:pt modelId="{54169F2A-AC59-4FF4-B405-98CE37A2A211}" type="parTrans" cxnId="{8BEEF1FC-5D16-4DBC-AEF3-5DF288397B94}">
      <dgm:prSet/>
      <dgm:spPr/>
      <dgm:t>
        <a:bodyPr/>
        <a:lstStyle/>
        <a:p>
          <a:endParaRPr lang="en-US"/>
        </a:p>
      </dgm:t>
    </dgm:pt>
    <dgm:pt modelId="{545945F3-FA1E-46DD-8D03-CCE01CCAE16E}" type="sibTrans" cxnId="{8BEEF1FC-5D16-4DBC-AEF3-5DF288397B94}">
      <dgm:prSet/>
      <dgm:spPr/>
      <dgm:t>
        <a:bodyPr/>
        <a:lstStyle/>
        <a:p>
          <a:endParaRPr lang="en-US"/>
        </a:p>
      </dgm:t>
    </dgm:pt>
    <dgm:pt modelId="{6728CCE7-AEEC-4597-9A5D-789FCA2A07FB}">
      <dgm:prSet phldrT="[Text]"/>
      <dgm:spPr/>
      <dgm:t>
        <a:bodyPr/>
        <a:lstStyle/>
        <a:p>
          <a:r>
            <a:rPr lang="en-US" dirty="0" smtClean="0"/>
            <a:t>Building Awareness</a:t>
          </a:r>
          <a:endParaRPr lang="en-US" dirty="0"/>
        </a:p>
      </dgm:t>
    </dgm:pt>
    <dgm:pt modelId="{5A5176F9-9100-4A19-98D0-D1011D4E00C4}" type="parTrans" cxnId="{35F04F43-B1B4-4E52-93CC-76978EA6E55C}">
      <dgm:prSet/>
      <dgm:spPr/>
      <dgm:t>
        <a:bodyPr/>
        <a:lstStyle/>
        <a:p>
          <a:endParaRPr lang="en-US"/>
        </a:p>
      </dgm:t>
    </dgm:pt>
    <dgm:pt modelId="{807ECDA4-07AC-4300-B7E8-47DB6F70C21C}" type="sibTrans" cxnId="{35F04F43-B1B4-4E52-93CC-76978EA6E55C}">
      <dgm:prSet/>
      <dgm:spPr/>
      <dgm:t>
        <a:bodyPr/>
        <a:lstStyle/>
        <a:p>
          <a:endParaRPr lang="en-US"/>
        </a:p>
      </dgm:t>
    </dgm:pt>
    <dgm:pt modelId="{2C284D0E-0BFD-4B5F-AFC3-8585E0218385}" type="pres">
      <dgm:prSet presAssocID="{9BD39ECD-269C-4380-AC14-A4BDC88B85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6AEF8A-ED14-4A9A-8A75-EC2073AB8C35}" type="pres">
      <dgm:prSet presAssocID="{17F29C0A-6E28-42B8-9E47-0D3A2DACA65A}" presName="vertOne" presStyleCnt="0"/>
      <dgm:spPr/>
    </dgm:pt>
    <dgm:pt modelId="{5114F414-8FEC-4878-8E93-29DD3A7874FB}" type="pres">
      <dgm:prSet presAssocID="{17F29C0A-6E28-42B8-9E47-0D3A2DACA65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5C3482-20AC-44CA-9500-C11A38E5A5D4}" type="pres">
      <dgm:prSet presAssocID="{17F29C0A-6E28-42B8-9E47-0D3A2DACA65A}" presName="parTransOne" presStyleCnt="0"/>
      <dgm:spPr/>
    </dgm:pt>
    <dgm:pt modelId="{C94C6399-88C9-44A2-9A5A-965E8118EEAF}" type="pres">
      <dgm:prSet presAssocID="{17F29C0A-6E28-42B8-9E47-0D3A2DACA65A}" presName="horzOne" presStyleCnt="0"/>
      <dgm:spPr/>
    </dgm:pt>
    <dgm:pt modelId="{8DD3830C-FFFD-48AB-BA77-A61EA75B7B85}" type="pres">
      <dgm:prSet presAssocID="{CAA7748E-2309-40BF-ABD6-2F27CC33F476}" presName="vertTwo" presStyleCnt="0"/>
      <dgm:spPr/>
    </dgm:pt>
    <dgm:pt modelId="{A7EA4B34-6A4E-4DF3-8CE4-63BFBD51FDDA}" type="pres">
      <dgm:prSet presAssocID="{CAA7748E-2309-40BF-ABD6-2F27CC33F476}" presName="txTwo" presStyleLbl="node2" presStyleIdx="0" presStyleCnt="1" custScaleX="972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2366DC-70C0-43C3-94C8-037CB73F6F45}" type="pres">
      <dgm:prSet presAssocID="{CAA7748E-2309-40BF-ABD6-2F27CC33F476}" presName="parTransTwo" presStyleCnt="0"/>
      <dgm:spPr/>
    </dgm:pt>
    <dgm:pt modelId="{D9D98810-AF8D-4A67-B6FF-13006E041346}" type="pres">
      <dgm:prSet presAssocID="{CAA7748E-2309-40BF-ABD6-2F27CC33F476}" presName="horzTwo" presStyleCnt="0"/>
      <dgm:spPr/>
    </dgm:pt>
    <dgm:pt modelId="{69EAA0DA-33D5-48D5-9E2A-9267767E3A73}" type="pres">
      <dgm:prSet presAssocID="{6728CCE7-AEEC-4597-9A5D-789FCA2A07FB}" presName="vertThree" presStyleCnt="0"/>
      <dgm:spPr/>
    </dgm:pt>
    <dgm:pt modelId="{D5315DDD-9417-40B4-9E6B-FE4ADD8204B2}" type="pres">
      <dgm:prSet presAssocID="{6728CCE7-AEEC-4597-9A5D-789FCA2A07FB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50043-2A47-4362-B443-679E458ED059}" type="pres">
      <dgm:prSet presAssocID="{6728CCE7-AEEC-4597-9A5D-789FCA2A07FB}" presName="horzThree" presStyleCnt="0"/>
      <dgm:spPr/>
    </dgm:pt>
  </dgm:ptLst>
  <dgm:cxnLst>
    <dgm:cxn modelId="{AB13AC31-49D8-47FB-9F24-916670BFDF97}" type="presOf" srcId="{9BD39ECD-269C-4380-AC14-A4BDC88B856D}" destId="{2C284D0E-0BFD-4B5F-AFC3-8585E0218385}" srcOrd="0" destOrd="0" presId="urn:microsoft.com/office/officeart/2005/8/layout/hierarchy4"/>
    <dgm:cxn modelId="{B0F960E7-B1B7-44AE-A0DD-D825A4A05B91}" type="presOf" srcId="{17F29C0A-6E28-42B8-9E47-0D3A2DACA65A}" destId="{5114F414-8FEC-4878-8E93-29DD3A7874FB}" srcOrd="0" destOrd="0" presId="urn:microsoft.com/office/officeart/2005/8/layout/hierarchy4"/>
    <dgm:cxn modelId="{35F04F43-B1B4-4E52-93CC-76978EA6E55C}" srcId="{CAA7748E-2309-40BF-ABD6-2F27CC33F476}" destId="{6728CCE7-AEEC-4597-9A5D-789FCA2A07FB}" srcOrd="0" destOrd="0" parTransId="{5A5176F9-9100-4A19-98D0-D1011D4E00C4}" sibTransId="{807ECDA4-07AC-4300-B7E8-47DB6F70C21C}"/>
    <dgm:cxn modelId="{599BB381-DFC1-4238-8F2F-473349DBA045}" type="presOf" srcId="{6728CCE7-AEEC-4597-9A5D-789FCA2A07FB}" destId="{D5315DDD-9417-40B4-9E6B-FE4ADD8204B2}" srcOrd="0" destOrd="0" presId="urn:microsoft.com/office/officeart/2005/8/layout/hierarchy4"/>
    <dgm:cxn modelId="{20BD221B-9FC1-4884-88D5-5802C27FEAC8}" type="presOf" srcId="{CAA7748E-2309-40BF-ABD6-2F27CC33F476}" destId="{A7EA4B34-6A4E-4DF3-8CE4-63BFBD51FDDA}" srcOrd="0" destOrd="0" presId="urn:microsoft.com/office/officeart/2005/8/layout/hierarchy4"/>
    <dgm:cxn modelId="{98B07251-FFF4-45C1-9400-653295F2C77A}" srcId="{9BD39ECD-269C-4380-AC14-A4BDC88B856D}" destId="{17F29C0A-6E28-42B8-9E47-0D3A2DACA65A}" srcOrd="0" destOrd="0" parTransId="{8D2AD7F6-E1D6-4EC9-826C-F31C23897876}" sibTransId="{6643EBD7-C809-4833-895D-9CF863B22822}"/>
    <dgm:cxn modelId="{8BEEF1FC-5D16-4DBC-AEF3-5DF288397B94}" srcId="{17F29C0A-6E28-42B8-9E47-0D3A2DACA65A}" destId="{CAA7748E-2309-40BF-ABD6-2F27CC33F476}" srcOrd="0" destOrd="0" parTransId="{54169F2A-AC59-4FF4-B405-98CE37A2A211}" sibTransId="{545945F3-FA1E-46DD-8D03-CCE01CCAE16E}"/>
    <dgm:cxn modelId="{793208C7-FC21-47BA-88AB-CA4800CFA230}" type="presParOf" srcId="{2C284D0E-0BFD-4B5F-AFC3-8585E0218385}" destId="{476AEF8A-ED14-4A9A-8A75-EC2073AB8C35}" srcOrd="0" destOrd="0" presId="urn:microsoft.com/office/officeart/2005/8/layout/hierarchy4"/>
    <dgm:cxn modelId="{D6D2C107-68C8-4077-9C54-00DF34F2D80A}" type="presParOf" srcId="{476AEF8A-ED14-4A9A-8A75-EC2073AB8C35}" destId="{5114F414-8FEC-4878-8E93-29DD3A7874FB}" srcOrd="0" destOrd="0" presId="urn:microsoft.com/office/officeart/2005/8/layout/hierarchy4"/>
    <dgm:cxn modelId="{22CDFDBC-E366-4660-A41F-3CF8A4F57542}" type="presParOf" srcId="{476AEF8A-ED14-4A9A-8A75-EC2073AB8C35}" destId="{375C3482-20AC-44CA-9500-C11A38E5A5D4}" srcOrd="1" destOrd="0" presId="urn:microsoft.com/office/officeart/2005/8/layout/hierarchy4"/>
    <dgm:cxn modelId="{0FFA0C3E-4EAD-4482-8198-DA6F77050175}" type="presParOf" srcId="{476AEF8A-ED14-4A9A-8A75-EC2073AB8C35}" destId="{C94C6399-88C9-44A2-9A5A-965E8118EEAF}" srcOrd="2" destOrd="0" presId="urn:microsoft.com/office/officeart/2005/8/layout/hierarchy4"/>
    <dgm:cxn modelId="{4A49D103-5B6B-42D9-8B0B-C4B0FAAF6191}" type="presParOf" srcId="{C94C6399-88C9-44A2-9A5A-965E8118EEAF}" destId="{8DD3830C-FFFD-48AB-BA77-A61EA75B7B85}" srcOrd="0" destOrd="0" presId="urn:microsoft.com/office/officeart/2005/8/layout/hierarchy4"/>
    <dgm:cxn modelId="{299F1068-9FD6-4CDB-990D-8AFA3731B31B}" type="presParOf" srcId="{8DD3830C-FFFD-48AB-BA77-A61EA75B7B85}" destId="{A7EA4B34-6A4E-4DF3-8CE4-63BFBD51FDDA}" srcOrd="0" destOrd="0" presId="urn:microsoft.com/office/officeart/2005/8/layout/hierarchy4"/>
    <dgm:cxn modelId="{049D19D4-22A2-4F27-B8CD-D83B947BEB32}" type="presParOf" srcId="{8DD3830C-FFFD-48AB-BA77-A61EA75B7B85}" destId="{EE2366DC-70C0-43C3-94C8-037CB73F6F45}" srcOrd="1" destOrd="0" presId="urn:microsoft.com/office/officeart/2005/8/layout/hierarchy4"/>
    <dgm:cxn modelId="{58E8BD38-CBD6-4D4E-8EA9-A29C62543828}" type="presParOf" srcId="{8DD3830C-FFFD-48AB-BA77-A61EA75B7B85}" destId="{D9D98810-AF8D-4A67-B6FF-13006E041346}" srcOrd="2" destOrd="0" presId="urn:microsoft.com/office/officeart/2005/8/layout/hierarchy4"/>
    <dgm:cxn modelId="{AFBAD922-8F08-4BFD-A987-7A934A941A83}" type="presParOf" srcId="{D9D98810-AF8D-4A67-B6FF-13006E041346}" destId="{69EAA0DA-33D5-48D5-9E2A-9267767E3A73}" srcOrd="0" destOrd="0" presId="urn:microsoft.com/office/officeart/2005/8/layout/hierarchy4"/>
    <dgm:cxn modelId="{768880BF-CF5D-4341-B377-EE6A9C29421B}" type="presParOf" srcId="{69EAA0DA-33D5-48D5-9E2A-9267767E3A73}" destId="{D5315DDD-9417-40B4-9E6B-FE4ADD8204B2}" srcOrd="0" destOrd="0" presId="urn:microsoft.com/office/officeart/2005/8/layout/hierarchy4"/>
    <dgm:cxn modelId="{00991C74-D31F-408A-8040-B7BA652D4B12}" type="presParOf" srcId="{69EAA0DA-33D5-48D5-9E2A-9267767E3A73}" destId="{15050043-2A47-4362-B443-679E458ED05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D75355-C9B2-4287-92E8-1D1A91C8D002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GB"/>
        </a:p>
      </dgm:t>
    </dgm:pt>
    <dgm:pt modelId="{C53AB8D4-00F5-47DC-AC4C-B2B4B1909F7C}" type="pres">
      <dgm:prSet presAssocID="{6FD75355-C9B2-4287-92E8-1D1A91C8D00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6173D94D-5497-476B-AE02-0B4821F474FE}" type="presOf" srcId="{6FD75355-C9B2-4287-92E8-1D1A91C8D002}" destId="{C53AB8D4-00F5-47DC-AC4C-B2B4B1909F7C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D39ECD-269C-4380-AC14-A4BDC88B856D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7F29C0A-6E28-42B8-9E47-0D3A2DACA65A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Student</a:t>
          </a:r>
          <a:r>
            <a:rPr lang="en-US" baseline="0" dirty="0" smtClean="0"/>
            <a:t> Voice (70%)</a:t>
          </a:r>
          <a:endParaRPr lang="en-US" dirty="0"/>
        </a:p>
      </dgm:t>
    </dgm:pt>
    <dgm:pt modelId="{8D2AD7F6-E1D6-4EC9-826C-F31C23897876}" type="parTrans" cxnId="{98B07251-FFF4-45C1-9400-653295F2C77A}">
      <dgm:prSet/>
      <dgm:spPr/>
      <dgm:t>
        <a:bodyPr/>
        <a:lstStyle/>
        <a:p>
          <a:endParaRPr lang="en-US"/>
        </a:p>
      </dgm:t>
    </dgm:pt>
    <dgm:pt modelId="{6643EBD7-C809-4833-895D-9CF863B22822}" type="sibTrans" cxnId="{98B07251-FFF4-45C1-9400-653295F2C77A}">
      <dgm:prSet/>
      <dgm:spPr/>
      <dgm:t>
        <a:bodyPr/>
        <a:lstStyle/>
        <a:p>
          <a:endParaRPr lang="en-US"/>
        </a:p>
      </dgm:t>
    </dgm:pt>
    <dgm:pt modelId="{CAA7748E-2309-40BF-ABD6-2F27CC33F476}">
      <dgm:prSet phldrT="[Text]"/>
      <dgm:spPr/>
      <dgm:t>
        <a:bodyPr/>
        <a:lstStyle/>
        <a:p>
          <a:r>
            <a:rPr lang="en-US" dirty="0" smtClean="0"/>
            <a:t>Training </a:t>
          </a:r>
          <a:endParaRPr lang="en-US" dirty="0"/>
        </a:p>
      </dgm:t>
    </dgm:pt>
    <dgm:pt modelId="{54169F2A-AC59-4FF4-B405-98CE37A2A211}" type="parTrans" cxnId="{8BEEF1FC-5D16-4DBC-AEF3-5DF288397B94}">
      <dgm:prSet/>
      <dgm:spPr/>
      <dgm:t>
        <a:bodyPr/>
        <a:lstStyle/>
        <a:p>
          <a:endParaRPr lang="en-US"/>
        </a:p>
      </dgm:t>
    </dgm:pt>
    <dgm:pt modelId="{545945F3-FA1E-46DD-8D03-CCE01CCAE16E}" type="sibTrans" cxnId="{8BEEF1FC-5D16-4DBC-AEF3-5DF288397B94}">
      <dgm:prSet/>
      <dgm:spPr/>
      <dgm:t>
        <a:bodyPr/>
        <a:lstStyle/>
        <a:p>
          <a:endParaRPr lang="en-US"/>
        </a:p>
      </dgm:t>
    </dgm:pt>
    <dgm:pt modelId="{6728CCE7-AEEC-4597-9A5D-789FCA2A07FB}">
      <dgm:prSet phldrT="[Text]"/>
      <dgm:spPr/>
      <dgm:t>
        <a:bodyPr/>
        <a:lstStyle/>
        <a:p>
          <a:r>
            <a:rPr lang="en-US" dirty="0" smtClean="0"/>
            <a:t>Feedback Loop</a:t>
          </a:r>
          <a:endParaRPr lang="en-US" dirty="0"/>
        </a:p>
      </dgm:t>
    </dgm:pt>
    <dgm:pt modelId="{5A5176F9-9100-4A19-98D0-D1011D4E00C4}" type="parTrans" cxnId="{35F04F43-B1B4-4E52-93CC-76978EA6E55C}">
      <dgm:prSet/>
      <dgm:spPr/>
      <dgm:t>
        <a:bodyPr/>
        <a:lstStyle/>
        <a:p>
          <a:endParaRPr lang="en-US"/>
        </a:p>
      </dgm:t>
    </dgm:pt>
    <dgm:pt modelId="{807ECDA4-07AC-4300-B7E8-47DB6F70C21C}" type="sibTrans" cxnId="{35F04F43-B1B4-4E52-93CC-76978EA6E55C}">
      <dgm:prSet/>
      <dgm:spPr/>
      <dgm:t>
        <a:bodyPr/>
        <a:lstStyle/>
        <a:p>
          <a:endParaRPr lang="en-US"/>
        </a:p>
      </dgm:t>
    </dgm:pt>
    <dgm:pt modelId="{2C284D0E-0BFD-4B5F-AFC3-8585E0218385}" type="pres">
      <dgm:prSet presAssocID="{9BD39ECD-269C-4380-AC14-A4BDC88B85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6AEF8A-ED14-4A9A-8A75-EC2073AB8C35}" type="pres">
      <dgm:prSet presAssocID="{17F29C0A-6E28-42B8-9E47-0D3A2DACA65A}" presName="vertOne" presStyleCnt="0"/>
      <dgm:spPr/>
    </dgm:pt>
    <dgm:pt modelId="{5114F414-8FEC-4878-8E93-29DD3A7874FB}" type="pres">
      <dgm:prSet presAssocID="{17F29C0A-6E28-42B8-9E47-0D3A2DACA65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5C3482-20AC-44CA-9500-C11A38E5A5D4}" type="pres">
      <dgm:prSet presAssocID="{17F29C0A-6E28-42B8-9E47-0D3A2DACA65A}" presName="parTransOne" presStyleCnt="0"/>
      <dgm:spPr/>
    </dgm:pt>
    <dgm:pt modelId="{C94C6399-88C9-44A2-9A5A-965E8118EEAF}" type="pres">
      <dgm:prSet presAssocID="{17F29C0A-6E28-42B8-9E47-0D3A2DACA65A}" presName="horzOne" presStyleCnt="0"/>
      <dgm:spPr/>
    </dgm:pt>
    <dgm:pt modelId="{8DD3830C-FFFD-48AB-BA77-A61EA75B7B85}" type="pres">
      <dgm:prSet presAssocID="{CAA7748E-2309-40BF-ABD6-2F27CC33F476}" presName="vertTwo" presStyleCnt="0"/>
      <dgm:spPr/>
    </dgm:pt>
    <dgm:pt modelId="{A7EA4B34-6A4E-4DF3-8CE4-63BFBD51FDDA}" type="pres">
      <dgm:prSet presAssocID="{CAA7748E-2309-40BF-ABD6-2F27CC33F476}" presName="txTwo" presStyleLbl="node2" presStyleIdx="0" presStyleCnt="1" custScaleX="97288" custLinFactNeighborX="509" custLinFactNeighborY="320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2366DC-70C0-43C3-94C8-037CB73F6F45}" type="pres">
      <dgm:prSet presAssocID="{CAA7748E-2309-40BF-ABD6-2F27CC33F476}" presName="parTransTwo" presStyleCnt="0"/>
      <dgm:spPr/>
    </dgm:pt>
    <dgm:pt modelId="{D9D98810-AF8D-4A67-B6FF-13006E041346}" type="pres">
      <dgm:prSet presAssocID="{CAA7748E-2309-40BF-ABD6-2F27CC33F476}" presName="horzTwo" presStyleCnt="0"/>
      <dgm:spPr/>
    </dgm:pt>
    <dgm:pt modelId="{69EAA0DA-33D5-48D5-9E2A-9267767E3A73}" type="pres">
      <dgm:prSet presAssocID="{6728CCE7-AEEC-4597-9A5D-789FCA2A07FB}" presName="vertThree" presStyleCnt="0"/>
      <dgm:spPr/>
    </dgm:pt>
    <dgm:pt modelId="{D5315DDD-9417-40B4-9E6B-FE4ADD8204B2}" type="pres">
      <dgm:prSet presAssocID="{6728CCE7-AEEC-4597-9A5D-789FCA2A07FB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50043-2A47-4362-B443-679E458ED059}" type="pres">
      <dgm:prSet presAssocID="{6728CCE7-AEEC-4597-9A5D-789FCA2A07FB}" presName="horzThree" presStyleCnt="0"/>
      <dgm:spPr/>
    </dgm:pt>
  </dgm:ptLst>
  <dgm:cxnLst>
    <dgm:cxn modelId="{AB13AC31-49D8-47FB-9F24-916670BFDF97}" type="presOf" srcId="{9BD39ECD-269C-4380-AC14-A4BDC88B856D}" destId="{2C284D0E-0BFD-4B5F-AFC3-8585E0218385}" srcOrd="0" destOrd="0" presId="urn:microsoft.com/office/officeart/2005/8/layout/hierarchy4"/>
    <dgm:cxn modelId="{B0F960E7-B1B7-44AE-A0DD-D825A4A05B91}" type="presOf" srcId="{17F29C0A-6E28-42B8-9E47-0D3A2DACA65A}" destId="{5114F414-8FEC-4878-8E93-29DD3A7874FB}" srcOrd="0" destOrd="0" presId="urn:microsoft.com/office/officeart/2005/8/layout/hierarchy4"/>
    <dgm:cxn modelId="{35F04F43-B1B4-4E52-93CC-76978EA6E55C}" srcId="{CAA7748E-2309-40BF-ABD6-2F27CC33F476}" destId="{6728CCE7-AEEC-4597-9A5D-789FCA2A07FB}" srcOrd="0" destOrd="0" parTransId="{5A5176F9-9100-4A19-98D0-D1011D4E00C4}" sibTransId="{807ECDA4-07AC-4300-B7E8-47DB6F70C21C}"/>
    <dgm:cxn modelId="{599BB381-DFC1-4238-8F2F-473349DBA045}" type="presOf" srcId="{6728CCE7-AEEC-4597-9A5D-789FCA2A07FB}" destId="{D5315DDD-9417-40B4-9E6B-FE4ADD8204B2}" srcOrd="0" destOrd="0" presId="urn:microsoft.com/office/officeart/2005/8/layout/hierarchy4"/>
    <dgm:cxn modelId="{20BD221B-9FC1-4884-88D5-5802C27FEAC8}" type="presOf" srcId="{CAA7748E-2309-40BF-ABD6-2F27CC33F476}" destId="{A7EA4B34-6A4E-4DF3-8CE4-63BFBD51FDDA}" srcOrd="0" destOrd="0" presId="urn:microsoft.com/office/officeart/2005/8/layout/hierarchy4"/>
    <dgm:cxn modelId="{98B07251-FFF4-45C1-9400-653295F2C77A}" srcId="{9BD39ECD-269C-4380-AC14-A4BDC88B856D}" destId="{17F29C0A-6E28-42B8-9E47-0D3A2DACA65A}" srcOrd="0" destOrd="0" parTransId="{8D2AD7F6-E1D6-4EC9-826C-F31C23897876}" sibTransId="{6643EBD7-C809-4833-895D-9CF863B22822}"/>
    <dgm:cxn modelId="{8BEEF1FC-5D16-4DBC-AEF3-5DF288397B94}" srcId="{17F29C0A-6E28-42B8-9E47-0D3A2DACA65A}" destId="{CAA7748E-2309-40BF-ABD6-2F27CC33F476}" srcOrd="0" destOrd="0" parTransId="{54169F2A-AC59-4FF4-B405-98CE37A2A211}" sibTransId="{545945F3-FA1E-46DD-8D03-CCE01CCAE16E}"/>
    <dgm:cxn modelId="{793208C7-FC21-47BA-88AB-CA4800CFA230}" type="presParOf" srcId="{2C284D0E-0BFD-4B5F-AFC3-8585E0218385}" destId="{476AEF8A-ED14-4A9A-8A75-EC2073AB8C35}" srcOrd="0" destOrd="0" presId="urn:microsoft.com/office/officeart/2005/8/layout/hierarchy4"/>
    <dgm:cxn modelId="{D6D2C107-68C8-4077-9C54-00DF34F2D80A}" type="presParOf" srcId="{476AEF8A-ED14-4A9A-8A75-EC2073AB8C35}" destId="{5114F414-8FEC-4878-8E93-29DD3A7874FB}" srcOrd="0" destOrd="0" presId="urn:microsoft.com/office/officeart/2005/8/layout/hierarchy4"/>
    <dgm:cxn modelId="{22CDFDBC-E366-4660-A41F-3CF8A4F57542}" type="presParOf" srcId="{476AEF8A-ED14-4A9A-8A75-EC2073AB8C35}" destId="{375C3482-20AC-44CA-9500-C11A38E5A5D4}" srcOrd="1" destOrd="0" presId="urn:microsoft.com/office/officeart/2005/8/layout/hierarchy4"/>
    <dgm:cxn modelId="{0FFA0C3E-4EAD-4482-8198-DA6F77050175}" type="presParOf" srcId="{476AEF8A-ED14-4A9A-8A75-EC2073AB8C35}" destId="{C94C6399-88C9-44A2-9A5A-965E8118EEAF}" srcOrd="2" destOrd="0" presId="urn:microsoft.com/office/officeart/2005/8/layout/hierarchy4"/>
    <dgm:cxn modelId="{4A49D103-5B6B-42D9-8B0B-C4B0FAAF6191}" type="presParOf" srcId="{C94C6399-88C9-44A2-9A5A-965E8118EEAF}" destId="{8DD3830C-FFFD-48AB-BA77-A61EA75B7B85}" srcOrd="0" destOrd="0" presId="urn:microsoft.com/office/officeart/2005/8/layout/hierarchy4"/>
    <dgm:cxn modelId="{299F1068-9FD6-4CDB-990D-8AFA3731B31B}" type="presParOf" srcId="{8DD3830C-FFFD-48AB-BA77-A61EA75B7B85}" destId="{A7EA4B34-6A4E-4DF3-8CE4-63BFBD51FDDA}" srcOrd="0" destOrd="0" presId="urn:microsoft.com/office/officeart/2005/8/layout/hierarchy4"/>
    <dgm:cxn modelId="{049D19D4-22A2-4F27-B8CD-D83B947BEB32}" type="presParOf" srcId="{8DD3830C-FFFD-48AB-BA77-A61EA75B7B85}" destId="{EE2366DC-70C0-43C3-94C8-037CB73F6F45}" srcOrd="1" destOrd="0" presId="urn:microsoft.com/office/officeart/2005/8/layout/hierarchy4"/>
    <dgm:cxn modelId="{58E8BD38-CBD6-4D4E-8EA9-A29C62543828}" type="presParOf" srcId="{8DD3830C-FFFD-48AB-BA77-A61EA75B7B85}" destId="{D9D98810-AF8D-4A67-B6FF-13006E041346}" srcOrd="2" destOrd="0" presId="urn:microsoft.com/office/officeart/2005/8/layout/hierarchy4"/>
    <dgm:cxn modelId="{AFBAD922-8F08-4BFD-A987-7A934A941A83}" type="presParOf" srcId="{D9D98810-AF8D-4A67-B6FF-13006E041346}" destId="{69EAA0DA-33D5-48D5-9E2A-9267767E3A73}" srcOrd="0" destOrd="0" presId="urn:microsoft.com/office/officeart/2005/8/layout/hierarchy4"/>
    <dgm:cxn modelId="{768880BF-CF5D-4341-B377-EE6A9C29421B}" type="presParOf" srcId="{69EAA0DA-33D5-48D5-9E2A-9267767E3A73}" destId="{D5315DDD-9417-40B4-9E6B-FE4ADD8204B2}" srcOrd="0" destOrd="0" presId="urn:microsoft.com/office/officeart/2005/8/layout/hierarchy4"/>
    <dgm:cxn modelId="{00991C74-D31F-408A-8040-B7BA652D4B12}" type="presParOf" srcId="{69EAA0DA-33D5-48D5-9E2A-9267767E3A73}" destId="{15050043-2A47-4362-B443-679E458ED05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D75355-C9B2-4287-92E8-1D1A91C8D002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GB"/>
        </a:p>
      </dgm:t>
    </dgm:pt>
    <dgm:pt modelId="{C53AB8D4-00F5-47DC-AC4C-B2B4B1909F7C}" type="pres">
      <dgm:prSet presAssocID="{6FD75355-C9B2-4287-92E8-1D1A91C8D00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6173D94D-5497-476B-AE02-0B4821F474FE}" type="presOf" srcId="{6FD75355-C9B2-4287-92E8-1D1A91C8D002}" destId="{C53AB8D4-00F5-47DC-AC4C-B2B4B1909F7C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99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0" y="0"/>
            <a:ext cx="2946399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672"/>
            <a:ext cx="29463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0" y="9429672"/>
            <a:ext cx="29463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fld id="{44AF512D-E224-4E93-B1D1-FE2471EDF04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38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99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0" y="0"/>
            <a:ext cx="2946399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5630"/>
            <a:ext cx="5438775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672"/>
            <a:ext cx="29463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0" y="9429672"/>
            <a:ext cx="29463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fld id="{164B663F-FE7E-487F-B07F-3A770B0BE14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063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22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700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749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500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5040">
              <a:defRPr/>
            </a:pPr>
            <a:fld id="{164B663F-FE7E-487F-B07F-3A770B0BE146}" type="slidenum">
              <a:rPr lang="en-GB">
                <a:solidFill>
                  <a:srgbClr val="000000"/>
                </a:solidFill>
              </a:rPr>
              <a:pPr defTabSz="915040">
                <a:defRPr/>
              </a:pPr>
              <a:t>13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97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681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237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211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12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135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165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786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024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634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699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762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36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72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tiff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592090"/>
            <a:ext cx="9144000" cy="426591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137" name="Picture 17" descr="Uok_Logo_PMS294_P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932" y="299722"/>
            <a:ext cx="1007492" cy="546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467544" y="299723"/>
            <a:ext cx="2808312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l"/>
            <a:r>
              <a:rPr lang="en-GB" sz="1200" dirty="0" smtClean="0">
                <a:solidFill>
                  <a:srgbClr val="002060"/>
                </a:solidFill>
              </a:rPr>
              <a:t>The UK’s European university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9117"/>
            <a:ext cx="4176464" cy="1512168"/>
          </a:xfrm>
          <a:solidFill>
            <a:schemeClr val="tx2">
              <a:lumMod val="75000"/>
            </a:schemeClr>
          </a:solidFill>
        </p:spPr>
        <p:txBody>
          <a:bodyPr lIns="252000" tIns="273600" rIns="252000"/>
          <a:lstStyle>
            <a:lvl1pPr marL="0" indent="0">
              <a:lnSpc>
                <a:spcPts val="2500"/>
              </a:lnSpc>
              <a:buNone/>
              <a:defRPr sz="2400" spc="-100" baseline="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TYPE YOUR HEADING HERE 2014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488937"/>
            <a:ext cx="4176464" cy="664498"/>
          </a:xfrm>
          <a:solidFill>
            <a:schemeClr val="tx2">
              <a:lumMod val="75000"/>
            </a:schemeClr>
          </a:solidFill>
        </p:spPr>
        <p:txBody>
          <a:bodyPr lIns="252000" tIns="0" rIns="252000" bIns="154800" anchor="ctr" anchorCtr="0"/>
          <a:lstStyle>
            <a:lvl1pPr marL="0" indent="0">
              <a:lnSpc>
                <a:spcPts val="1380"/>
              </a:lnSpc>
              <a:spcBef>
                <a:spcPts val="0"/>
              </a:spcBef>
              <a:buNone/>
              <a:defRPr sz="1400" i="1" spc="-50">
                <a:solidFill>
                  <a:srgbClr val="D6A300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273800" y="14478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69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01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361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13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5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745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25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454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471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27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87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1860" y="0"/>
            <a:ext cx="9143999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971600" y="1268760"/>
            <a:ext cx="432048" cy="1800200"/>
          </a:xfrm>
          <a:prstGeom prst="line">
            <a:avLst/>
          </a:prstGeom>
          <a:noFill/>
          <a:ln w="25400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 userDrawn="1"/>
        </p:nvSpPr>
        <p:spPr>
          <a:xfrm>
            <a:off x="1547664" y="1196752"/>
            <a:ext cx="4392488" cy="24037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ts val="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spc="-100" dirty="0" smtClean="0">
                <a:solidFill>
                  <a:srgbClr val="A47D00"/>
                </a:solidFill>
                <a:latin typeface="Century Schoolbook"/>
                <a:cs typeface="Century Schoolbook"/>
              </a:rPr>
              <a:t>THE UK’S EUROPEAN UNIVERSITY</a:t>
            </a:r>
          </a:p>
          <a:p>
            <a:endParaRPr lang="en-US" dirty="0"/>
          </a:p>
        </p:txBody>
      </p:sp>
      <p:pic>
        <p:nvPicPr>
          <p:cNvPr id="15" name="Picture 14" descr="Uok_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6684"/>
            <a:ext cx="1387978" cy="75263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547664" y="5949280"/>
            <a:ext cx="2736304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2000" kern="1400" spc="-100" dirty="0" smtClean="0">
                <a:solidFill>
                  <a:schemeClr val="bg1"/>
                </a:solidFill>
                <a:latin typeface="Century Schoolbook"/>
                <a:cs typeface="Century Schoolbook"/>
              </a:rPr>
              <a:t>www.kent.ac.uk</a:t>
            </a:r>
            <a:endParaRPr lang="en-US" sz="2000" kern="1400" spc="-100" dirty="0">
              <a:solidFill>
                <a:schemeClr val="bg1"/>
              </a:solidFill>
              <a:latin typeface="Century Schoolbook"/>
              <a:cs typeface="Century Schoolbook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549959" y="5585850"/>
            <a:ext cx="1356664" cy="284120"/>
            <a:chOff x="1547664" y="5589240"/>
            <a:chExt cx="1523655" cy="319092"/>
          </a:xfrm>
        </p:grpSpPr>
        <p:pic>
          <p:nvPicPr>
            <p:cNvPr id="2" name="Picture 1" descr="Facebook__very_small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5589240"/>
              <a:ext cx="324260" cy="312595"/>
            </a:xfrm>
            <a:prstGeom prst="rect">
              <a:avLst/>
            </a:prstGeom>
          </p:spPr>
        </p:pic>
        <p:pic>
          <p:nvPicPr>
            <p:cNvPr id="3" name="Picture 2" descr="twitter-bird-white-on-blue_small.eps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9042"/>
            <a:stretch/>
          </p:blipFill>
          <p:spPr>
            <a:xfrm>
              <a:off x="1941392" y="5589240"/>
              <a:ext cx="330409" cy="312115"/>
            </a:xfrm>
            <a:prstGeom prst="rect">
              <a:avLst/>
            </a:prstGeom>
          </p:spPr>
        </p:pic>
        <p:pic>
          <p:nvPicPr>
            <p:cNvPr id="7" name="Picture 6" descr="LI_brand.jpg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" t="6533" r="3179" b="3587"/>
            <a:stretch/>
          </p:blipFill>
          <p:spPr>
            <a:xfrm>
              <a:off x="2755635" y="5589240"/>
              <a:ext cx="315684" cy="319092"/>
            </a:xfrm>
            <a:prstGeom prst="rect">
              <a:avLst/>
            </a:prstGeom>
          </p:spPr>
        </p:pic>
        <p:pic>
          <p:nvPicPr>
            <p:cNvPr id="8" name="Picture 7" descr="youtube.tif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44" t="7968" r="10058" b="11869"/>
            <a:stretch/>
          </p:blipFill>
          <p:spPr>
            <a:xfrm>
              <a:off x="2346244" y="5589240"/>
              <a:ext cx="330650" cy="3125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6972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556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8669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303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83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52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38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section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99992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99993" y="2276872"/>
            <a:ext cx="4176464" cy="935658"/>
          </a:xfrm>
          <a:solidFill>
            <a:srgbClr val="002A62"/>
          </a:solidFill>
          <a:ln>
            <a:noFill/>
          </a:ln>
        </p:spPr>
        <p:txBody>
          <a:bodyPr lIns="720000" rIns="360000" bIns="108000"/>
          <a:lstStyle>
            <a:lvl1pPr marL="0" indent="0">
              <a:lnSpc>
                <a:spcPts val="1480"/>
              </a:lnSpc>
              <a:spcBef>
                <a:spcPts val="0"/>
              </a:spcBef>
              <a:buNone/>
              <a:defRPr sz="1400" b="0" i="1" spc="-50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 bwMode="auto">
          <a:xfrm flipH="1">
            <a:off x="4860032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bsection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7545" y="2348880"/>
            <a:ext cx="4176464" cy="720080"/>
          </a:xfrm>
          <a:solidFill>
            <a:schemeClr val="tx2">
              <a:lumMod val="75000"/>
            </a:schemeClr>
          </a:solidFill>
        </p:spPr>
        <p:txBody>
          <a:bodyPr lIns="720000" rIns="360000" bIns="108000"/>
          <a:lstStyle>
            <a:lvl1pPr marL="0" indent="0">
              <a:buNone/>
              <a:defRPr sz="1200" b="0" i="1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827584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7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419872" y="1494509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372200" y="1484784"/>
            <a:ext cx="2376264" cy="172819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467544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372200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433157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419872" y="322975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Caption</a:t>
            </a:r>
            <a:endParaRPr lang="en-GB" sz="1600" dirty="0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467544" y="1484784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468313" y="3228975"/>
            <a:ext cx="2374900" cy="33933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8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06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6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4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0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915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484313"/>
            <a:ext cx="69850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05575"/>
            <a:ext cx="60579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r>
              <a:rPr lang="en-GB" smtClean="0"/>
              <a:t>Partnership Forum 2016</a:t>
            </a:r>
            <a:endParaRPr lang="en-GB" dirty="0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-1588"/>
            <a:ext cx="9144000" cy="2873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4105" name="Picture 9" descr="Uok_horiz_PMS29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553200"/>
            <a:ext cx="1368425" cy="201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51" r:id="rId3"/>
    <p:sldLayoutId id="2147483660" r:id="rId4"/>
    <p:sldLayoutId id="2147483661" r:id="rId5"/>
    <p:sldLayoutId id="2147483659" r:id="rId6"/>
    <p:sldLayoutId id="2147483653" r:id="rId7"/>
    <p:sldLayoutId id="2147483654" r:id="rId8"/>
    <p:sldLayoutId id="2147483655" r:id="rId9"/>
    <p:sldLayoutId id="2147483656" r:id="rId10"/>
    <p:sldLayoutId id="2147483662" r:id="rId11"/>
    <p:sldLayoutId id="2147483657" r:id="rId12"/>
    <p:sldLayoutId id="214748365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55600" indent="-355600" algn="l" rtl="0" eaLnBrk="1" fontAlgn="ctr" hangingPunct="1">
        <a:spcBef>
          <a:spcPct val="35000"/>
        </a:spcBef>
        <a:spcAft>
          <a:spcPct val="0"/>
        </a:spcAft>
        <a:buClr>
          <a:schemeClr val="tx2"/>
        </a:buClr>
        <a:buSzPct val="17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2800" indent="-277813" algn="l" rtl="0" eaLnBrk="1" fontAlgn="ctr" hangingPunct="1"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684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cs typeface="+mn-cs"/>
        </a:defRPr>
      </a:lvl3pPr>
      <a:lvl4pPr marL="15240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796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3368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7940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2512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7084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2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t.ac.uk/teaching/qa/codes/taught/annexn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t.ac.uk/teaching/assessment/index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129" y="2609023"/>
            <a:ext cx="6395742" cy="426591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Partnership Forum 2018</a:t>
            </a:r>
            <a:endParaRPr lang="en-US" dirty="0">
              <a:solidFill>
                <a:srgbClr val="D6A3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7545" y="1871832"/>
            <a:ext cx="4176464" cy="1366220"/>
          </a:xfrm>
        </p:spPr>
        <p:txBody>
          <a:bodyPr/>
          <a:lstStyle/>
          <a:p>
            <a:r>
              <a:rPr lang="en-US" sz="1800" dirty="0" smtClean="0"/>
              <a:t>Partner Institution Survey 2016/17</a:t>
            </a:r>
          </a:p>
          <a:p>
            <a:endParaRPr lang="en-US" dirty="0" smtClean="0"/>
          </a:p>
          <a:p>
            <a:r>
              <a:rPr lang="en-US" dirty="0" smtClean="0"/>
              <a:t>Matthew Redmond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Practice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10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551857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2207947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7506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46" y="1484313"/>
            <a:ext cx="8660920" cy="4897437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b="1" dirty="0" smtClean="0">
                <a:solidFill>
                  <a:schemeClr val="accent1"/>
                </a:solidFill>
              </a:rPr>
              <a:t>Annex N of Kent Code of Practice</a:t>
            </a:r>
            <a:endParaRPr lang="en-GB" sz="28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sz="2800" dirty="0" smtClean="0"/>
              <a:t>“Student </a:t>
            </a:r>
            <a:r>
              <a:rPr lang="en-GB" sz="2800" dirty="0"/>
              <a:t>Engagement in Quality Assurance and </a:t>
            </a:r>
            <a:r>
              <a:rPr lang="en-GB" sz="2800" dirty="0" smtClean="0"/>
              <a:t>Enhancement”</a:t>
            </a:r>
            <a:endParaRPr lang="en-GB" sz="2800" dirty="0"/>
          </a:p>
          <a:p>
            <a:pPr marL="0" indent="0" algn="ctr">
              <a:buNone/>
            </a:pPr>
            <a:r>
              <a:rPr lang="en-GB" sz="2200" b="1" dirty="0" smtClean="0">
                <a:hlinkClick r:id="rId3"/>
              </a:rPr>
              <a:t>https</a:t>
            </a:r>
            <a:r>
              <a:rPr lang="en-GB" sz="2200" b="1" dirty="0">
                <a:hlinkClick r:id="rId3"/>
              </a:rPr>
              <a:t>://</a:t>
            </a:r>
            <a:r>
              <a:rPr lang="en-GB" sz="2200" b="1" dirty="0" smtClean="0">
                <a:hlinkClick r:id="rId3"/>
              </a:rPr>
              <a:t>www.kent.ac.uk/teaching/qa/codes/taught/annexn.html</a:t>
            </a:r>
            <a:r>
              <a:rPr lang="en-GB" sz="2200" b="1" dirty="0"/>
              <a:t> </a:t>
            </a:r>
          </a:p>
          <a:p>
            <a:pPr>
              <a:buClr>
                <a:schemeClr val="tx1"/>
              </a:buClr>
            </a:pPr>
            <a:endParaRPr lang="en-GB" sz="2800" dirty="0" smtClean="0"/>
          </a:p>
          <a:p>
            <a:pPr>
              <a:buClr>
                <a:schemeClr val="tx1"/>
              </a:buClr>
            </a:pPr>
            <a:r>
              <a:rPr lang="en-GB" sz="2800" dirty="0" smtClean="0"/>
              <a:t>Collection of Feedback</a:t>
            </a:r>
          </a:p>
          <a:p>
            <a:pPr>
              <a:buClr>
                <a:schemeClr val="tx1"/>
              </a:buClr>
            </a:pPr>
            <a:r>
              <a:rPr lang="en-GB" sz="2800" dirty="0" smtClean="0"/>
              <a:t>Participation</a:t>
            </a:r>
          </a:p>
          <a:p>
            <a:pPr>
              <a:buClr>
                <a:schemeClr val="tx1"/>
              </a:buClr>
            </a:pPr>
            <a:r>
              <a:rPr lang="en-GB" sz="2800" dirty="0" smtClean="0"/>
              <a:t>Induction and Handover 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Practice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551857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920699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751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2" y="1484313"/>
            <a:ext cx="8660920" cy="4897437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b="1" dirty="0" smtClean="0">
                <a:solidFill>
                  <a:schemeClr val="accent1"/>
                </a:solidFill>
              </a:rPr>
              <a:t>Assessment and Feedback Guidance</a:t>
            </a:r>
          </a:p>
          <a:p>
            <a:pPr marL="0" indent="0" algn="ctr">
              <a:buNone/>
            </a:pPr>
            <a:endParaRPr lang="en-GB" sz="28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sz="2500" b="1" dirty="0">
                <a:solidFill>
                  <a:schemeClr val="accent1"/>
                </a:solidFill>
                <a:hlinkClick r:id="rId3"/>
              </a:rPr>
              <a:t>https://</a:t>
            </a:r>
            <a:r>
              <a:rPr lang="en-GB" sz="2500" b="1" dirty="0" smtClean="0">
                <a:solidFill>
                  <a:schemeClr val="accent1"/>
                </a:solidFill>
                <a:hlinkClick r:id="rId3"/>
              </a:rPr>
              <a:t>www.kent.ac.uk/teaching/assessment/index.html</a:t>
            </a:r>
            <a:r>
              <a:rPr lang="en-GB" sz="2500" b="1" dirty="0" smtClean="0">
                <a:solidFill>
                  <a:schemeClr val="accent1"/>
                </a:solidFill>
              </a:rPr>
              <a:t> </a:t>
            </a:r>
          </a:p>
          <a:p>
            <a:endParaRPr lang="en-GB" sz="2800" b="1" dirty="0" smtClean="0">
              <a:solidFill>
                <a:schemeClr val="accent1"/>
              </a:solidFill>
            </a:endParaRPr>
          </a:p>
          <a:p>
            <a:r>
              <a:rPr lang="en-GB" sz="2800" b="1" dirty="0" smtClean="0">
                <a:solidFill>
                  <a:schemeClr val="accent1"/>
                </a:solidFill>
              </a:rPr>
              <a:t>Assessment Criteria</a:t>
            </a:r>
          </a:p>
          <a:p>
            <a:r>
              <a:rPr lang="en-GB" sz="2800" b="1" dirty="0" smtClean="0">
                <a:solidFill>
                  <a:schemeClr val="accent1"/>
                </a:solidFill>
              </a:rPr>
              <a:t>Design</a:t>
            </a:r>
          </a:p>
          <a:p>
            <a:r>
              <a:rPr lang="en-GB" sz="2800" b="1" dirty="0" smtClean="0">
                <a:solidFill>
                  <a:schemeClr val="accent1"/>
                </a:solidFill>
              </a:rPr>
              <a:t>Feedback</a:t>
            </a:r>
          </a:p>
          <a:p>
            <a:r>
              <a:rPr lang="en-GB" sz="2800" b="1" dirty="0" smtClean="0">
                <a:solidFill>
                  <a:schemeClr val="accent1"/>
                </a:solidFill>
              </a:rPr>
              <a:t>Toolkit</a:t>
            </a:r>
          </a:p>
          <a:p>
            <a:endParaRPr lang="en-GB" sz="2800" b="1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Partnership Forum 2016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Page </a:t>
            </a:r>
            <a:fld id="{BB9ACB3B-81A4-6247-87B5-FC3E0A04C89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Practice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551857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061667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72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Practice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097362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Practice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551857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600988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19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b="1" dirty="0" smtClean="0"/>
              <a:t>Feedback </a:t>
            </a:r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m.e.redmond@kent.ac.uk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b="1" dirty="0" smtClean="0"/>
              <a:t>2018 Survey</a:t>
            </a:r>
          </a:p>
          <a:p>
            <a:pPr marL="0" indent="0">
              <a:buNone/>
            </a:pPr>
            <a:r>
              <a:rPr lang="en-GB" sz="2800" b="1" dirty="0" smtClean="0"/>
              <a:t>	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Expected May – July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3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Institution Survey 2016 / 17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868079"/>
              </p:ext>
            </p:extLst>
          </p:nvPr>
        </p:nvGraphicFramePr>
        <p:xfrm>
          <a:off x="933879" y="1667435"/>
          <a:ext cx="7274205" cy="351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/>
              <a:t>D</a:t>
            </a:r>
            <a:r>
              <a:rPr lang="en-GB" dirty="0" smtClean="0"/>
              <a:t>oes Kent Survey Partner Students?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714713"/>
              </p:ext>
            </p:extLst>
          </p:nvPr>
        </p:nvGraphicFramePr>
        <p:xfrm>
          <a:off x="634701" y="1484313"/>
          <a:ext cx="7939956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the Survey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Survey managed centrally by Planning and Business Information Office (PBIO).</a:t>
            </a:r>
          </a:p>
          <a:p>
            <a:r>
              <a:rPr lang="en-US" sz="2200" dirty="0"/>
              <a:t>Students are emailed the survey via a unique </a:t>
            </a:r>
            <a:r>
              <a:rPr lang="en-US" sz="2200" dirty="0" smtClean="0"/>
              <a:t>link.</a:t>
            </a:r>
          </a:p>
          <a:p>
            <a:r>
              <a:rPr lang="en-GB" sz="2200" dirty="0" smtClean="0"/>
              <a:t>Survey Panel is made up of all students, at all levels, c.2,000 students sent survey in 2016/17.</a:t>
            </a:r>
          </a:p>
          <a:p>
            <a:r>
              <a:rPr lang="en-GB" sz="2200" dirty="0" smtClean="0"/>
              <a:t>This also allows specific questions for specific types of institution and reminders to be sent.</a:t>
            </a:r>
          </a:p>
          <a:p>
            <a:r>
              <a:rPr lang="en-GB" sz="2200" dirty="0" smtClean="0"/>
              <a:t>PBIO collate responses and report outcomes.</a:t>
            </a:r>
          </a:p>
          <a:p>
            <a:r>
              <a:rPr lang="en-GB" sz="2200" dirty="0" smtClean="0"/>
              <a:t>UG/PG and Subject Level breakdowns.</a:t>
            </a:r>
          </a:p>
          <a:p>
            <a:r>
              <a:rPr lang="en-GB" sz="2200" dirty="0" smtClean="0"/>
              <a:t>Responses considered by </a:t>
            </a:r>
            <a:r>
              <a:rPr lang="en-GB" sz="2000" dirty="0"/>
              <a:t>Academic Standards and Quality Committee (ASQC</a:t>
            </a:r>
            <a:r>
              <a:rPr lang="en-GB" sz="2000" dirty="0" smtClean="0"/>
              <a:t>) &amp; Graduate School Board.</a:t>
            </a:r>
            <a:endParaRPr lang="en-GB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Outcomes</a:t>
            </a:r>
            <a:endParaRPr lang="en-GB" dirty="0"/>
          </a:p>
        </p:txBody>
      </p:sp>
      <p:graphicFrame>
        <p:nvGraphicFramePr>
          <p:cNvPr id="26" name="Content Placeholder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129572"/>
              </p:ext>
            </p:extLst>
          </p:nvPr>
        </p:nvGraphicFramePr>
        <p:xfrm>
          <a:off x="268940" y="1301675"/>
          <a:ext cx="8627633" cy="508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2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Biggest Improvements</a:t>
            </a:r>
            <a:endParaRPr lang="en-GB" dirty="0"/>
          </a:p>
        </p:txBody>
      </p:sp>
      <p:graphicFrame>
        <p:nvGraphicFramePr>
          <p:cNvPr id="26" name="Content Placeholder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102078"/>
              </p:ext>
            </p:extLst>
          </p:nvPr>
        </p:nvGraphicFramePr>
        <p:xfrm>
          <a:off x="268940" y="1301675"/>
          <a:ext cx="8627633" cy="508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Drops in Satisfaction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7</a:t>
            </a:fld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242269"/>
              </p:ext>
            </p:extLst>
          </p:nvPr>
        </p:nvGraphicFramePr>
        <p:xfrm>
          <a:off x="1331913" y="1484314"/>
          <a:ext cx="6985000" cy="2926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341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47D7C17-F401-4575-86E1-3800116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graphicEl>
                                              <a:dgm id="{147D7C17-F401-4575-86E1-3800116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graphicEl>
                                              <a:dgm id="{147D7C17-F401-4575-86E1-3800116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Dgm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Low Scorers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514656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91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Practice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551857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303368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6892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t2013">
  <a:themeElements>
    <a:clrScheme name="bulletsandcolours 1">
      <a:dk1>
        <a:srgbClr val="000000"/>
      </a:dk1>
      <a:lt1>
        <a:srgbClr val="FFFFFF"/>
      </a:lt1>
      <a:dk2>
        <a:srgbClr val="003882"/>
      </a:dk2>
      <a:lt2>
        <a:srgbClr val="808080"/>
      </a:lt2>
      <a:accent1>
        <a:srgbClr val="008AC4"/>
      </a:accent1>
      <a:accent2>
        <a:srgbClr val="A8034F"/>
      </a:accent2>
      <a:accent3>
        <a:srgbClr val="FFFFFF"/>
      </a:accent3>
      <a:accent4>
        <a:srgbClr val="000000"/>
      </a:accent4>
      <a:accent5>
        <a:srgbClr val="AAC4DE"/>
      </a:accent5>
      <a:accent6>
        <a:srgbClr val="980247"/>
      </a:accent6>
      <a:hlink>
        <a:srgbClr val="007A5E"/>
      </a:hlink>
      <a:folHlink>
        <a:srgbClr val="DE5433"/>
      </a:folHlink>
    </a:clrScheme>
    <a:fontScheme name="bulletsandcolour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ulletsandcolours 1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3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4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5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FFFFF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6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BFBF9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7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FFFFF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8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FFFFF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9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FFFFF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0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BFBF9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1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BFBF9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BFBF9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</TotalTime>
  <Words>428</Words>
  <Application>Microsoft Office PowerPoint</Application>
  <PresentationFormat>On-screen Show (4:3)</PresentationFormat>
  <Paragraphs>132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Schoolbook</vt:lpstr>
      <vt:lpstr>Wingdings</vt:lpstr>
      <vt:lpstr>kent2013</vt:lpstr>
      <vt:lpstr>Custom Design</vt:lpstr>
      <vt:lpstr>PowerPoint Presentation</vt:lpstr>
      <vt:lpstr>Partner Institution Survey 2016 / 17</vt:lpstr>
      <vt:lpstr>Why Does Kent Survey Partner Students?</vt:lpstr>
      <vt:lpstr>How Does the Survey Work?</vt:lpstr>
      <vt:lpstr>Overall Outcomes</vt:lpstr>
      <vt:lpstr>Outcomes Biggest Improvements</vt:lpstr>
      <vt:lpstr>Outcomes Drops in Satisfaction </vt:lpstr>
      <vt:lpstr>Outcomes Low Scorers</vt:lpstr>
      <vt:lpstr>Good Practice </vt:lpstr>
      <vt:lpstr>Good Practice </vt:lpstr>
      <vt:lpstr>Good Practice</vt:lpstr>
      <vt:lpstr>Good Practice </vt:lpstr>
      <vt:lpstr>Good Practice</vt:lpstr>
      <vt:lpstr>Good Practice </vt:lpstr>
      <vt:lpstr>Good Practice</vt:lpstr>
      <vt:lpstr>Good Practice </vt:lpstr>
      <vt:lpstr>2018</vt:lpstr>
      <vt:lpstr>PowerPoint Presentation</vt:lpstr>
    </vt:vector>
  </TitlesOfParts>
  <Manager/>
  <Company>University of Kent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Kent - Generic Powerpoint template</dc:title>
  <dc:subject/>
  <dc:creator>Miles Banbery</dc:creator>
  <cp:keywords/>
  <dc:description/>
  <cp:lastModifiedBy>Julie Iliffe</cp:lastModifiedBy>
  <cp:revision>143</cp:revision>
  <cp:lastPrinted>2018-03-05T16:38:51Z</cp:lastPrinted>
  <dcterms:created xsi:type="dcterms:W3CDTF">2013-06-07T14:52:08Z</dcterms:created>
  <dcterms:modified xsi:type="dcterms:W3CDTF">2018-03-09T10:31:46Z</dcterms:modified>
  <cp:category/>
</cp:coreProperties>
</file>