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tiff" ContentType="image/tif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6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7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8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1.xml" ContentType="application/vnd.openxmlformats-officedocument.themeOverride+xml"/>
  <Override PartName="/ppt/notesSlides/notesSlide9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10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11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12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15.xml" ContentType="application/vnd.openxmlformats-officedocument.presentationml.notesSlide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notesSlides/notesSlide16.xml" ContentType="application/vnd.openxmlformats-officedocument.presentationml.notesSlide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notesSlides/notesSlide17.xml" ContentType="application/vnd.openxmlformats-officedocument.presentationml.notesSlide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664" r:id="rId2"/>
  </p:sldMasterIdLst>
  <p:notesMasterIdLst>
    <p:notesMasterId r:id="rId21"/>
  </p:notesMasterIdLst>
  <p:handoutMasterIdLst>
    <p:handoutMasterId r:id="rId22"/>
  </p:handoutMasterIdLst>
  <p:sldIdLst>
    <p:sldId id="256" r:id="rId3"/>
    <p:sldId id="302" r:id="rId4"/>
    <p:sldId id="291" r:id="rId5"/>
    <p:sldId id="262" r:id="rId6"/>
    <p:sldId id="292" r:id="rId7"/>
    <p:sldId id="294" r:id="rId8"/>
    <p:sldId id="273" r:id="rId9"/>
    <p:sldId id="293" r:id="rId10"/>
    <p:sldId id="274" r:id="rId11"/>
    <p:sldId id="295" r:id="rId12"/>
    <p:sldId id="296" r:id="rId13"/>
    <p:sldId id="297" r:id="rId14"/>
    <p:sldId id="303" r:id="rId15"/>
    <p:sldId id="298" r:id="rId16"/>
    <p:sldId id="299" r:id="rId17"/>
    <p:sldId id="300" r:id="rId18"/>
    <p:sldId id="285" r:id="rId19"/>
    <p:sldId id="259" r:id="rId20"/>
  </p:sldIdLst>
  <p:sldSz cx="9144000" cy="6858000" type="screen4x3"/>
  <p:notesSz cx="6797675" cy="9928225"/>
  <p:defaultTextStyle>
    <a:defPPr>
      <a:defRPr lang="en-GB"/>
    </a:defPPr>
    <a:lvl1pPr algn="l" rtl="0" fontAlgn="b">
      <a:spcBef>
        <a:spcPct val="3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">
      <a:spcBef>
        <a:spcPct val="3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">
      <a:spcBef>
        <a:spcPct val="3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">
      <a:spcBef>
        <a:spcPct val="3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">
      <a:spcBef>
        <a:spcPct val="3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8034F"/>
    <a:srgbClr val="FCD852"/>
    <a:srgbClr val="FABE00"/>
    <a:srgbClr val="D6A300"/>
    <a:srgbClr val="A47D00"/>
    <a:srgbClr val="FFFFFF"/>
    <a:srgbClr val="A8B50A"/>
    <a:srgbClr val="007A5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5956" autoAdjust="0"/>
    <p:restoredTop sz="76295" autoAdjust="0"/>
  </p:normalViewPr>
  <p:slideViewPr>
    <p:cSldViewPr snapToGrid="0">
      <p:cViewPr varScale="1">
        <p:scale>
          <a:sx n="88" d="100"/>
          <a:sy n="88" d="100"/>
        </p:scale>
        <p:origin x="1896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661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3738"/>
    </p:cViewPr>
  </p:sorterViewPr>
  <p:notesViewPr>
    <p:cSldViewPr>
      <p:cViewPr varScale="1">
        <p:scale>
          <a:sx n="52" d="100"/>
          <a:sy n="52" d="100"/>
        </p:scale>
        <p:origin x="2946" y="90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oleObject" Target="../embeddings/oleObject1.bin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GB" dirty="0" smtClean="0">
                <a:solidFill>
                  <a:schemeClr val="tx1"/>
                </a:solidFill>
              </a:rPr>
              <a:t>2017/18</a:t>
            </a:r>
            <a:endParaRPr lang="en-GB" dirty="0">
              <a:solidFill>
                <a:schemeClr val="tx1"/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2017/18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0"/>
              <c:layout>
                <c:manualLayout>
                  <c:x val="1.826920547037638E-2"/>
                  <c:y val="-5.04653966722932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5B4-4307-AD54-69F41EAEA41D}"/>
                </c:ext>
              </c:extLst>
            </c:dLbl>
            <c:dLbl>
              <c:idx val="1"/>
              <c:layout>
                <c:manualLayout>
                  <c:x val="0"/>
                  <c:y val="-4.99992618219219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5B4-4307-AD54-69F41EAEA41D}"/>
                </c:ext>
              </c:extLst>
            </c:dLbl>
            <c:dLbl>
              <c:idx val="2"/>
              <c:layout>
                <c:manualLayout>
                  <c:x val="0"/>
                  <c:y val="-4.499933563972972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45B4-4307-AD54-69F41EAEA41D}"/>
                </c:ext>
              </c:extLst>
            </c:dLbl>
            <c:dLbl>
              <c:idx val="3"/>
              <c:layout>
                <c:manualLayout>
                  <c:x val="8.8320863903227076E-3"/>
                  <c:y val="-5.499918800411413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5B4-4307-AD54-69F41EAEA41D}"/>
                </c:ext>
              </c:extLst>
            </c:dLbl>
            <c:dLbl>
              <c:idx val="4"/>
              <c:layout>
                <c:manualLayout>
                  <c:x val="8.8320863903228151E-3"/>
                  <c:y val="-5.99991141863063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45B4-4307-AD54-69F41EAEA41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Quality of T&amp;L</c:v>
                </c:pt>
                <c:pt idx="1">
                  <c:v>Quality of Courses</c:v>
                </c:pt>
                <c:pt idx="2">
                  <c:v>Academic Support</c:v>
                </c:pt>
                <c:pt idx="3">
                  <c:v>Learning Resources</c:v>
                </c:pt>
                <c:pt idx="4">
                  <c:v>UoK Awarding Body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5"/>
                <c:pt idx="0">
                  <c:v>0.83</c:v>
                </c:pt>
                <c:pt idx="1">
                  <c:v>0.79</c:v>
                </c:pt>
                <c:pt idx="2">
                  <c:v>0.77</c:v>
                </c:pt>
                <c:pt idx="3">
                  <c:v>0.76</c:v>
                </c:pt>
                <c:pt idx="4">
                  <c:v>0.95</c:v>
                </c:pt>
              </c:numCache>
            </c:numRef>
          </c:val>
          <c:shape val="cylinder"/>
          <c:extLst>
            <c:ext xmlns:c16="http://schemas.microsoft.com/office/drawing/2014/chart" uri="{C3380CC4-5D6E-409C-BE32-E72D297353CC}">
              <c16:uniqueId val="{00000005-45B4-4307-AD54-69F41EAEA41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61155352"/>
        <c:axId val="361155744"/>
        <c:axId val="0"/>
      </c:bar3DChart>
      <c:catAx>
        <c:axId val="3611553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61155744"/>
        <c:crosses val="autoZero"/>
        <c:auto val="1"/>
        <c:lblAlgn val="ctr"/>
        <c:lblOffset val="100"/>
        <c:noMultiLvlLbl val="0"/>
      </c:catAx>
      <c:valAx>
        <c:axId val="361155744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611553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5.441894053087605E-2"/>
          <c:y val="2.7883391139308975E-2"/>
          <c:w val="0.65127405085269152"/>
          <c:h val="0.91584724691930464"/>
        </c:manualLayout>
      </c:layout>
      <c:lineChart>
        <c:grouping val="standard"/>
        <c:varyColors val="0"/>
        <c:ser>
          <c:idx val="1"/>
          <c:order val="0"/>
          <c:tx>
            <c:strRef>
              <c:f>yoy_Theme_results!$Q$11</c:f>
              <c:strCache>
                <c:ptCount val="1"/>
                <c:pt idx="0">
                  <c:v>Quality of Teaching and Learning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numRef>
              <c:f>yoy_Theme_results!$P$12:$P$16</c:f>
              <c:numCache>
                <c:formatCode>General</c:formatCod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yoy_Theme_results!$Q$12:$Q$16</c:f>
              <c:numCache>
                <c:formatCode>0</c:formatCode>
                <c:ptCount val="5"/>
                <c:pt idx="0">
                  <c:v>89.105238757533613</c:v>
                </c:pt>
                <c:pt idx="1">
                  <c:v>85.931232091690546</c:v>
                </c:pt>
                <c:pt idx="2">
                  <c:v>81.205973513665825</c:v>
                </c:pt>
                <c:pt idx="3">
                  <c:v>85.703592814371248</c:v>
                </c:pt>
                <c:pt idx="4">
                  <c:v>83.007973604619195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0F7-4CEC-ACEF-F3189D83E9E8}"/>
            </c:ext>
          </c:extLst>
        </c:ser>
        <c:ser>
          <c:idx val="2"/>
          <c:order val="1"/>
          <c:tx>
            <c:strRef>
              <c:f>yoy_Theme_results!$R$11</c:f>
              <c:strCache>
                <c:ptCount val="1"/>
                <c:pt idx="0">
                  <c:v>Assessment and Feedback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cat>
            <c:numRef>
              <c:f>yoy_Theme_results!$P$12:$P$16</c:f>
              <c:numCache>
                <c:formatCode>General</c:formatCod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yoy_Theme_results!$R$12:$R$16</c:f>
              <c:numCache>
                <c:formatCode>0</c:formatCode>
                <c:ptCount val="5"/>
                <c:pt idx="0">
                  <c:v>70.525727069351234</c:v>
                </c:pt>
                <c:pt idx="1">
                  <c:v>66.451612903225808</c:v>
                </c:pt>
                <c:pt idx="2">
                  <c:v>64.249525015832802</c:v>
                </c:pt>
                <c:pt idx="3">
                  <c:v>69.731543624161077</c:v>
                </c:pt>
                <c:pt idx="4">
                  <c:v>68.757481446013884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10F7-4CEC-ACEF-F3189D83E9E8}"/>
            </c:ext>
          </c:extLst>
        </c:ser>
        <c:ser>
          <c:idx val="3"/>
          <c:order val="2"/>
          <c:tx>
            <c:strRef>
              <c:f>yoy_Theme_results!$S$11</c:f>
              <c:strCache>
                <c:ptCount val="1"/>
                <c:pt idx="0">
                  <c:v>Academic Support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9525">
                <a:solidFill>
                  <a:schemeClr val="accent4"/>
                </a:solidFill>
              </a:ln>
              <a:effectLst/>
            </c:spPr>
          </c:marker>
          <c:cat>
            <c:numRef>
              <c:f>yoy_Theme_results!$P$12:$P$16</c:f>
              <c:numCache>
                <c:formatCode>General</c:formatCod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yoy_Theme_results!$S$12:$S$16</c:f>
              <c:numCache>
                <c:formatCode>0</c:formatCode>
                <c:ptCount val="5"/>
                <c:pt idx="0">
                  <c:v>80.014914243102169</c:v>
                </c:pt>
                <c:pt idx="1">
                  <c:v>78.049828178694156</c:v>
                </c:pt>
                <c:pt idx="2">
                  <c:v>75.221612494723516</c:v>
                </c:pt>
                <c:pt idx="3">
                  <c:v>80.385487528344669</c:v>
                </c:pt>
                <c:pt idx="4">
                  <c:v>77.384305835010053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10F7-4CEC-ACEF-F3189D83E9E8}"/>
            </c:ext>
          </c:extLst>
        </c:ser>
        <c:ser>
          <c:idx val="4"/>
          <c:order val="3"/>
          <c:tx>
            <c:strRef>
              <c:f>yoy_Theme_results!$T$11</c:f>
              <c:strCache>
                <c:ptCount val="1"/>
                <c:pt idx="0">
                  <c:v>Course Organisation and Management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5"/>
              </a:solidFill>
              <a:ln w="9525">
                <a:solidFill>
                  <a:schemeClr val="accent5"/>
                </a:solidFill>
              </a:ln>
              <a:effectLst/>
            </c:spPr>
          </c:marker>
          <c:cat>
            <c:numRef>
              <c:f>yoy_Theme_results!$P$12:$P$16</c:f>
              <c:numCache>
                <c:formatCode>General</c:formatCod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yoy_Theme_results!$T$12:$T$16</c:f>
              <c:numCache>
                <c:formatCode>0</c:formatCode>
                <c:ptCount val="5"/>
                <c:pt idx="0">
                  <c:v>68.294515401953419</c:v>
                </c:pt>
                <c:pt idx="1">
                  <c:v>70.644185041072205</c:v>
                </c:pt>
                <c:pt idx="2">
                  <c:v>67.344345616264292</c:v>
                </c:pt>
                <c:pt idx="3">
                  <c:v>70.597014925373131</c:v>
                </c:pt>
                <c:pt idx="4">
                  <c:v>67.548076923076934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10F7-4CEC-ACEF-F3189D83E9E8}"/>
            </c:ext>
          </c:extLst>
        </c:ser>
        <c:ser>
          <c:idx val="5"/>
          <c:order val="4"/>
          <c:tx>
            <c:strRef>
              <c:f>yoy_Theme_results!$U$11</c:f>
              <c:strCache>
                <c:ptCount val="1"/>
                <c:pt idx="0">
                  <c:v>Learning Resources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6"/>
              </a:solidFill>
              <a:ln w="9525">
                <a:solidFill>
                  <a:schemeClr val="accent6"/>
                </a:solidFill>
              </a:ln>
              <a:effectLst/>
            </c:spPr>
          </c:marker>
          <c:cat>
            <c:numRef>
              <c:f>yoy_Theme_results!$P$12:$P$16</c:f>
              <c:numCache>
                <c:formatCode>General</c:formatCod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yoy_Theme_results!$U$12:$U$16</c:f>
              <c:numCache>
                <c:formatCode>0</c:formatCode>
                <c:ptCount val="5"/>
                <c:pt idx="0">
                  <c:v>67.077267637178053</c:v>
                </c:pt>
                <c:pt idx="1">
                  <c:v>70.11673151750972</c:v>
                </c:pt>
                <c:pt idx="2">
                  <c:v>69.24248191853826</c:v>
                </c:pt>
                <c:pt idx="3">
                  <c:v>77.337644839665856</c:v>
                </c:pt>
                <c:pt idx="4">
                  <c:v>75.921013852048333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10F7-4CEC-ACEF-F3189D83E9E8}"/>
            </c:ext>
          </c:extLst>
        </c:ser>
        <c:ser>
          <c:idx val="6"/>
          <c:order val="5"/>
          <c:tx>
            <c:strRef>
              <c:f>yoy_Theme_results!$V$11</c:f>
              <c:strCache>
                <c:ptCount val="1"/>
                <c:pt idx="0">
                  <c:v>Personal Development</c:v>
                </c:pt>
              </c:strCache>
            </c:strRef>
          </c:tx>
          <c:spPr>
            <a:ln w="28575" cap="rnd">
              <a:solidFill>
                <a:schemeClr val="accent1">
                  <a:lumMod val="60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>
                  <a:lumMod val="60000"/>
                </a:schemeClr>
              </a:solidFill>
              <a:ln w="9525">
                <a:solidFill>
                  <a:schemeClr val="accent1">
                    <a:lumMod val="60000"/>
                  </a:schemeClr>
                </a:solidFill>
              </a:ln>
              <a:effectLst/>
            </c:spPr>
          </c:marker>
          <c:cat>
            <c:numRef>
              <c:f>yoy_Theme_results!$P$12:$P$16</c:f>
              <c:numCache>
                <c:formatCode>General</c:formatCod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yoy_Theme_results!$V$12:$V$16</c:f>
              <c:numCache>
                <c:formatCode>0</c:formatCode>
                <c:ptCount val="5"/>
                <c:pt idx="0">
                  <c:v>76.768428890543561</c:v>
                </c:pt>
                <c:pt idx="1">
                  <c:v>75.421530479896234</c:v>
                </c:pt>
                <c:pt idx="2">
                  <c:v>73.709217611656641</c:v>
                </c:pt>
                <c:pt idx="3">
                  <c:v>77.777777777777786</c:v>
                </c:pt>
                <c:pt idx="4">
                  <c:v>74.775044991001806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10F7-4CEC-ACEF-F3189D83E9E8}"/>
            </c:ext>
          </c:extLst>
        </c:ser>
        <c:ser>
          <c:idx val="7"/>
          <c:order val="6"/>
          <c:tx>
            <c:strRef>
              <c:f>yoy_Theme_results!$W$11</c:f>
              <c:strCache>
                <c:ptCount val="1"/>
                <c:pt idx="0">
                  <c:v>Overall, I am satisfied with the quality of the course</c:v>
                </c:pt>
              </c:strCache>
            </c:strRef>
          </c:tx>
          <c:spPr>
            <a:ln w="28575" cap="rnd">
              <a:solidFill>
                <a:schemeClr val="accent2">
                  <a:lumMod val="60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>
                  <a:lumMod val="60000"/>
                </a:schemeClr>
              </a:solidFill>
              <a:ln w="9525">
                <a:solidFill>
                  <a:schemeClr val="accent2">
                    <a:lumMod val="60000"/>
                  </a:schemeClr>
                </a:solidFill>
              </a:ln>
              <a:effectLst/>
            </c:spPr>
          </c:marker>
          <c:cat>
            <c:numRef>
              <c:f>yoy_Theme_results!$P$12:$P$16</c:f>
              <c:numCache>
                <c:formatCode>General</c:formatCod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yoy_Theme_results!$W$12:$W$16</c:f>
              <c:numCache>
                <c:formatCode>0</c:formatCode>
                <c:ptCount val="5"/>
                <c:pt idx="0">
                  <c:v>87.919463087248317</c:v>
                </c:pt>
                <c:pt idx="1">
                  <c:v>79.123711340206185</c:v>
                </c:pt>
                <c:pt idx="2">
                  <c:v>75.949367088607602</c:v>
                </c:pt>
                <c:pt idx="3">
                  <c:v>81.473214285714292</c:v>
                </c:pt>
                <c:pt idx="4">
                  <c:v>79.429250891795476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10F7-4CEC-ACEF-F3189D83E9E8}"/>
            </c:ext>
          </c:extLst>
        </c:ser>
        <c:ser>
          <c:idx val="8"/>
          <c:order val="7"/>
          <c:tx>
            <c:strRef>
              <c:f>yoy_Theme_results!$X$11</c:f>
              <c:strCache>
                <c:ptCount val="1"/>
                <c:pt idx="0">
                  <c:v>University of Kent Information</c:v>
                </c:pt>
              </c:strCache>
            </c:strRef>
          </c:tx>
          <c:spPr>
            <a:ln w="28575" cap="rnd">
              <a:solidFill>
                <a:schemeClr val="accent3">
                  <a:lumMod val="60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>
                  <a:lumMod val="60000"/>
                </a:schemeClr>
              </a:solidFill>
              <a:ln w="9525">
                <a:solidFill>
                  <a:schemeClr val="accent3">
                    <a:lumMod val="60000"/>
                  </a:schemeClr>
                </a:solidFill>
              </a:ln>
              <a:effectLst/>
            </c:spPr>
          </c:marker>
          <c:dPt>
            <c:idx val="1"/>
            <c:marker>
              <c:symbol val="circle"/>
              <c:size val="5"/>
              <c:spPr>
                <a:solidFill>
                  <a:schemeClr val="accent3">
                    <a:lumMod val="60000"/>
                  </a:schemeClr>
                </a:solidFill>
                <a:ln w="9525">
                  <a:solidFill>
                    <a:schemeClr val="accent3">
                      <a:lumMod val="60000"/>
                    </a:schemeClr>
                  </a:solidFill>
                </a:ln>
                <a:effectLst/>
              </c:spPr>
            </c:marker>
            <c:bubble3D val="0"/>
            <c:spPr>
              <a:ln w="28575" cap="rnd">
                <a:solidFill>
                  <a:schemeClr val="accent3">
                    <a:lumMod val="60000"/>
                  </a:schemeClr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8-10F7-4CEC-ACEF-F3189D83E9E8}"/>
              </c:ext>
            </c:extLst>
          </c:dPt>
          <c:cat>
            <c:numRef>
              <c:f>yoy_Theme_results!$P$12:$P$16</c:f>
              <c:numCache>
                <c:formatCode>General</c:formatCod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yoy_Theme_results!$X$12:$X$16</c:f>
              <c:numCache>
                <c:formatCode>0</c:formatCode>
                <c:ptCount val="5"/>
                <c:pt idx="0">
                  <c:v>51.843575418994412</c:v>
                </c:pt>
                <c:pt idx="1">
                  <c:v>60.627557980900406</c:v>
                </c:pt>
                <c:pt idx="2">
                  <c:v>60.914881297046897</c:v>
                </c:pt>
                <c:pt idx="3">
                  <c:v>64.384274928404068</c:v>
                </c:pt>
                <c:pt idx="4">
                  <c:v>65.739426625035478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9-10F7-4CEC-ACEF-F3189D83E9E8}"/>
            </c:ext>
          </c:extLst>
        </c:ser>
        <c:ser>
          <c:idx val="9"/>
          <c:order val="8"/>
          <c:tx>
            <c:strRef>
              <c:f>yoy_Theme_results!$Y$11</c:f>
              <c:strCache>
                <c:ptCount val="1"/>
                <c:pt idx="0">
                  <c:v>Student Voice</c:v>
                </c:pt>
              </c:strCache>
            </c:strRef>
          </c:tx>
          <c:spPr>
            <a:ln w="28575" cap="rnd">
              <a:solidFill>
                <a:schemeClr val="accent4">
                  <a:lumMod val="60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4">
                  <a:lumMod val="60000"/>
                </a:schemeClr>
              </a:solidFill>
              <a:ln w="9525">
                <a:solidFill>
                  <a:schemeClr val="accent4">
                    <a:lumMod val="60000"/>
                  </a:schemeClr>
                </a:solidFill>
              </a:ln>
              <a:effectLst/>
            </c:spPr>
          </c:marker>
          <c:cat>
            <c:numRef>
              <c:f>yoy_Theme_results!$P$12:$P$16</c:f>
              <c:numCache>
                <c:formatCode>General</c:formatCod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yoy_Theme_results!$Y$12:$Y$16</c:f>
              <c:numCache>
                <c:formatCode>0</c:formatCode>
                <c:ptCount val="5"/>
                <c:pt idx="1">
                  <c:v>63.813229571984429</c:v>
                </c:pt>
                <c:pt idx="2">
                  <c:v>59.711620016963529</c:v>
                </c:pt>
                <c:pt idx="3">
                  <c:v>69.521316379955124</c:v>
                </c:pt>
                <c:pt idx="4">
                  <c:v>68.660287081339703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A-10F7-4CEC-ACEF-F3189D83E9E8}"/>
            </c:ext>
          </c:extLst>
        </c:ser>
        <c:ser>
          <c:idx val="10"/>
          <c:order val="9"/>
          <c:tx>
            <c:strRef>
              <c:f>yoy_Theme_results!$Z$11</c:f>
              <c:strCache>
                <c:ptCount val="1"/>
                <c:pt idx="0">
                  <c:v>Learning Community</c:v>
                </c:pt>
              </c:strCache>
            </c:strRef>
          </c:tx>
          <c:spPr>
            <a:ln w="28575" cap="rnd">
              <a:solidFill>
                <a:schemeClr val="accent5">
                  <a:lumMod val="60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5">
                  <a:lumMod val="60000"/>
                </a:schemeClr>
              </a:solidFill>
              <a:ln w="9525">
                <a:solidFill>
                  <a:schemeClr val="accent5">
                    <a:lumMod val="60000"/>
                  </a:schemeClr>
                </a:solidFill>
              </a:ln>
              <a:effectLst/>
            </c:spPr>
          </c:marker>
          <c:cat>
            <c:numRef>
              <c:f>yoy_Theme_results!$P$12:$P$16</c:f>
              <c:numCache>
                <c:formatCode>General</c:formatCod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yoy_Theme_results!$Z$12:$Z$16</c:f>
              <c:numCache>
                <c:formatCode>0</c:formatCode>
                <c:ptCount val="5"/>
                <c:pt idx="1">
                  <c:v>73.345398138572904</c:v>
                </c:pt>
                <c:pt idx="2">
                  <c:v>73.105196451204051</c:v>
                </c:pt>
                <c:pt idx="3">
                  <c:v>77.124183006535958</c:v>
                </c:pt>
                <c:pt idx="4">
                  <c:v>75.361620057859213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B-10F7-4CEC-ACEF-F3189D83E9E8}"/>
            </c:ext>
          </c:extLst>
        </c:ser>
        <c:ser>
          <c:idx val="11"/>
          <c:order val="10"/>
          <c:tx>
            <c:strRef>
              <c:f>yoy_Theme_results!$AA$11</c:f>
              <c:strCache>
                <c:ptCount val="1"/>
                <c:pt idx="0">
                  <c:v>Careers </c:v>
                </c:pt>
              </c:strCache>
            </c:strRef>
          </c:tx>
          <c:spPr>
            <a:ln w="28575" cap="rnd">
              <a:solidFill>
                <a:schemeClr val="accent6">
                  <a:lumMod val="60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6">
                  <a:lumMod val="60000"/>
                </a:schemeClr>
              </a:solidFill>
              <a:ln w="9525">
                <a:solidFill>
                  <a:schemeClr val="accent6">
                    <a:lumMod val="60000"/>
                  </a:schemeClr>
                </a:solidFill>
              </a:ln>
              <a:effectLst/>
            </c:spPr>
          </c:marker>
          <c:cat>
            <c:numRef>
              <c:f>yoy_Theme_results!$P$12:$P$16</c:f>
              <c:numCache>
                <c:formatCode>General</c:formatCod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yoy_Theme_results!$AA$12:$AA$16</c:f>
              <c:numCache>
                <c:formatCode>0</c:formatCode>
                <c:ptCount val="5"/>
                <c:pt idx="1">
                  <c:v>66.868250539956804</c:v>
                </c:pt>
                <c:pt idx="2">
                  <c:v>68.610054921841993</c:v>
                </c:pt>
                <c:pt idx="3">
                  <c:v>74.961479198767336</c:v>
                </c:pt>
                <c:pt idx="4">
                  <c:v>71.157807993407502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C-10F7-4CEC-ACEF-F3189D83E9E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68633296"/>
        <c:axId val="368633688"/>
      </c:lineChart>
      <c:catAx>
        <c:axId val="3686332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68633688"/>
        <c:crosses val="autoZero"/>
        <c:auto val="1"/>
        <c:lblAlgn val="ctr"/>
        <c:lblOffset val="100"/>
        <c:noMultiLvlLbl val="0"/>
      </c:catAx>
      <c:valAx>
        <c:axId val="368633688"/>
        <c:scaling>
          <c:orientation val="minMax"/>
          <c:max val="90"/>
          <c:min val="5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68633296"/>
        <c:crosses val="autoZero"/>
        <c:crossBetween val="between"/>
        <c:minorUnit val="1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2476785737887905"/>
          <c:y val="7.9687817792318039E-2"/>
          <c:w val="0.26950968282252746"/>
          <c:h val="0.8178104811611466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GB" dirty="0" smtClean="0">
                <a:solidFill>
                  <a:schemeClr val="tx1"/>
                </a:solidFill>
              </a:rPr>
              <a:t>2017/18</a:t>
            </a:r>
            <a:endParaRPr lang="en-GB" dirty="0">
              <a:solidFill>
                <a:schemeClr val="tx1"/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2017/18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0"/>
              <c:layout>
                <c:manualLayout>
                  <c:x val="9.4371190800535635E-3"/>
                  <c:y val="-8.04649537654463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9962-42E4-9642-E4E48A21EE83}"/>
                </c:ext>
              </c:extLst>
            </c:dLbl>
            <c:dLbl>
              <c:idx val="1"/>
              <c:layout>
                <c:manualLayout>
                  <c:x val="0"/>
                  <c:y val="-4.99992618219219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962-42E4-9642-E4E48A21EE83}"/>
                </c:ext>
              </c:extLst>
            </c:dLbl>
            <c:dLbl>
              <c:idx val="2"/>
              <c:layout>
                <c:manualLayout>
                  <c:x val="0"/>
                  <c:y val="-4.499933563972972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9962-42E4-9642-E4E48A21EE83}"/>
                </c:ext>
              </c:extLst>
            </c:dLbl>
            <c:dLbl>
              <c:idx val="3"/>
              <c:layout>
                <c:manualLayout>
                  <c:x val="1.7664172780645523E-2"/>
                  <c:y val="-8.4998646673523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7.9547658088840817E-2"/>
                      <c:h val="7.6486469195828785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149E-4517-9C4D-16F0CE97786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Library Resources</c:v>
                </c:pt>
                <c:pt idx="1">
                  <c:v>Appeals to Kent</c:v>
                </c:pt>
                <c:pt idx="2">
                  <c:v>Complaints to Kent</c:v>
                </c:pt>
              </c:strCache>
            </c:strRef>
          </c:cat>
          <c:val>
            <c:numRef>
              <c:f>Sheet1!$B$2:$B$4</c:f>
              <c:numCache>
                <c:formatCode>0%</c:formatCode>
                <c:ptCount val="3"/>
                <c:pt idx="0">
                  <c:v>0.86</c:v>
                </c:pt>
                <c:pt idx="1">
                  <c:v>0.55000000000000004</c:v>
                </c:pt>
                <c:pt idx="2">
                  <c:v>0.52</c:v>
                </c:pt>
              </c:numCache>
            </c:numRef>
          </c:val>
          <c:shape val="cylinder"/>
          <c:extLst>
            <c:ext xmlns:c16="http://schemas.microsoft.com/office/drawing/2014/chart" uri="{C3380CC4-5D6E-409C-BE32-E72D297353CC}">
              <c16:uniqueId val="{00000003-9962-42E4-9642-E4E48A21EE83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2016/17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hade val="51000"/>
                    <a:satMod val="130000"/>
                  </a:schemeClr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0"/>
              <c:layout>
                <c:manualLayout>
                  <c:x val="3.4027757091661205E-2"/>
                  <c:y val="-9.60241728714635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9962-42E4-9642-E4E48A21EE83}"/>
                </c:ext>
              </c:extLst>
            </c:dLbl>
            <c:dLbl>
              <c:idx val="1"/>
              <c:layout>
                <c:manualLayout>
                  <c:x val="3.0912302366129744E-2"/>
                  <c:y val="-7.499889273288287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9962-42E4-9642-E4E48A21EE83}"/>
                </c:ext>
              </c:extLst>
            </c:dLbl>
            <c:dLbl>
              <c:idx val="2"/>
              <c:layout>
                <c:manualLayout>
                  <c:x val="3.9744388756452559E-2"/>
                  <c:y val="-6.74990034595946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9962-42E4-9642-E4E48A21EE83}"/>
                </c:ext>
              </c:extLst>
            </c:dLbl>
            <c:dLbl>
              <c:idx val="3"/>
              <c:layout>
                <c:manualLayout>
                  <c:x val="3.9744388756452559E-2"/>
                  <c:y val="-3.999940945753755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49E-4517-9C4D-16F0CE977862}"/>
                </c:ext>
              </c:extLst>
            </c:dLbl>
            <c:dLbl>
              <c:idx val="4"/>
              <c:layout>
                <c:manualLayout>
                  <c:x val="1.472014398387125E-2"/>
                  <c:y val="-7.24989296417868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149E-4517-9C4D-16F0CE97786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Library Resources</c:v>
                </c:pt>
                <c:pt idx="1">
                  <c:v>Appeals to Kent</c:v>
                </c:pt>
                <c:pt idx="2">
                  <c:v>Complaints to Kent</c:v>
                </c:pt>
              </c:strCache>
            </c:strRef>
          </c:cat>
          <c:val>
            <c:numRef>
              <c:f>Sheet1!$C$2:$C$4</c:f>
              <c:numCache>
                <c:formatCode>0%</c:formatCode>
                <c:ptCount val="3"/>
                <c:pt idx="0">
                  <c:v>0.79</c:v>
                </c:pt>
                <c:pt idx="1">
                  <c:v>0.51</c:v>
                </c:pt>
                <c:pt idx="2">
                  <c:v>0.48</c:v>
                </c:pt>
              </c:numCache>
            </c:numRef>
          </c:val>
          <c:shape val="cylinder"/>
          <c:extLst>
            <c:ext xmlns:c16="http://schemas.microsoft.com/office/drawing/2014/chart" uri="{C3380CC4-5D6E-409C-BE32-E72D297353CC}">
              <c16:uniqueId val="{00000007-9962-42E4-9642-E4E48A21EE8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57267264"/>
        <c:axId val="357266480"/>
        <c:axId val="0"/>
      </c:bar3DChart>
      <c:catAx>
        <c:axId val="3572672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57266480"/>
        <c:crosses val="autoZero"/>
        <c:auto val="1"/>
        <c:lblAlgn val="ctr"/>
        <c:lblOffset val="100"/>
        <c:noMultiLvlLbl val="0"/>
      </c:catAx>
      <c:valAx>
        <c:axId val="357266480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572672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cap="none" spc="0" normalizeH="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pPr>
            <a:r>
              <a:rPr lang="en-GB" b="1" dirty="0" smtClean="0">
                <a:solidFill>
                  <a:schemeClr val="tx1"/>
                </a:solidFill>
              </a:rPr>
              <a:t>2017/18</a:t>
            </a:r>
            <a:endParaRPr lang="en-GB" b="1" dirty="0">
              <a:solidFill>
                <a:schemeClr val="tx1"/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cap="none" spc="0" normalizeH="0" baseline="0">
              <a:solidFill>
                <a:schemeClr val="tx1"/>
              </a:solidFill>
              <a:latin typeface="+mj-lt"/>
              <a:ea typeface="+mj-ea"/>
              <a:cs typeface="+mj-cs"/>
            </a:defRPr>
          </a:pPr>
          <a:endParaRPr lang="en-US"/>
        </a:p>
      </c:txPr>
    </c:title>
    <c:autoTitleDeleted val="0"/>
    <c:view3D>
      <c:rotX val="15"/>
      <c:rotY val="2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2017/18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Timetable</c:v>
                </c:pt>
                <c:pt idx="1">
                  <c:v>Advice &amp; Guidance on Course</c:v>
                </c:pt>
                <c:pt idx="2">
                  <c:v>Well organised</c:v>
                </c:pt>
                <c:pt idx="3">
                  <c:v>Confident in tackling problems</c:v>
                </c:pt>
                <c:pt idx="4">
                  <c:v>Oppurtunities to analsye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5"/>
                <c:pt idx="0">
                  <c:v>0.74</c:v>
                </c:pt>
                <c:pt idx="1">
                  <c:v>0.73</c:v>
                </c:pt>
                <c:pt idx="2">
                  <c:v>0.62</c:v>
                </c:pt>
                <c:pt idx="3">
                  <c:v>0.71</c:v>
                </c:pt>
                <c:pt idx="4">
                  <c:v>0.78</c:v>
                </c:pt>
              </c:numCache>
            </c:numRef>
          </c:val>
          <c:shape val="cylinder"/>
          <c:extLst>
            <c:ext xmlns:c16="http://schemas.microsoft.com/office/drawing/2014/chart" uri="{C3380CC4-5D6E-409C-BE32-E72D297353CC}">
              <c16:uniqueId val="{00000000-36CC-44B7-9094-E9498FD3EB2C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2016/17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Timetable</c:v>
                </c:pt>
                <c:pt idx="1">
                  <c:v>Advice &amp; Guidance on Course</c:v>
                </c:pt>
                <c:pt idx="2">
                  <c:v>Well organised</c:v>
                </c:pt>
                <c:pt idx="3">
                  <c:v>Confident in tackling problems</c:v>
                </c:pt>
                <c:pt idx="4">
                  <c:v>Oppurtunities to analsye</c:v>
                </c:pt>
              </c:strCache>
            </c:strRef>
          </c:cat>
          <c:val>
            <c:numRef>
              <c:f>Sheet1!$C$2:$C$6</c:f>
              <c:numCache>
                <c:formatCode>0%</c:formatCode>
                <c:ptCount val="5"/>
                <c:pt idx="0">
                  <c:v>0.8</c:v>
                </c:pt>
                <c:pt idx="1">
                  <c:v>0.78</c:v>
                </c:pt>
                <c:pt idx="2">
                  <c:v>0.67</c:v>
                </c:pt>
                <c:pt idx="3">
                  <c:v>0.76</c:v>
                </c:pt>
                <c:pt idx="4">
                  <c:v>0.83</c:v>
                </c:pt>
              </c:numCache>
            </c:numRef>
          </c:val>
          <c:shape val="cylinder"/>
          <c:extLst>
            <c:ext xmlns:c16="http://schemas.microsoft.com/office/drawing/2014/chart" uri="{C3380CC4-5D6E-409C-BE32-E72D297353CC}">
              <c16:uniqueId val="{00000001-36CC-44B7-9094-E9498FD3EB2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99"/>
        <c:shape val="box"/>
        <c:axId val="579332264"/>
        <c:axId val="562326328"/>
        <c:axId val="0"/>
      </c:bar3DChart>
      <c:catAx>
        <c:axId val="5793322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62326328"/>
        <c:crosses val="autoZero"/>
        <c:auto val="1"/>
        <c:lblAlgn val="ctr"/>
        <c:lblOffset val="100"/>
        <c:noMultiLvlLbl val="0"/>
      </c:catAx>
      <c:valAx>
        <c:axId val="562326328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793322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4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34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1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b="0" kern="1200" cap="none" spc="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dk1">
          <a:lumMod val="15000"/>
          <a:lumOff val="85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810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8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200" b="0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round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diagrams/_rels/data3.xml.rels><?xml version="1.0" encoding="UTF-8" standalone="yes"?>
<Relationships xmlns="http://schemas.openxmlformats.org/package/2006/relationships"><Relationship Id="rId1" Type="http://schemas.openxmlformats.org/officeDocument/2006/relationships/hyperlink" Target="https://www.kent.ac.uk/teaching/qa/codes/taught/annexn.html" TargetMode="External"/></Relationships>
</file>

<file path=ppt/diagrams/_rels/drawing3.xml.rels><?xml version="1.0" encoding="UTF-8" standalone="yes"?>
<Relationships xmlns="http://schemas.openxmlformats.org/package/2006/relationships"><Relationship Id="rId1" Type="http://schemas.openxmlformats.org/officeDocument/2006/relationships/hyperlink" Target="https://www.kent.ac.uk/teaching/qa/codes/taught/annexn.html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A3B11B4-FD7B-48DC-BF90-4E9C496B1933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BD5753DB-E602-46F3-A9F1-7E67B908CD46}">
      <dgm:prSet/>
      <dgm:spPr/>
      <dgm:t>
        <a:bodyPr/>
        <a:lstStyle/>
        <a:p>
          <a:pPr rtl="0"/>
          <a:r>
            <a:rPr lang="en-GB" smtClean="0"/>
            <a:t>Purpose of the Survey</a:t>
          </a:r>
          <a:endParaRPr lang="en-GB"/>
        </a:p>
      </dgm:t>
    </dgm:pt>
    <dgm:pt modelId="{E6BA4415-F236-4E7F-B30F-5B9FEC00D01D}" type="parTrans" cxnId="{CE2470C6-C863-41D1-A336-AF874BA38E27}">
      <dgm:prSet/>
      <dgm:spPr/>
      <dgm:t>
        <a:bodyPr/>
        <a:lstStyle/>
        <a:p>
          <a:endParaRPr lang="en-US"/>
        </a:p>
      </dgm:t>
    </dgm:pt>
    <dgm:pt modelId="{A9CDE7D8-F079-4A9B-BFFA-954C48B92628}" type="sibTrans" cxnId="{CE2470C6-C863-41D1-A336-AF874BA38E27}">
      <dgm:prSet/>
      <dgm:spPr/>
      <dgm:t>
        <a:bodyPr/>
        <a:lstStyle/>
        <a:p>
          <a:endParaRPr lang="en-US"/>
        </a:p>
      </dgm:t>
    </dgm:pt>
    <dgm:pt modelId="{BBCF02E3-13B8-4C37-8C77-FC1C4325B1EA}">
      <dgm:prSet/>
      <dgm:spPr/>
      <dgm:t>
        <a:bodyPr/>
        <a:lstStyle/>
        <a:p>
          <a:pPr rtl="0"/>
          <a:r>
            <a:rPr lang="en-GB" smtClean="0"/>
            <a:t>Highlight 2018 Outcomes</a:t>
          </a:r>
          <a:endParaRPr lang="en-GB"/>
        </a:p>
      </dgm:t>
    </dgm:pt>
    <dgm:pt modelId="{A76540B1-04B7-40B9-8346-D8CF1C14D30B}" type="parTrans" cxnId="{2B647769-3062-4066-943E-6EACA3DFB21B}">
      <dgm:prSet/>
      <dgm:spPr/>
      <dgm:t>
        <a:bodyPr/>
        <a:lstStyle/>
        <a:p>
          <a:endParaRPr lang="en-US"/>
        </a:p>
      </dgm:t>
    </dgm:pt>
    <dgm:pt modelId="{9FCD9E22-1BF6-45FA-82C3-B865CFD3BE2D}" type="sibTrans" cxnId="{2B647769-3062-4066-943E-6EACA3DFB21B}">
      <dgm:prSet/>
      <dgm:spPr/>
      <dgm:t>
        <a:bodyPr/>
        <a:lstStyle/>
        <a:p>
          <a:endParaRPr lang="en-US"/>
        </a:p>
      </dgm:t>
    </dgm:pt>
    <dgm:pt modelId="{CF3481C0-7AFE-4F75-805C-3636F3DBB626}">
      <dgm:prSet/>
      <dgm:spPr/>
      <dgm:t>
        <a:bodyPr/>
        <a:lstStyle/>
        <a:p>
          <a:pPr rtl="0"/>
          <a:r>
            <a:rPr lang="en-GB" smtClean="0"/>
            <a:t>Share Practice</a:t>
          </a:r>
          <a:endParaRPr lang="en-GB"/>
        </a:p>
      </dgm:t>
    </dgm:pt>
    <dgm:pt modelId="{235E2148-F406-47DC-884B-61B2F2911A21}" type="parTrans" cxnId="{A51E4423-618F-40F8-8522-D6F9D2B68B08}">
      <dgm:prSet/>
      <dgm:spPr/>
      <dgm:t>
        <a:bodyPr/>
        <a:lstStyle/>
        <a:p>
          <a:endParaRPr lang="en-US"/>
        </a:p>
      </dgm:t>
    </dgm:pt>
    <dgm:pt modelId="{9C8C242A-CEEC-4245-BB96-CC93BB713877}" type="sibTrans" cxnId="{A51E4423-618F-40F8-8522-D6F9D2B68B08}">
      <dgm:prSet/>
      <dgm:spPr/>
      <dgm:t>
        <a:bodyPr/>
        <a:lstStyle/>
        <a:p>
          <a:endParaRPr lang="en-US"/>
        </a:p>
      </dgm:t>
    </dgm:pt>
    <dgm:pt modelId="{6CF59A19-948D-4A33-8ED4-8F9C7165969B}" type="pres">
      <dgm:prSet presAssocID="{CA3B11B4-FD7B-48DC-BF90-4E9C496B1933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EB08793-E4E9-4169-ADF0-139E3542CBA5}" type="pres">
      <dgm:prSet presAssocID="{CA3B11B4-FD7B-48DC-BF90-4E9C496B1933}" presName="arrow" presStyleLbl="bgShp" presStyleIdx="0" presStyleCnt="1"/>
      <dgm:spPr/>
    </dgm:pt>
    <dgm:pt modelId="{73971D07-B2B3-4CBC-A514-3BC6E6539703}" type="pres">
      <dgm:prSet presAssocID="{CA3B11B4-FD7B-48DC-BF90-4E9C496B1933}" presName="linearProcess" presStyleCnt="0"/>
      <dgm:spPr/>
    </dgm:pt>
    <dgm:pt modelId="{C583C307-B9F0-4218-823A-6F95E0D24B29}" type="pres">
      <dgm:prSet presAssocID="{BD5753DB-E602-46F3-A9F1-7E67B908CD46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BF709A6-14AA-4F84-8295-E43C5F8512F5}" type="pres">
      <dgm:prSet presAssocID="{A9CDE7D8-F079-4A9B-BFFA-954C48B92628}" presName="sibTrans" presStyleCnt="0"/>
      <dgm:spPr/>
    </dgm:pt>
    <dgm:pt modelId="{F8B527C4-6FC1-481C-9AEF-2240038D9D05}" type="pres">
      <dgm:prSet presAssocID="{BBCF02E3-13B8-4C37-8C77-FC1C4325B1EA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7E2ACD2-CC9B-4394-8E46-73EA3494B79E}" type="pres">
      <dgm:prSet presAssocID="{9FCD9E22-1BF6-45FA-82C3-B865CFD3BE2D}" presName="sibTrans" presStyleCnt="0"/>
      <dgm:spPr/>
    </dgm:pt>
    <dgm:pt modelId="{E616D778-EE16-46D1-AABE-15A4808657F7}" type="pres">
      <dgm:prSet presAssocID="{CF3481C0-7AFE-4F75-805C-3636F3DBB626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51E4423-618F-40F8-8522-D6F9D2B68B08}" srcId="{CA3B11B4-FD7B-48DC-BF90-4E9C496B1933}" destId="{CF3481C0-7AFE-4F75-805C-3636F3DBB626}" srcOrd="2" destOrd="0" parTransId="{235E2148-F406-47DC-884B-61B2F2911A21}" sibTransId="{9C8C242A-CEEC-4245-BB96-CC93BB713877}"/>
    <dgm:cxn modelId="{CE2470C6-C863-41D1-A336-AF874BA38E27}" srcId="{CA3B11B4-FD7B-48DC-BF90-4E9C496B1933}" destId="{BD5753DB-E602-46F3-A9F1-7E67B908CD46}" srcOrd="0" destOrd="0" parTransId="{E6BA4415-F236-4E7F-B30F-5B9FEC00D01D}" sibTransId="{A9CDE7D8-F079-4A9B-BFFA-954C48B92628}"/>
    <dgm:cxn modelId="{950A40F1-BFDA-4D71-ADC6-BF84B772BD4A}" type="presOf" srcId="{CF3481C0-7AFE-4F75-805C-3636F3DBB626}" destId="{E616D778-EE16-46D1-AABE-15A4808657F7}" srcOrd="0" destOrd="0" presId="urn:microsoft.com/office/officeart/2005/8/layout/hProcess9"/>
    <dgm:cxn modelId="{28AA2C5B-3288-4C37-8B7F-56C38AEEB925}" type="presOf" srcId="{BD5753DB-E602-46F3-A9F1-7E67B908CD46}" destId="{C583C307-B9F0-4218-823A-6F95E0D24B29}" srcOrd="0" destOrd="0" presId="urn:microsoft.com/office/officeart/2005/8/layout/hProcess9"/>
    <dgm:cxn modelId="{3D95874C-011E-4026-87AA-D01CD61E7C33}" type="presOf" srcId="{CA3B11B4-FD7B-48DC-BF90-4E9C496B1933}" destId="{6CF59A19-948D-4A33-8ED4-8F9C7165969B}" srcOrd="0" destOrd="0" presId="urn:microsoft.com/office/officeart/2005/8/layout/hProcess9"/>
    <dgm:cxn modelId="{3DD9B433-83E8-4A02-BAEB-23CB7940E052}" type="presOf" srcId="{BBCF02E3-13B8-4C37-8C77-FC1C4325B1EA}" destId="{F8B527C4-6FC1-481C-9AEF-2240038D9D05}" srcOrd="0" destOrd="0" presId="urn:microsoft.com/office/officeart/2005/8/layout/hProcess9"/>
    <dgm:cxn modelId="{2B647769-3062-4066-943E-6EACA3DFB21B}" srcId="{CA3B11B4-FD7B-48DC-BF90-4E9C496B1933}" destId="{BBCF02E3-13B8-4C37-8C77-FC1C4325B1EA}" srcOrd="1" destOrd="0" parTransId="{A76540B1-04B7-40B9-8346-D8CF1C14D30B}" sibTransId="{9FCD9E22-1BF6-45FA-82C3-B865CFD3BE2D}"/>
    <dgm:cxn modelId="{E06D9731-A92D-46C7-9414-975951C8D8A7}" type="presParOf" srcId="{6CF59A19-948D-4A33-8ED4-8F9C7165969B}" destId="{2EB08793-E4E9-4169-ADF0-139E3542CBA5}" srcOrd="0" destOrd="0" presId="urn:microsoft.com/office/officeart/2005/8/layout/hProcess9"/>
    <dgm:cxn modelId="{CA5C166C-5348-4A82-9435-3A580D0B8D29}" type="presParOf" srcId="{6CF59A19-948D-4A33-8ED4-8F9C7165969B}" destId="{73971D07-B2B3-4CBC-A514-3BC6E6539703}" srcOrd="1" destOrd="0" presId="urn:microsoft.com/office/officeart/2005/8/layout/hProcess9"/>
    <dgm:cxn modelId="{4EF3C034-1E08-433D-8D4E-560EFF78EF1F}" type="presParOf" srcId="{73971D07-B2B3-4CBC-A514-3BC6E6539703}" destId="{C583C307-B9F0-4218-823A-6F95E0D24B29}" srcOrd="0" destOrd="0" presId="urn:microsoft.com/office/officeart/2005/8/layout/hProcess9"/>
    <dgm:cxn modelId="{D6B4C2F1-3FCC-4A2B-AE4B-10768F382566}" type="presParOf" srcId="{73971D07-B2B3-4CBC-A514-3BC6E6539703}" destId="{3BF709A6-14AA-4F84-8295-E43C5F8512F5}" srcOrd="1" destOrd="0" presId="urn:microsoft.com/office/officeart/2005/8/layout/hProcess9"/>
    <dgm:cxn modelId="{006DD089-34C2-449D-99FE-3FD0B20A7F99}" type="presParOf" srcId="{73971D07-B2B3-4CBC-A514-3BC6E6539703}" destId="{F8B527C4-6FC1-481C-9AEF-2240038D9D05}" srcOrd="2" destOrd="0" presId="urn:microsoft.com/office/officeart/2005/8/layout/hProcess9"/>
    <dgm:cxn modelId="{48049D44-4C9D-4A3F-9B14-C540A1FCFC6E}" type="presParOf" srcId="{73971D07-B2B3-4CBC-A514-3BC6E6539703}" destId="{97E2ACD2-CC9B-4394-8E46-73EA3494B79E}" srcOrd="3" destOrd="0" presId="urn:microsoft.com/office/officeart/2005/8/layout/hProcess9"/>
    <dgm:cxn modelId="{0DD5BBC0-7182-409D-A213-DF31E893D5DF}" type="presParOf" srcId="{73971D07-B2B3-4CBC-A514-3BC6E6539703}" destId="{E616D778-EE16-46D1-AABE-15A4808657F7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6FD75355-C9B2-4287-92E8-1D1A91C8D002}" type="doc">
      <dgm:prSet loTypeId="urn:microsoft.com/office/officeart/2005/8/layout/architecture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2945A75A-5DB2-40FB-8D95-1262FBF022F6}">
      <dgm:prSet phldrT="[Text]"/>
      <dgm:spPr/>
      <dgm:t>
        <a:bodyPr/>
        <a:lstStyle/>
        <a:p>
          <a:r>
            <a:rPr lang="en-US" dirty="0" smtClean="0"/>
            <a:t>m.e.redmond@kent.ac.uk</a:t>
          </a:r>
          <a:endParaRPr lang="en-US" dirty="0"/>
        </a:p>
      </dgm:t>
    </dgm:pt>
    <dgm:pt modelId="{AD146EE0-2974-4BBA-8282-F0A87AEA1035}" type="parTrans" cxnId="{23822EEB-9095-4093-B2D3-A2A315C35026}">
      <dgm:prSet/>
      <dgm:spPr/>
      <dgm:t>
        <a:bodyPr/>
        <a:lstStyle/>
        <a:p>
          <a:endParaRPr lang="en-US"/>
        </a:p>
      </dgm:t>
    </dgm:pt>
    <dgm:pt modelId="{00A9A589-EAB8-4155-ACEE-AE5F75531F38}" type="sibTrans" cxnId="{23822EEB-9095-4093-B2D3-A2A315C35026}">
      <dgm:prSet/>
      <dgm:spPr/>
      <dgm:t>
        <a:bodyPr/>
        <a:lstStyle/>
        <a:p>
          <a:endParaRPr lang="en-US"/>
        </a:p>
      </dgm:t>
    </dgm:pt>
    <dgm:pt modelId="{A0274978-7DC7-46A3-A4DC-DE739F588F8B}">
      <dgm:prSet phldrT="[Text]"/>
      <dgm:spPr>
        <a:solidFill>
          <a:schemeClr val="accent2"/>
        </a:solidFill>
      </dgm:spPr>
      <dgm:t>
        <a:bodyPr/>
        <a:lstStyle/>
        <a:p>
          <a:r>
            <a:rPr lang="en-US" dirty="0" smtClean="0"/>
            <a:t>Review</a:t>
          </a:r>
          <a:endParaRPr lang="en-US" dirty="0"/>
        </a:p>
      </dgm:t>
    </dgm:pt>
    <dgm:pt modelId="{B7DF1CAB-9EFF-423D-822F-5CB9D56B6398}" type="parTrans" cxnId="{B820EC05-ACF1-4262-8788-ADDE36C5498A}">
      <dgm:prSet/>
      <dgm:spPr/>
      <dgm:t>
        <a:bodyPr/>
        <a:lstStyle/>
        <a:p>
          <a:endParaRPr lang="en-US"/>
        </a:p>
      </dgm:t>
    </dgm:pt>
    <dgm:pt modelId="{92383CFF-644D-4E4C-8F11-E72827A27789}" type="sibTrans" cxnId="{B820EC05-ACF1-4262-8788-ADDE36C5498A}">
      <dgm:prSet/>
      <dgm:spPr/>
      <dgm:t>
        <a:bodyPr/>
        <a:lstStyle/>
        <a:p>
          <a:endParaRPr lang="en-US"/>
        </a:p>
      </dgm:t>
    </dgm:pt>
    <dgm:pt modelId="{67191511-C264-425D-AEA7-51F27C0D689D}">
      <dgm:prSet phldrT="[Text]"/>
      <dgm:spPr/>
      <dgm:t>
        <a:bodyPr/>
        <a:lstStyle/>
        <a:p>
          <a:r>
            <a:rPr lang="en-US" dirty="0" smtClean="0"/>
            <a:t>2019</a:t>
          </a:r>
          <a:endParaRPr lang="en-US" dirty="0"/>
        </a:p>
      </dgm:t>
    </dgm:pt>
    <dgm:pt modelId="{A346C2C9-C3C3-4B2B-AED1-6432864B15C7}" type="parTrans" cxnId="{1D1D92DD-19FF-445D-A8E9-2AB54599B5FB}">
      <dgm:prSet/>
      <dgm:spPr/>
      <dgm:t>
        <a:bodyPr/>
        <a:lstStyle/>
        <a:p>
          <a:endParaRPr lang="en-US"/>
        </a:p>
      </dgm:t>
    </dgm:pt>
    <dgm:pt modelId="{E8A5A4F5-9659-4BB0-A90E-B72F3BB6F8F6}" type="sibTrans" cxnId="{1D1D92DD-19FF-445D-A8E9-2AB54599B5FB}">
      <dgm:prSet/>
      <dgm:spPr/>
      <dgm:t>
        <a:bodyPr/>
        <a:lstStyle/>
        <a:p>
          <a:endParaRPr lang="en-US"/>
        </a:p>
      </dgm:t>
    </dgm:pt>
    <dgm:pt modelId="{22A2341B-232A-496F-BEA9-F87D9C186CF2}" type="pres">
      <dgm:prSet presAssocID="{6FD75355-C9B2-4287-92E8-1D1A91C8D002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0773179C-3488-4A86-B6B4-8170B57B25B0}" type="pres">
      <dgm:prSet presAssocID="{2945A75A-5DB2-40FB-8D95-1262FBF022F6}" presName="vertOne" presStyleCnt="0"/>
      <dgm:spPr/>
    </dgm:pt>
    <dgm:pt modelId="{5888DCEC-C7DD-4761-B78D-92BE4D7E60F6}" type="pres">
      <dgm:prSet presAssocID="{2945A75A-5DB2-40FB-8D95-1262FBF022F6}" presName="txOn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D94916B-F213-4409-9ADE-3E473244C29A}" type="pres">
      <dgm:prSet presAssocID="{2945A75A-5DB2-40FB-8D95-1262FBF022F6}" presName="parTransOne" presStyleCnt="0"/>
      <dgm:spPr/>
    </dgm:pt>
    <dgm:pt modelId="{A3C1E361-5E57-47B0-A885-7853224A4386}" type="pres">
      <dgm:prSet presAssocID="{2945A75A-5DB2-40FB-8D95-1262FBF022F6}" presName="horzOne" presStyleCnt="0"/>
      <dgm:spPr/>
    </dgm:pt>
    <dgm:pt modelId="{C716D351-119C-49E3-9A71-88E8950090EB}" type="pres">
      <dgm:prSet presAssocID="{A0274978-7DC7-46A3-A4DC-DE739F588F8B}" presName="vertTwo" presStyleCnt="0"/>
      <dgm:spPr/>
    </dgm:pt>
    <dgm:pt modelId="{83DE5FE3-A50B-4950-9A64-CE9E177D1813}" type="pres">
      <dgm:prSet presAssocID="{A0274978-7DC7-46A3-A4DC-DE739F588F8B}" presName="txTwo" presStyleLbl="node2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6E4360E-1A88-440F-9734-282C80FD5DA7}" type="pres">
      <dgm:prSet presAssocID="{A0274978-7DC7-46A3-A4DC-DE739F588F8B}" presName="parTransTwo" presStyleCnt="0"/>
      <dgm:spPr/>
    </dgm:pt>
    <dgm:pt modelId="{7145B773-7CA4-498D-9BCC-7411B10A2F97}" type="pres">
      <dgm:prSet presAssocID="{A0274978-7DC7-46A3-A4DC-DE739F588F8B}" presName="horzTwo" presStyleCnt="0"/>
      <dgm:spPr/>
    </dgm:pt>
    <dgm:pt modelId="{0613FA81-8BB9-42CD-A755-57769389283A}" type="pres">
      <dgm:prSet presAssocID="{67191511-C264-425D-AEA7-51F27C0D689D}" presName="vertThree" presStyleCnt="0"/>
      <dgm:spPr/>
    </dgm:pt>
    <dgm:pt modelId="{318ED20E-656C-4298-981D-5416AF369E39}" type="pres">
      <dgm:prSet presAssocID="{67191511-C264-425D-AEA7-51F27C0D689D}" presName="txThree" presStyleLbl="node3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F185DD6-C8B3-456F-AF93-8CDB9489A468}" type="pres">
      <dgm:prSet presAssocID="{67191511-C264-425D-AEA7-51F27C0D689D}" presName="horzThree" presStyleCnt="0"/>
      <dgm:spPr/>
    </dgm:pt>
  </dgm:ptLst>
  <dgm:cxnLst>
    <dgm:cxn modelId="{23822EEB-9095-4093-B2D3-A2A315C35026}" srcId="{6FD75355-C9B2-4287-92E8-1D1A91C8D002}" destId="{2945A75A-5DB2-40FB-8D95-1262FBF022F6}" srcOrd="0" destOrd="0" parTransId="{AD146EE0-2974-4BBA-8282-F0A87AEA1035}" sibTransId="{00A9A589-EAB8-4155-ACEE-AE5F75531F38}"/>
    <dgm:cxn modelId="{648747B7-9245-4E67-86B4-70D6925F729F}" type="presOf" srcId="{67191511-C264-425D-AEA7-51F27C0D689D}" destId="{318ED20E-656C-4298-981D-5416AF369E39}" srcOrd="0" destOrd="0" presId="urn:microsoft.com/office/officeart/2005/8/layout/architecture"/>
    <dgm:cxn modelId="{1D1D92DD-19FF-445D-A8E9-2AB54599B5FB}" srcId="{A0274978-7DC7-46A3-A4DC-DE739F588F8B}" destId="{67191511-C264-425D-AEA7-51F27C0D689D}" srcOrd="0" destOrd="0" parTransId="{A346C2C9-C3C3-4B2B-AED1-6432864B15C7}" sibTransId="{E8A5A4F5-9659-4BB0-A90E-B72F3BB6F8F6}"/>
    <dgm:cxn modelId="{6E2C1584-8ADC-482D-AB88-71E7B8661AE7}" type="presOf" srcId="{A0274978-7DC7-46A3-A4DC-DE739F588F8B}" destId="{83DE5FE3-A50B-4950-9A64-CE9E177D1813}" srcOrd="0" destOrd="0" presId="urn:microsoft.com/office/officeart/2005/8/layout/architecture"/>
    <dgm:cxn modelId="{897DF6E6-E954-494A-962C-4AFB913D9EBB}" type="presOf" srcId="{2945A75A-5DB2-40FB-8D95-1262FBF022F6}" destId="{5888DCEC-C7DD-4761-B78D-92BE4D7E60F6}" srcOrd="0" destOrd="0" presId="urn:microsoft.com/office/officeart/2005/8/layout/architecture"/>
    <dgm:cxn modelId="{6C00A7EC-5535-4714-9DD2-B88F9A66A028}" type="presOf" srcId="{6FD75355-C9B2-4287-92E8-1D1A91C8D002}" destId="{22A2341B-232A-496F-BEA9-F87D9C186CF2}" srcOrd="0" destOrd="0" presId="urn:microsoft.com/office/officeart/2005/8/layout/architecture"/>
    <dgm:cxn modelId="{B820EC05-ACF1-4262-8788-ADDE36C5498A}" srcId="{2945A75A-5DB2-40FB-8D95-1262FBF022F6}" destId="{A0274978-7DC7-46A3-A4DC-DE739F588F8B}" srcOrd="0" destOrd="0" parTransId="{B7DF1CAB-9EFF-423D-822F-5CB9D56B6398}" sibTransId="{92383CFF-644D-4E4C-8F11-E72827A27789}"/>
    <dgm:cxn modelId="{64B5E103-3C4B-492F-BC8D-D952635E4E39}" type="presParOf" srcId="{22A2341B-232A-496F-BEA9-F87D9C186CF2}" destId="{0773179C-3488-4A86-B6B4-8170B57B25B0}" srcOrd="0" destOrd="0" presId="urn:microsoft.com/office/officeart/2005/8/layout/architecture"/>
    <dgm:cxn modelId="{B3C88ABE-EFA6-4076-9EFE-4E7C0E0FC601}" type="presParOf" srcId="{0773179C-3488-4A86-B6B4-8170B57B25B0}" destId="{5888DCEC-C7DD-4761-B78D-92BE4D7E60F6}" srcOrd="0" destOrd="0" presId="urn:microsoft.com/office/officeart/2005/8/layout/architecture"/>
    <dgm:cxn modelId="{1440D190-0564-49A4-9FF6-9FAB847BDFF0}" type="presParOf" srcId="{0773179C-3488-4A86-B6B4-8170B57B25B0}" destId="{2D94916B-F213-4409-9ADE-3E473244C29A}" srcOrd="1" destOrd="0" presId="urn:microsoft.com/office/officeart/2005/8/layout/architecture"/>
    <dgm:cxn modelId="{F696F546-3256-4074-A2F0-0F8581FC0809}" type="presParOf" srcId="{0773179C-3488-4A86-B6B4-8170B57B25B0}" destId="{A3C1E361-5E57-47B0-A885-7853224A4386}" srcOrd="2" destOrd="0" presId="urn:microsoft.com/office/officeart/2005/8/layout/architecture"/>
    <dgm:cxn modelId="{94F787E2-6028-4CC3-BE9F-B9FAADEA0AAF}" type="presParOf" srcId="{A3C1E361-5E57-47B0-A885-7853224A4386}" destId="{C716D351-119C-49E3-9A71-88E8950090EB}" srcOrd="0" destOrd="0" presId="urn:microsoft.com/office/officeart/2005/8/layout/architecture"/>
    <dgm:cxn modelId="{477641E8-7DEF-4FEE-AC7F-4C2538235D1F}" type="presParOf" srcId="{C716D351-119C-49E3-9A71-88E8950090EB}" destId="{83DE5FE3-A50B-4950-9A64-CE9E177D1813}" srcOrd="0" destOrd="0" presId="urn:microsoft.com/office/officeart/2005/8/layout/architecture"/>
    <dgm:cxn modelId="{F299EF6E-348B-4B28-A4FF-E9D3E9EFD95C}" type="presParOf" srcId="{C716D351-119C-49E3-9A71-88E8950090EB}" destId="{B6E4360E-1A88-440F-9734-282C80FD5DA7}" srcOrd="1" destOrd="0" presId="urn:microsoft.com/office/officeart/2005/8/layout/architecture"/>
    <dgm:cxn modelId="{F3FD2758-A8AA-454C-8C0B-4071F114F18F}" type="presParOf" srcId="{C716D351-119C-49E3-9A71-88E8950090EB}" destId="{7145B773-7CA4-498D-9BCC-7411B10A2F97}" srcOrd="2" destOrd="0" presId="urn:microsoft.com/office/officeart/2005/8/layout/architecture"/>
    <dgm:cxn modelId="{D77C1EC8-7963-4561-B2B0-1988AB23FF4C}" type="presParOf" srcId="{7145B773-7CA4-498D-9BCC-7411B10A2F97}" destId="{0613FA81-8BB9-42CD-A755-57769389283A}" srcOrd="0" destOrd="0" presId="urn:microsoft.com/office/officeart/2005/8/layout/architecture"/>
    <dgm:cxn modelId="{DA8D7B41-F5EA-4723-8835-5533AC867B0A}" type="presParOf" srcId="{0613FA81-8BB9-42CD-A755-57769389283A}" destId="{318ED20E-656C-4298-981D-5416AF369E39}" srcOrd="0" destOrd="0" presId="urn:microsoft.com/office/officeart/2005/8/layout/architecture"/>
    <dgm:cxn modelId="{6A23E5C1-6A78-43BB-AC38-125172229A7D}" type="presParOf" srcId="{0613FA81-8BB9-42CD-A755-57769389283A}" destId="{4F185DD6-C8B3-456F-AF93-8CDB9489A468}" srcOrd="1" destOrd="0" presId="urn:microsoft.com/office/officeart/2005/8/layout/architecture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C6C40F6-47D8-46F5-AFAA-DDEA8E53956A}" type="doc">
      <dgm:prSet loTypeId="urn:microsoft.com/office/officeart/2005/8/layout/cycle8" loCatId="cycle" qsTypeId="urn:microsoft.com/office/officeart/2005/8/quickstyle/simple1" qsCatId="simple" csTypeId="urn:microsoft.com/office/officeart/2005/8/colors/accent1_2" csCatId="accent1" phldr="1"/>
      <dgm:spPr/>
    </dgm:pt>
    <dgm:pt modelId="{9FB91EE7-31A7-47DE-9FE0-726C42F892D8}">
      <dgm:prSet phldrT="[Text]"/>
      <dgm:spPr/>
      <dgm:t>
        <a:bodyPr/>
        <a:lstStyle/>
        <a:p>
          <a:r>
            <a:rPr lang="en-US" dirty="0" smtClean="0"/>
            <a:t>Consider outcomes  </a:t>
          </a:r>
          <a:endParaRPr lang="en-US" dirty="0"/>
        </a:p>
      </dgm:t>
    </dgm:pt>
    <dgm:pt modelId="{D9A92143-2DC6-405A-8D05-4E25FD7A3274}" type="parTrans" cxnId="{A5A25CD0-6FB2-4D4E-B615-51E2CB48F705}">
      <dgm:prSet/>
      <dgm:spPr/>
      <dgm:t>
        <a:bodyPr/>
        <a:lstStyle/>
        <a:p>
          <a:endParaRPr lang="en-US"/>
        </a:p>
      </dgm:t>
    </dgm:pt>
    <dgm:pt modelId="{1C928315-5DF7-491A-9095-FA4BD8F172C0}" type="sibTrans" cxnId="{A5A25CD0-6FB2-4D4E-B615-51E2CB48F705}">
      <dgm:prSet/>
      <dgm:spPr/>
      <dgm:t>
        <a:bodyPr/>
        <a:lstStyle/>
        <a:p>
          <a:endParaRPr lang="en-US"/>
        </a:p>
      </dgm:t>
    </dgm:pt>
    <dgm:pt modelId="{5C6769DD-29F7-4673-A5C2-43DF4D148EBE}">
      <dgm:prSet phldrT="[Text]"/>
      <dgm:spPr/>
      <dgm:t>
        <a:bodyPr/>
        <a:lstStyle/>
        <a:p>
          <a:r>
            <a:rPr lang="en-US" dirty="0" smtClean="0"/>
            <a:t>Disseminate good practice to partners</a:t>
          </a:r>
          <a:endParaRPr lang="en-US" dirty="0"/>
        </a:p>
      </dgm:t>
    </dgm:pt>
    <dgm:pt modelId="{5B8E417A-4FB4-400B-9AA9-3C1B10465FEA}" type="parTrans" cxnId="{31F65BE5-BAFE-40A7-86F4-08C1F7091155}">
      <dgm:prSet/>
      <dgm:spPr/>
      <dgm:t>
        <a:bodyPr/>
        <a:lstStyle/>
        <a:p>
          <a:endParaRPr lang="en-US"/>
        </a:p>
      </dgm:t>
    </dgm:pt>
    <dgm:pt modelId="{325200D8-97EB-43F6-80D6-A841FFD80FBB}" type="sibTrans" cxnId="{31F65BE5-BAFE-40A7-86F4-08C1F7091155}">
      <dgm:prSet/>
      <dgm:spPr/>
      <dgm:t>
        <a:bodyPr/>
        <a:lstStyle/>
        <a:p>
          <a:endParaRPr lang="en-US"/>
        </a:p>
      </dgm:t>
    </dgm:pt>
    <dgm:pt modelId="{D523BE04-3765-43AA-BEC6-75D0A397037C}">
      <dgm:prSet phldrT="[Text]"/>
      <dgm:spPr/>
      <dgm:t>
        <a:bodyPr/>
        <a:lstStyle/>
        <a:p>
          <a:r>
            <a:rPr lang="en-US" dirty="0" smtClean="0"/>
            <a:t>Receive Direct feedback from Students</a:t>
          </a:r>
          <a:endParaRPr lang="en-US" dirty="0"/>
        </a:p>
      </dgm:t>
    </dgm:pt>
    <dgm:pt modelId="{86887507-BFE2-4346-93EC-4EECC710BEAA}" type="parTrans" cxnId="{D760EDB4-A7EB-4D2A-B49D-939BE46608A1}">
      <dgm:prSet/>
      <dgm:spPr/>
      <dgm:t>
        <a:bodyPr/>
        <a:lstStyle/>
        <a:p>
          <a:endParaRPr lang="en-US"/>
        </a:p>
      </dgm:t>
    </dgm:pt>
    <dgm:pt modelId="{D32A17CD-6250-45BB-A1CC-E189CBE319AA}" type="sibTrans" cxnId="{D760EDB4-A7EB-4D2A-B49D-939BE46608A1}">
      <dgm:prSet/>
      <dgm:spPr/>
      <dgm:t>
        <a:bodyPr/>
        <a:lstStyle/>
        <a:p>
          <a:endParaRPr lang="en-US"/>
        </a:p>
      </dgm:t>
    </dgm:pt>
    <dgm:pt modelId="{0DD1EA87-C823-4CF8-8D6A-7C4BD6AD8A49}" type="pres">
      <dgm:prSet presAssocID="{DC6C40F6-47D8-46F5-AFAA-DDEA8E53956A}" presName="compositeShape" presStyleCnt="0">
        <dgm:presLayoutVars>
          <dgm:chMax val="7"/>
          <dgm:dir/>
          <dgm:resizeHandles val="exact"/>
        </dgm:presLayoutVars>
      </dgm:prSet>
      <dgm:spPr/>
    </dgm:pt>
    <dgm:pt modelId="{B13BF6B0-4B4A-423B-83D1-C1570E6F0A9E}" type="pres">
      <dgm:prSet presAssocID="{DC6C40F6-47D8-46F5-AFAA-DDEA8E53956A}" presName="wedge1" presStyleLbl="node1" presStyleIdx="0" presStyleCnt="3"/>
      <dgm:spPr/>
      <dgm:t>
        <a:bodyPr/>
        <a:lstStyle/>
        <a:p>
          <a:endParaRPr lang="en-US"/>
        </a:p>
      </dgm:t>
    </dgm:pt>
    <dgm:pt modelId="{ABCDCFBB-2616-45F2-8503-4F074DA0A179}" type="pres">
      <dgm:prSet presAssocID="{DC6C40F6-47D8-46F5-AFAA-DDEA8E53956A}" presName="dummy1a" presStyleCnt="0"/>
      <dgm:spPr/>
    </dgm:pt>
    <dgm:pt modelId="{B6DC612F-413E-41EA-92A1-6F0E95508C7B}" type="pres">
      <dgm:prSet presAssocID="{DC6C40F6-47D8-46F5-AFAA-DDEA8E53956A}" presName="dummy1b" presStyleCnt="0"/>
      <dgm:spPr/>
    </dgm:pt>
    <dgm:pt modelId="{FB3244CA-2979-4591-8E76-27C66ED0C49F}" type="pres">
      <dgm:prSet presAssocID="{DC6C40F6-47D8-46F5-AFAA-DDEA8E53956A}" presName="wedge1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E4960B1-BBF8-4EFD-802E-9FAC4A43BF14}" type="pres">
      <dgm:prSet presAssocID="{DC6C40F6-47D8-46F5-AFAA-DDEA8E53956A}" presName="wedge2" presStyleLbl="node1" presStyleIdx="1" presStyleCnt="3"/>
      <dgm:spPr/>
      <dgm:t>
        <a:bodyPr/>
        <a:lstStyle/>
        <a:p>
          <a:endParaRPr lang="en-US"/>
        </a:p>
      </dgm:t>
    </dgm:pt>
    <dgm:pt modelId="{5C6FEF38-51DD-4E12-B2C4-4ED82CC3E581}" type="pres">
      <dgm:prSet presAssocID="{DC6C40F6-47D8-46F5-AFAA-DDEA8E53956A}" presName="dummy2a" presStyleCnt="0"/>
      <dgm:spPr/>
    </dgm:pt>
    <dgm:pt modelId="{D20A97D5-1CBF-492E-B32F-73F4E8B5CA31}" type="pres">
      <dgm:prSet presAssocID="{DC6C40F6-47D8-46F5-AFAA-DDEA8E53956A}" presName="dummy2b" presStyleCnt="0"/>
      <dgm:spPr/>
    </dgm:pt>
    <dgm:pt modelId="{3C1FE44B-99E3-4B10-B8A1-CCB19700E8BB}" type="pres">
      <dgm:prSet presAssocID="{DC6C40F6-47D8-46F5-AFAA-DDEA8E53956A}" presName="wedge2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BBF448D-9E52-4E1B-91F8-2572C5628835}" type="pres">
      <dgm:prSet presAssocID="{DC6C40F6-47D8-46F5-AFAA-DDEA8E53956A}" presName="wedge3" presStyleLbl="node1" presStyleIdx="2" presStyleCnt="3"/>
      <dgm:spPr/>
      <dgm:t>
        <a:bodyPr/>
        <a:lstStyle/>
        <a:p>
          <a:endParaRPr lang="en-US"/>
        </a:p>
      </dgm:t>
    </dgm:pt>
    <dgm:pt modelId="{CA474F00-99D6-4792-B0B5-B2B3EF31D841}" type="pres">
      <dgm:prSet presAssocID="{DC6C40F6-47D8-46F5-AFAA-DDEA8E53956A}" presName="dummy3a" presStyleCnt="0"/>
      <dgm:spPr/>
    </dgm:pt>
    <dgm:pt modelId="{26E2DE4D-E353-4BFE-B557-2462683DDBE7}" type="pres">
      <dgm:prSet presAssocID="{DC6C40F6-47D8-46F5-AFAA-DDEA8E53956A}" presName="dummy3b" presStyleCnt="0"/>
      <dgm:spPr/>
    </dgm:pt>
    <dgm:pt modelId="{73334097-5CBC-4F50-93C0-1CC78F868350}" type="pres">
      <dgm:prSet presAssocID="{DC6C40F6-47D8-46F5-AFAA-DDEA8E53956A}" presName="wedge3Tx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6AAA229-93FF-4D10-9B43-4B1C2586FBC6}" type="pres">
      <dgm:prSet presAssocID="{1C928315-5DF7-491A-9095-FA4BD8F172C0}" presName="arrowWedge1" presStyleLbl="fgSibTrans2D1" presStyleIdx="0" presStyleCnt="3"/>
      <dgm:spPr/>
    </dgm:pt>
    <dgm:pt modelId="{FC03D380-CBDD-4D16-BA7E-60BB9BB42576}" type="pres">
      <dgm:prSet presAssocID="{325200D8-97EB-43F6-80D6-A841FFD80FBB}" presName="arrowWedge2" presStyleLbl="fgSibTrans2D1" presStyleIdx="1" presStyleCnt="3"/>
      <dgm:spPr/>
    </dgm:pt>
    <dgm:pt modelId="{FCF4A8AC-60B1-4918-97BA-D2B30B568625}" type="pres">
      <dgm:prSet presAssocID="{D32A17CD-6250-45BB-A1CC-E189CBE319AA}" presName="arrowWedge3" presStyleLbl="fgSibTrans2D1" presStyleIdx="2" presStyleCnt="3"/>
      <dgm:spPr/>
    </dgm:pt>
  </dgm:ptLst>
  <dgm:cxnLst>
    <dgm:cxn modelId="{A8238779-E2D0-4126-A885-1FC22BD92C16}" type="presOf" srcId="{9FB91EE7-31A7-47DE-9FE0-726C42F892D8}" destId="{FB3244CA-2979-4591-8E76-27C66ED0C49F}" srcOrd="1" destOrd="0" presId="urn:microsoft.com/office/officeart/2005/8/layout/cycle8"/>
    <dgm:cxn modelId="{309B38DA-67D2-4F4A-BF39-9DE6FC8EB489}" type="presOf" srcId="{9FB91EE7-31A7-47DE-9FE0-726C42F892D8}" destId="{B13BF6B0-4B4A-423B-83D1-C1570E6F0A9E}" srcOrd="0" destOrd="0" presId="urn:microsoft.com/office/officeart/2005/8/layout/cycle8"/>
    <dgm:cxn modelId="{A5A25CD0-6FB2-4D4E-B615-51E2CB48F705}" srcId="{DC6C40F6-47D8-46F5-AFAA-DDEA8E53956A}" destId="{9FB91EE7-31A7-47DE-9FE0-726C42F892D8}" srcOrd="0" destOrd="0" parTransId="{D9A92143-2DC6-405A-8D05-4E25FD7A3274}" sibTransId="{1C928315-5DF7-491A-9095-FA4BD8F172C0}"/>
    <dgm:cxn modelId="{6D87375E-D53D-4294-A781-3DC495A0DCB8}" type="presOf" srcId="{DC6C40F6-47D8-46F5-AFAA-DDEA8E53956A}" destId="{0DD1EA87-C823-4CF8-8D6A-7C4BD6AD8A49}" srcOrd="0" destOrd="0" presId="urn:microsoft.com/office/officeart/2005/8/layout/cycle8"/>
    <dgm:cxn modelId="{02EB1793-7B84-447E-8C45-E234B5672D55}" type="presOf" srcId="{D523BE04-3765-43AA-BEC6-75D0A397037C}" destId="{2BBF448D-9E52-4E1B-91F8-2572C5628835}" srcOrd="0" destOrd="0" presId="urn:microsoft.com/office/officeart/2005/8/layout/cycle8"/>
    <dgm:cxn modelId="{D760EDB4-A7EB-4D2A-B49D-939BE46608A1}" srcId="{DC6C40F6-47D8-46F5-AFAA-DDEA8E53956A}" destId="{D523BE04-3765-43AA-BEC6-75D0A397037C}" srcOrd="2" destOrd="0" parTransId="{86887507-BFE2-4346-93EC-4EECC710BEAA}" sibTransId="{D32A17CD-6250-45BB-A1CC-E189CBE319AA}"/>
    <dgm:cxn modelId="{ABC65A14-FF63-4779-A5C4-AC928A1ED3AD}" type="presOf" srcId="{D523BE04-3765-43AA-BEC6-75D0A397037C}" destId="{73334097-5CBC-4F50-93C0-1CC78F868350}" srcOrd="1" destOrd="0" presId="urn:microsoft.com/office/officeart/2005/8/layout/cycle8"/>
    <dgm:cxn modelId="{B543FD9B-CD4B-479A-8BF8-C03EB21B413E}" type="presOf" srcId="{5C6769DD-29F7-4673-A5C2-43DF4D148EBE}" destId="{3C1FE44B-99E3-4B10-B8A1-CCB19700E8BB}" srcOrd="1" destOrd="0" presId="urn:microsoft.com/office/officeart/2005/8/layout/cycle8"/>
    <dgm:cxn modelId="{31F65BE5-BAFE-40A7-86F4-08C1F7091155}" srcId="{DC6C40F6-47D8-46F5-AFAA-DDEA8E53956A}" destId="{5C6769DD-29F7-4673-A5C2-43DF4D148EBE}" srcOrd="1" destOrd="0" parTransId="{5B8E417A-4FB4-400B-9AA9-3C1B10465FEA}" sibTransId="{325200D8-97EB-43F6-80D6-A841FFD80FBB}"/>
    <dgm:cxn modelId="{7FBC255C-6104-4749-8819-5DC22AFF97EC}" type="presOf" srcId="{5C6769DD-29F7-4673-A5C2-43DF4D148EBE}" destId="{8E4960B1-BBF8-4EFD-802E-9FAC4A43BF14}" srcOrd="0" destOrd="0" presId="urn:microsoft.com/office/officeart/2005/8/layout/cycle8"/>
    <dgm:cxn modelId="{9E6953C8-7967-4262-9FF4-B01EFDA9D9D9}" type="presParOf" srcId="{0DD1EA87-C823-4CF8-8D6A-7C4BD6AD8A49}" destId="{B13BF6B0-4B4A-423B-83D1-C1570E6F0A9E}" srcOrd="0" destOrd="0" presId="urn:microsoft.com/office/officeart/2005/8/layout/cycle8"/>
    <dgm:cxn modelId="{95103B20-F74F-42F5-8226-6A1279619F84}" type="presParOf" srcId="{0DD1EA87-C823-4CF8-8D6A-7C4BD6AD8A49}" destId="{ABCDCFBB-2616-45F2-8503-4F074DA0A179}" srcOrd="1" destOrd="0" presId="urn:microsoft.com/office/officeart/2005/8/layout/cycle8"/>
    <dgm:cxn modelId="{0746608B-76D1-40E9-AAD2-14ADFBFC9353}" type="presParOf" srcId="{0DD1EA87-C823-4CF8-8D6A-7C4BD6AD8A49}" destId="{B6DC612F-413E-41EA-92A1-6F0E95508C7B}" srcOrd="2" destOrd="0" presId="urn:microsoft.com/office/officeart/2005/8/layout/cycle8"/>
    <dgm:cxn modelId="{8CDFFD4A-7D8D-4492-8F64-145E6D625D1E}" type="presParOf" srcId="{0DD1EA87-C823-4CF8-8D6A-7C4BD6AD8A49}" destId="{FB3244CA-2979-4591-8E76-27C66ED0C49F}" srcOrd="3" destOrd="0" presId="urn:microsoft.com/office/officeart/2005/8/layout/cycle8"/>
    <dgm:cxn modelId="{9A57B08F-561B-4EE3-9703-EEFCBC9E0594}" type="presParOf" srcId="{0DD1EA87-C823-4CF8-8D6A-7C4BD6AD8A49}" destId="{8E4960B1-BBF8-4EFD-802E-9FAC4A43BF14}" srcOrd="4" destOrd="0" presId="urn:microsoft.com/office/officeart/2005/8/layout/cycle8"/>
    <dgm:cxn modelId="{0CB1A0AE-31F8-4D68-A1BD-82473A9B672E}" type="presParOf" srcId="{0DD1EA87-C823-4CF8-8D6A-7C4BD6AD8A49}" destId="{5C6FEF38-51DD-4E12-B2C4-4ED82CC3E581}" srcOrd="5" destOrd="0" presId="urn:microsoft.com/office/officeart/2005/8/layout/cycle8"/>
    <dgm:cxn modelId="{70EABDFB-A255-4AE9-B045-3923E96B091C}" type="presParOf" srcId="{0DD1EA87-C823-4CF8-8D6A-7C4BD6AD8A49}" destId="{D20A97D5-1CBF-492E-B32F-73F4E8B5CA31}" srcOrd="6" destOrd="0" presId="urn:microsoft.com/office/officeart/2005/8/layout/cycle8"/>
    <dgm:cxn modelId="{EE723C68-6FCB-48E3-B44C-C684890004C8}" type="presParOf" srcId="{0DD1EA87-C823-4CF8-8D6A-7C4BD6AD8A49}" destId="{3C1FE44B-99E3-4B10-B8A1-CCB19700E8BB}" srcOrd="7" destOrd="0" presId="urn:microsoft.com/office/officeart/2005/8/layout/cycle8"/>
    <dgm:cxn modelId="{E6EFD8AE-9E1F-4276-9816-E8A248FDC21E}" type="presParOf" srcId="{0DD1EA87-C823-4CF8-8D6A-7C4BD6AD8A49}" destId="{2BBF448D-9E52-4E1B-91F8-2572C5628835}" srcOrd="8" destOrd="0" presId="urn:microsoft.com/office/officeart/2005/8/layout/cycle8"/>
    <dgm:cxn modelId="{85C84CE4-2A51-482C-A127-9D5076C8E3FF}" type="presParOf" srcId="{0DD1EA87-C823-4CF8-8D6A-7C4BD6AD8A49}" destId="{CA474F00-99D6-4792-B0B5-B2B3EF31D841}" srcOrd="9" destOrd="0" presId="urn:microsoft.com/office/officeart/2005/8/layout/cycle8"/>
    <dgm:cxn modelId="{1F660020-ADA5-4A6F-8C98-F2AAF8205D24}" type="presParOf" srcId="{0DD1EA87-C823-4CF8-8D6A-7C4BD6AD8A49}" destId="{26E2DE4D-E353-4BFE-B557-2462683DDBE7}" srcOrd="10" destOrd="0" presId="urn:microsoft.com/office/officeart/2005/8/layout/cycle8"/>
    <dgm:cxn modelId="{65B200F6-850E-4E2E-8625-C3996C08C59B}" type="presParOf" srcId="{0DD1EA87-C823-4CF8-8D6A-7C4BD6AD8A49}" destId="{73334097-5CBC-4F50-93C0-1CC78F868350}" srcOrd="11" destOrd="0" presId="urn:microsoft.com/office/officeart/2005/8/layout/cycle8"/>
    <dgm:cxn modelId="{AD358F27-419C-4FE4-992F-E94344D769C1}" type="presParOf" srcId="{0DD1EA87-C823-4CF8-8D6A-7C4BD6AD8A49}" destId="{D6AAA229-93FF-4D10-9B43-4B1C2586FBC6}" srcOrd="12" destOrd="0" presId="urn:microsoft.com/office/officeart/2005/8/layout/cycle8"/>
    <dgm:cxn modelId="{AAC9ADCF-FB6E-4132-B1D0-06C7401A18F8}" type="presParOf" srcId="{0DD1EA87-C823-4CF8-8D6A-7C4BD6AD8A49}" destId="{FC03D380-CBDD-4D16-BA7E-60BB9BB42576}" srcOrd="13" destOrd="0" presId="urn:microsoft.com/office/officeart/2005/8/layout/cycle8"/>
    <dgm:cxn modelId="{14F43920-815F-4D93-AFEC-96A6E6217BA3}" type="presParOf" srcId="{0DD1EA87-C823-4CF8-8D6A-7C4BD6AD8A49}" destId="{FCF4A8AC-60B1-4918-97BA-D2B30B568625}" srcOrd="14" destOrd="0" presId="urn:microsoft.com/office/officeart/2005/8/layout/cycle8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937C889-AFEE-4392-8606-9DA117BC8742}" type="doc">
      <dgm:prSet loTypeId="urn:microsoft.com/office/officeart/2005/8/layout/hProcess9" loCatId="process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0E3461B-9F10-4342-8C57-BEF7CE98460B}">
      <dgm:prSet/>
      <dgm:spPr/>
      <dgm:t>
        <a:bodyPr/>
        <a:lstStyle/>
        <a:p>
          <a:pPr rtl="0"/>
          <a:r>
            <a:rPr lang="en-GB" dirty="0" smtClean="0"/>
            <a:t>Additional Contact with Students in Spring Term.</a:t>
          </a:r>
          <a:endParaRPr lang="en-GB" dirty="0"/>
        </a:p>
      </dgm:t>
    </dgm:pt>
    <dgm:pt modelId="{5161CE2D-DCD1-46CC-B76B-9E9BDFE9B802}" type="parTrans" cxnId="{9380A3D4-5F16-44B9-9C92-26188B051788}">
      <dgm:prSet/>
      <dgm:spPr/>
      <dgm:t>
        <a:bodyPr/>
        <a:lstStyle/>
        <a:p>
          <a:endParaRPr lang="en-US"/>
        </a:p>
      </dgm:t>
    </dgm:pt>
    <dgm:pt modelId="{190A4455-DFD2-4816-B82E-6698B5928E2C}" type="sibTrans" cxnId="{9380A3D4-5F16-44B9-9C92-26188B051788}">
      <dgm:prSet/>
      <dgm:spPr/>
      <dgm:t>
        <a:bodyPr/>
        <a:lstStyle/>
        <a:p>
          <a:endParaRPr lang="en-US"/>
        </a:p>
      </dgm:t>
    </dgm:pt>
    <dgm:pt modelId="{E3DF6DF6-7F0B-4AE9-B1ED-FD5BB898801E}">
      <dgm:prSet/>
      <dgm:spPr/>
      <dgm:t>
        <a:bodyPr/>
        <a:lstStyle/>
        <a:p>
          <a:pPr rtl="0"/>
          <a:r>
            <a:rPr lang="en-GB" dirty="0" smtClean="0"/>
            <a:t>Academic School Liaison Officers Meet with Students</a:t>
          </a:r>
          <a:endParaRPr lang="en-GB" dirty="0"/>
        </a:p>
      </dgm:t>
    </dgm:pt>
    <dgm:pt modelId="{BFDAAC5E-7D06-4C0E-B40A-A9751FD6BA26}" type="parTrans" cxnId="{8E3944EC-6C26-4E6D-9AAA-5B809B763A82}">
      <dgm:prSet/>
      <dgm:spPr/>
      <dgm:t>
        <a:bodyPr/>
        <a:lstStyle/>
        <a:p>
          <a:endParaRPr lang="en-US"/>
        </a:p>
      </dgm:t>
    </dgm:pt>
    <dgm:pt modelId="{AD3094D2-DBBD-428D-A8D1-E414F9DFEB2F}" type="sibTrans" cxnId="{8E3944EC-6C26-4E6D-9AAA-5B809B763A82}">
      <dgm:prSet/>
      <dgm:spPr/>
      <dgm:t>
        <a:bodyPr/>
        <a:lstStyle/>
        <a:p>
          <a:endParaRPr lang="en-US"/>
        </a:p>
      </dgm:t>
    </dgm:pt>
    <dgm:pt modelId="{A339063C-DC5B-40C9-A6CD-D0B496457F61}">
      <dgm:prSet/>
      <dgm:spPr/>
      <dgm:t>
        <a:bodyPr/>
        <a:lstStyle/>
        <a:p>
          <a:pPr rtl="0"/>
          <a:r>
            <a:rPr lang="en-GB" dirty="0" smtClean="0"/>
            <a:t>Highlight </a:t>
          </a:r>
          <a:r>
            <a:rPr lang="en-GB" dirty="0" smtClean="0">
              <a:hlinkClick xmlns:r="http://schemas.openxmlformats.org/officeDocument/2006/relationships" r:id="rId1"/>
            </a:rPr>
            <a:t>Annex N</a:t>
          </a:r>
          <a:r>
            <a:rPr lang="en-GB" dirty="0" smtClean="0"/>
            <a:t> of the Code of Practice, Student Engagement</a:t>
          </a:r>
          <a:endParaRPr lang="en-GB" dirty="0"/>
        </a:p>
      </dgm:t>
    </dgm:pt>
    <dgm:pt modelId="{9F8CBE98-61B4-4AE1-B92C-9F0AF9B5EAAE}" type="parTrans" cxnId="{3FA46738-F0C0-4007-84B7-7431C4353E1C}">
      <dgm:prSet/>
      <dgm:spPr/>
      <dgm:t>
        <a:bodyPr/>
        <a:lstStyle/>
        <a:p>
          <a:endParaRPr lang="en-US"/>
        </a:p>
      </dgm:t>
    </dgm:pt>
    <dgm:pt modelId="{1811DBD7-522C-4367-8A4F-570C51A20ADC}" type="sibTrans" cxnId="{3FA46738-F0C0-4007-84B7-7431C4353E1C}">
      <dgm:prSet/>
      <dgm:spPr/>
      <dgm:t>
        <a:bodyPr/>
        <a:lstStyle/>
        <a:p>
          <a:endParaRPr lang="en-US"/>
        </a:p>
      </dgm:t>
    </dgm:pt>
    <dgm:pt modelId="{6B744765-C2EE-4889-B104-0E513E5F90A4}" type="pres">
      <dgm:prSet presAssocID="{B937C889-AFEE-4392-8606-9DA117BC8742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4C64B61-5706-4603-9027-B39ACE585FC1}" type="pres">
      <dgm:prSet presAssocID="{B937C889-AFEE-4392-8606-9DA117BC8742}" presName="arrow" presStyleLbl="bgShp" presStyleIdx="0" presStyleCnt="1"/>
      <dgm:spPr/>
    </dgm:pt>
    <dgm:pt modelId="{4639EC71-BFA0-4D67-9FF6-A9271F24EC4A}" type="pres">
      <dgm:prSet presAssocID="{B937C889-AFEE-4392-8606-9DA117BC8742}" presName="linearProcess" presStyleCnt="0"/>
      <dgm:spPr/>
    </dgm:pt>
    <dgm:pt modelId="{6DC85BEF-378A-41FB-BAF0-AD9A260B4E43}" type="pres">
      <dgm:prSet presAssocID="{60E3461B-9F10-4342-8C57-BEF7CE98460B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099BF90-3BBF-4A41-BBE3-EB315834A4EF}" type="pres">
      <dgm:prSet presAssocID="{190A4455-DFD2-4816-B82E-6698B5928E2C}" presName="sibTrans" presStyleCnt="0"/>
      <dgm:spPr/>
    </dgm:pt>
    <dgm:pt modelId="{EA14AE0F-8EEF-492C-A44D-B9505CE4890A}" type="pres">
      <dgm:prSet presAssocID="{E3DF6DF6-7F0B-4AE9-B1ED-FD5BB898801E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1823E91-5BCF-44A0-8FF7-8DD4E3A732A9}" type="pres">
      <dgm:prSet presAssocID="{AD3094D2-DBBD-428D-A8D1-E414F9DFEB2F}" presName="sibTrans" presStyleCnt="0"/>
      <dgm:spPr/>
    </dgm:pt>
    <dgm:pt modelId="{71005ED7-2068-4C8C-9CE8-2F7B0BF07840}" type="pres">
      <dgm:prSet presAssocID="{A339063C-DC5B-40C9-A6CD-D0B496457F61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FA46738-F0C0-4007-84B7-7431C4353E1C}" srcId="{B937C889-AFEE-4392-8606-9DA117BC8742}" destId="{A339063C-DC5B-40C9-A6CD-D0B496457F61}" srcOrd="2" destOrd="0" parTransId="{9F8CBE98-61B4-4AE1-B92C-9F0AF9B5EAAE}" sibTransId="{1811DBD7-522C-4367-8A4F-570C51A20ADC}"/>
    <dgm:cxn modelId="{34FB7402-B908-49E2-9D15-EB2CF7B3E751}" type="presOf" srcId="{60E3461B-9F10-4342-8C57-BEF7CE98460B}" destId="{6DC85BEF-378A-41FB-BAF0-AD9A260B4E43}" srcOrd="0" destOrd="0" presId="urn:microsoft.com/office/officeart/2005/8/layout/hProcess9"/>
    <dgm:cxn modelId="{0273274A-D895-472C-8516-41A82982EFBB}" type="presOf" srcId="{E3DF6DF6-7F0B-4AE9-B1ED-FD5BB898801E}" destId="{EA14AE0F-8EEF-492C-A44D-B9505CE4890A}" srcOrd="0" destOrd="0" presId="urn:microsoft.com/office/officeart/2005/8/layout/hProcess9"/>
    <dgm:cxn modelId="{8E3944EC-6C26-4E6D-9AAA-5B809B763A82}" srcId="{B937C889-AFEE-4392-8606-9DA117BC8742}" destId="{E3DF6DF6-7F0B-4AE9-B1ED-FD5BB898801E}" srcOrd="1" destOrd="0" parTransId="{BFDAAC5E-7D06-4C0E-B40A-A9751FD6BA26}" sibTransId="{AD3094D2-DBBD-428D-A8D1-E414F9DFEB2F}"/>
    <dgm:cxn modelId="{30A079A1-9DF1-4861-93BA-96D01BD0CE4A}" type="presOf" srcId="{B937C889-AFEE-4392-8606-9DA117BC8742}" destId="{6B744765-C2EE-4889-B104-0E513E5F90A4}" srcOrd="0" destOrd="0" presId="urn:microsoft.com/office/officeart/2005/8/layout/hProcess9"/>
    <dgm:cxn modelId="{9380A3D4-5F16-44B9-9C92-26188B051788}" srcId="{B937C889-AFEE-4392-8606-9DA117BC8742}" destId="{60E3461B-9F10-4342-8C57-BEF7CE98460B}" srcOrd="0" destOrd="0" parTransId="{5161CE2D-DCD1-46CC-B76B-9E9BDFE9B802}" sibTransId="{190A4455-DFD2-4816-B82E-6698B5928E2C}"/>
    <dgm:cxn modelId="{A49DA434-0C41-40AD-AAFC-1D56D44160FB}" type="presOf" srcId="{A339063C-DC5B-40C9-A6CD-D0B496457F61}" destId="{71005ED7-2068-4C8C-9CE8-2F7B0BF07840}" srcOrd="0" destOrd="0" presId="urn:microsoft.com/office/officeart/2005/8/layout/hProcess9"/>
    <dgm:cxn modelId="{C403CC13-994F-4582-8D17-B45B4DC5670F}" type="presParOf" srcId="{6B744765-C2EE-4889-B104-0E513E5F90A4}" destId="{F4C64B61-5706-4603-9027-B39ACE585FC1}" srcOrd="0" destOrd="0" presId="urn:microsoft.com/office/officeart/2005/8/layout/hProcess9"/>
    <dgm:cxn modelId="{31D4D08C-79DC-42D2-A0A7-BC8D9D5AD479}" type="presParOf" srcId="{6B744765-C2EE-4889-B104-0E513E5F90A4}" destId="{4639EC71-BFA0-4D67-9FF6-A9271F24EC4A}" srcOrd="1" destOrd="0" presId="urn:microsoft.com/office/officeart/2005/8/layout/hProcess9"/>
    <dgm:cxn modelId="{374D0810-6E66-4FFF-BF15-80807FD312C9}" type="presParOf" srcId="{4639EC71-BFA0-4D67-9FF6-A9271F24EC4A}" destId="{6DC85BEF-378A-41FB-BAF0-AD9A260B4E43}" srcOrd="0" destOrd="0" presId="urn:microsoft.com/office/officeart/2005/8/layout/hProcess9"/>
    <dgm:cxn modelId="{ED16EE84-4FEC-408F-AA52-D1473DE9B94E}" type="presParOf" srcId="{4639EC71-BFA0-4D67-9FF6-A9271F24EC4A}" destId="{9099BF90-3BBF-4A41-BBE3-EB315834A4EF}" srcOrd="1" destOrd="0" presId="urn:microsoft.com/office/officeart/2005/8/layout/hProcess9"/>
    <dgm:cxn modelId="{BF5623BE-AFCF-4EEF-AE1C-092BB85D1D55}" type="presParOf" srcId="{4639EC71-BFA0-4D67-9FF6-A9271F24EC4A}" destId="{EA14AE0F-8EEF-492C-A44D-B9505CE4890A}" srcOrd="2" destOrd="0" presId="urn:microsoft.com/office/officeart/2005/8/layout/hProcess9"/>
    <dgm:cxn modelId="{0DD1D0B1-5D5E-478B-9D61-ED483873099F}" type="presParOf" srcId="{4639EC71-BFA0-4D67-9FF6-A9271F24EC4A}" destId="{A1823E91-5BCF-44A0-8FF7-8DD4E3A732A9}" srcOrd="3" destOrd="0" presId="urn:microsoft.com/office/officeart/2005/8/layout/hProcess9"/>
    <dgm:cxn modelId="{A4C6A898-5C22-44E5-B04B-D4C840F3BCAD}" type="presParOf" srcId="{4639EC71-BFA0-4D67-9FF6-A9271F24EC4A}" destId="{71005ED7-2068-4C8C-9CE8-2F7B0BF07840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6A51843-01B0-456A-A20D-DECD624DB327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216E815-0FA5-4513-AB78-FC723AF2A828}">
      <dgm:prSet/>
      <dgm:spPr/>
      <dgm:t>
        <a:bodyPr/>
        <a:lstStyle/>
        <a:p>
          <a:pPr rtl="0"/>
          <a:r>
            <a:rPr lang="en-GB" smtClean="0"/>
            <a:t>Overall Population Up</a:t>
          </a:r>
          <a:endParaRPr lang="en-GB"/>
        </a:p>
      </dgm:t>
    </dgm:pt>
    <dgm:pt modelId="{615E1C75-B498-4D28-B178-3FC3AE3A998F}" type="parTrans" cxnId="{730EC40D-B44A-4451-A6D1-4AFA9423211E}">
      <dgm:prSet/>
      <dgm:spPr/>
      <dgm:t>
        <a:bodyPr/>
        <a:lstStyle/>
        <a:p>
          <a:endParaRPr lang="en-US"/>
        </a:p>
      </dgm:t>
    </dgm:pt>
    <dgm:pt modelId="{C0C1367F-D9A9-4176-9047-4D7DC4C8F393}" type="sibTrans" cxnId="{730EC40D-B44A-4451-A6D1-4AFA9423211E}">
      <dgm:prSet/>
      <dgm:spPr/>
      <dgm:t>
        <a:bodyPr/>
        <a:lstStyle/>
        <a:p>
          <a:endParaRPr lang="en-US"/>
        </a:p>
      </dgm:t>
    </dgm:pt>
    <dgm:pt modelId="{F6D54394-6811-44BA-94F0-C66309BC555F}">
      <dgm:prSet/>
      <dgm:spPr/>
      <dgm:t>
        <a:bodyPr/>
        <a:lstStyle/>
        <a:p>
          <a:pPr rtl="0"/>
          <a:r>
            <a:rPr lang="en-GB" dirty="0" smtClean="0"/>
            <a:t>2,278 in 2018, compared to 2,005 in 2017 </a:t>
          </a:r>
          <a:endParaRPr lang="en-GB" dirty="0"/>
        </a:p>
      </dgm:t>
    </dgm:pt>
    <dgm:pt modelId="{98B02A92-F592-42C8-994A-966F8C324879}" type="parTrans" cxnId="{E9D12F01-814E-4CA6-96E4-38841D3BA0F5}">
      <dgm:prSet/>
      <dgm:spPr/>
      <dgm:t>
        <a:bodyPr/>
        <a:lstStyle/>
        <a:p>
          <a:endParaRPr lang="en-US"/>
        </a:p>
      </dgm:t>
    </dgm:pt>
    <dgm:pt modelId="{47C316B2-6D19-4F76-96BF-1436E382CED0}" type="sibTrans" cxnId="{E9D12F01-814E-4CA6-96E4-38841D3BA0F5}">
      <dgm:prSet/>
      <dgm:spPr/>
      <dgm:t>
        <a:bodyPr/>
        <a:lstStyle/>
        <a:p>
          <a:endParaRPr lang="en-US"/>
        </a:p>
      </dgm:t>
    </dgm:pt>
    <dgm:pt modelId="{73893B20-3AEB-4651-BF05-CB8D5C1F7780}">
      <dgm:prSet/>
      <dgm:spPr/>
      <dgm:t>
        <a:bodyPr/>
        <a:lstStyle/>
        <a:p>
          <a:pPr rtl="0"/>
          <a:r>
            <a:rPr lang="en-GB" dirty="0" smtClean="0"/>
            <a:t>Response Rate Down</a:t>
          </a:r>
          <a:endParaRPr lang="en-GB" dirty="0"/>
        </a:p>
      </dgm:t>
    </dgm:pt>
    <dgm:pt modelId="{D9C90AC6-3107-4434-A508-F6CEE1D87B08}" type="parTrans" cxnId="{EC082623-6E36-452C-A310-D3EC1D78C85C}">
      <dgm:prSet/>
      <dgm:spPr/>
      <dgm:t>
        <a:bodyPr/>
        <a:lstStyle/>
        <a:p>
          <a:endParaRPr lang="en-US"/>
        </a:p>
      </dgm:t>
    </dgm:pt>
    <dgm:pt modelId="{988E17D7-1E96-400A-B0C9-47380A4A7849}" type="sibTrans" cxnId="{EC082623-6E36-452C-A310-D3EC1D78C85C}">
      <dgm:prSet/>
      <dgm:spPr/>
      <dgm:t>
        <a:bodyPr/>
        <a:lstStyle/>
        <a:p>
          <a:endParaRPr lang="en-US"/>
        </a:p>
      </dgm:t>
    </dgm:pt>
    <dgm:pt modelId="{17FA915C-7CC5-453F-9D63-9F4009A85F5A}">
      <dgm:prSet/>
      <dgm:spPr/>
      <dgm:t>
        <a:bodyPr/>
        <a:lstStyle/>
        <a:p>
          <a:pPr rtl="0"/>
          <a:r>
            <a:rPr lang="en-GB" dirty="0" smtClean="0"/>
            <a:t>37% in 2018 down from 45% in 2017</a:t>
          </a:r>
          <a:endParaRPr lang="en-GB" dirty="0"/>
        </a:p>
      </dgm:t>
    </dgm:pt>
    <dgm:pt modelId="{172A9012-E2D7-481B-917B-990C1D452353}" type="parTrans" cxnId="{82E6BFAD-54DC-44E7-80AC-B27AD03DFCCF}">
      <dgm:prSet/>
      <dgm:spPr/>
      <dgm:t>
        <a:bodyPr/>
        <a:lstStyle/>
        <a:p>
          <a:endParaRPr lang="en-US"/>
        </a:p>
      </dgm:t>
    </dgm:pt>
    <dgm:pt modelId="{A156137A-9664-4BD5-82CA-CAACA236E791}" type="sibTrans" cxnId="{82E6BFAD-54DC-44E7-80AC-B27AD03DFCCF}">
      <dgm:prSet/>
      <dgm:spPr/>
      <dgm:t>
        <a:bodyPr/>
        <a:lstStyle/>
        <a:p>
          <a:endParaRPr lang="en-US"/>
        </a:p>
      </dgm:t>
    </dgm:pt>
    <dgm:pt modelId="{8EA0E1F8-8D95-4379-8D77-979CBC685681}" type="pres">
      <dgm:prSet presAssocID="{26A51843-01B0-456A-A20D-DECD624DB327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9060BD2-31A1-4C97-BD97-FBED461BC38E}" type="pres">
      <dgm:prSet presAssocID="{F216E815-0FA5-4513-AB78-FC723AF2A828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69597BD-1528-490E-9852-95928C77A7AD}" type="pres">
      <dgm:prSet presAssocID="{F216E815-0FA5-4513-AB78-FC723AF2A828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6D0CD32-851D-4D02-92B0-8964A9E09857}" type="pres">
      <dgm:prSet presAssocID="{73893B20-3AEB-4651-BF05-CB8D5C1F7780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E1504C5-010C-448C-B9B5-75759A140DE0}" type="pres">
      <dgm:prSet presAssocID="{73893B20-3AEB-4651-BF05-CB8D5C1F7780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30EC40D-B44A-4451-A6D1-4AFA9423211E}" srcId="{26A51843-01B0-456A-A20D-DECD624DB327}" destId="{F216E815-0FA5-4513-AB78-FC723AF2A828}" srcOrd="0" destOrd="0" parTransId="{615E1C75-B498-4D28-B178-3FC3AE3A998F}" sibTransId="{C0C1367F-D9A9-4176-9047-4D7DC4C8F393}"/>
    <dgm:cxn modelId="{C313DA75-45AF-4B8A-B8E1-D89961E0FFAE}" type="presOf" srcId="{F216E815-0FA5-4513-AB78-FC723AF2A828}" destId="{B9060BD2-31A1-4C97-BD97-FBED461BC38E}" srcOrd="0" destOrd="0" presId="urn:microsoft.com/office/officeart/2005/8/layout/vList2"/>
    <dgm:cxn modelId="{EC082623-6E36-452C-A310-D3EC1D78C85C}" srcId="{26A51843-01B0-456A-A20D-DECD624DB327}" destId="{73893B20-3AEB-4651-BF05-CB8D5C1F7780}" srcOrd="1" destOrd="0" parTransId="{D9C90AC6-3107-4434-A508-F6CEE1D87B08}" sibTransId="{988E17D7-1E96-400A-B0C9-47380A4A7849}"/>
    <dgm:cxn modelId="{42A88E2A-8075-4FCC-92A3-3B06040D2BAD}" type="presOf" srcId="{73893B20-3AEB-4651-BF05-CB8D5C1F7780}" destId="{46D0CD32-851D-4D02-92B0-8964A9E09857}" srcOrd="0" destOrd="0" presId="urn:microsoft.com/office/officeart/2005/8/layout/vList2"/>
    <dgm:cxn modelId="{F097C92A-6D87-4DD0-BE3A-83D3F781FD68}" type="presOf" srcId="{17FA915C-7CC5-453F-9D63-9F4009A85F5A}" destId="{6E1504C5-010C-448C-B9B5-75759A140DE0}" srcOrd="0" destOrd="0" presId="urn:microsoft.com/office/officeart/2005/8/layout/vList2"/>
    <dgm:cxn modelId="{82175774-5799-4A6E-9437-5FF0FCDBFEEB}" type="presOf" srcId="{26A51843-01B0-456A-A20D-DECD624DB327}" destId="{8EA0E1F8-8D95-4379-8D77-979CBC685681}" srcOrd="0" destOrd="0" presId="urn:microsoft.com/office/officeart/2005/8/layout/vList2"/>
    <dgm:cxn modelId="{00D0F83F-2373-4285-BCD8-0804DD258C30}" type="presOf" srcId="{F6D54394-6811-44BA-94F0-C66309BC555F}" destId="{969597BD-1528-490E-9852-95928C77A7AD}" srcOrd="0" destOrd="0" presId="urn:microsoft.com/office/officeart/2005/8/layout/vList2"/>
    <dgm:cxn modelId="{E9D12F01-814E-4CA6-96E4-38841D3BA0F5}" srcId="{F216E815-0FA5-4513-AB78-FC723AF2A828}" destId="{F6D54394-6811-44BA-94F0-C66309BC555F}" srcOrd="0" destOrd="0" parTransId="{98B02A92-F592-42C8-994A-966F8C324879}" sibTransId="{47C316B2-6D19-4F76-96BF-1436E382CED0}"/>
    <dgm:cxn modelId="{82E6BFAD-54DC-44E7-80AC-B27AD03DFCCF}" srcId="{73893B20-3AEB-4651-BF05-CB8D5C1F7780}" destId="{17FA915C-7CC5-453F-9D63-9F4009A85F5A}" srcOrd="0" destOrd="0" parTransId="{172A9012-E2D7-481B-917B-990C1D452353}" sibTransId="{A156137A-9664-4BD5-82CA-CAACA236E791}"/>
    <dgm:cxn modelId="{97B06816-E10B-408E-B9F0-66F967AD7116}" type="presParOf" srcId="{8EA0E1F8-8D95-4379-8D77-979CBC685681}" destId="{B9060BD2-31A1-4C97-BD97-FBED461BC38E}" srcOrd="0" destOrd="0" presId="urn:microsoft.com/office/officeart/2005/8/layout/vList2"/>
    <dgm:cxn modelId="{539884E3-7C25-4CFC-9341-CC71201497D8}" type="presParOf" srcId="{8EA0E1F8-8D95-4379-8D77-979CBC685681}" destId="{969597BD-1528-490E-9852-95928C77A7AD}" srcOrd="1" destOrd="0" presId="urn:microsoft.com/office/officeart/2005/8/layout/vList2"/>
    <dgm:cxn modelId="{D14E2BC1-5D8A-44D1-8F40-6EDC68BC828B}" type="presParOf" srcId="{8EA0E1F8-8D95-4379-8D77-979CBC685681}" destId="{46D0CD32-851D-4D02-92B0-8964A9E09857}" srcOrd="2" destOrd="0" presId="urn:microsoft.com/office/officeart/2005/8/layout/vList2"/>
    <dgm:cxn modelId="{8C5ED9DB-3C15-4556-9EAA-E136DAC72DBC}" type="presParOf" srcId="{8EA0E1F8-8D95-4379-8D77-979CBC685681}" destId="{6E1504C5-010C-448C-B9B5-75759A140DE0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EB2A18B-1CAD-4AF6-BCBD-BAF4F1FD3007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DAC32263-8B83-4ABB-A4AF-2C1E038DA9B5}">
      <dgm:prSet/>
      <dgm:spPr/>
      <dgm:t>
        <a:bodyPr/>
        <a:lstStyle/>
        <a:p>
          <a:pPr rtl="0"/>
          <a:r>
            <a:rPr lang="en-GB" b="1" smtClean="0"/>
            <a:t>University of Kent Information at 66%</a:t>
          </a:r>
          <a:endParaRPr lang="en-GB"/>
        </a:p>
      </dgm:t>
    </dgm:pt>
    <dgm:pt modelId="{28F9640A-0B9B-4FF3-90F0-C3F5262B50BB}" type="parTrans" cxnId="{20797FC1-960A-4131-B63C-1D3382BCDB82}">
      <dgm:prSet/>
      <dgm:spPr/>
      <dgm:t>
        <a:bodyPr/>
        <a:lstStyle/>
        <a:p>
          <a:endParaRPr lang="en-US"/>
        </a:p>
      </dgm:t>
    </dgm:pt>
    <dgm:pt modelId="{73F764D8-F03A-49AF-842C-7CDD5C68C331}" type="sibTrans" cxnId="{20797FC1-960A-4131-B63C-1D3382BCDB82}">
      <dgm:prSet/>
      <dgm:spPr/>
      <dgm:t>
        <a:bodyPr/>
        <a:lstStyle/>
        <a:p>
          <a:endParaRPr lang="en-US"/>
        </a:p>
      </dgm:t>
    </dgm:pt>
    <dgm:pt modelId="{A6855CE1-A9DC-4FA1-944E-AA1B4BA42F85}">
      <dgm:prSet/>
      <dgm:spPr/>
      <dgm:t>
        <a:bodyPr/>
        <a:lstStyle/>
        <a:p>
          <a:pPr rtl="0"/>
          <a:r>
            <a:rPr lang="en-GB" b="1" smtClean="0"/>
            <a:t>Course Organisation &amp; Management at 68%</a:t>
          </a:r>
          <a:endParaRPr lang="en-GB"/>
        </a:p>
      </dgm:t>
    </dgm:pt>
    <dgm:pt modelId="{B4186594-62B9-4B1E-A84B-6BFFEF3B195B}" type="parTrans" cxnId="{900771D4-9C9E-4C13-A6AE-59D57DD7C738}">
      <dgm:prSet/>
      <dgm:spPr/>
      <dgm:t>
        <a:bodyPr/>
        <a:lstStyle/>
        <a:p>
          <a:endParaRPr lang="en-US"/>
        </a:p>
      </dgm:t>
    </dgm:pt>
    <dgm:pt modelId="{54D9DE25-3C5E-4627-8021-2EFAA7A67F55}" type="sibTrans" cxnId="{900771D4-9C9E-4C13-A6AE-59D57DD7C738}">
      <dgm:prSet/>
      <dgm:spPr/>
      <dgm:t>
        <a:bodyPr/>
        <a:lstStyle/>
        <a:p>
          <a:endParaRPr lang="en-US"/>
        </a:p>
      </dgm:t>
    </dgm:pt>
    <dgm:pt modelId="{2D321542-404D-4076-8149-B1662E252F0C}">
      <dgm:prSet/>
      <dgm:spPr/>
      <dgm:t>
        <a:bodyPr/>
        <a:lstStyle/>
        <a:p>
          <a:pPr rtl="0"/>
          <a:r>
            <a:rPr lang="en-GB" b="1" smtClean="0"/>
            <a:t>Student Voice at 69%</a:t>
          </a:r>
          <a:endParaRPr lang="en-GB"/>
        </a:p>
      </dgm:t>
    </dgm:pt>
    <dgm:pt modelId="{7ED4049F-FB54-4BC4-94CE-1C32EF0AD4B9}" type="parTrans" cxnId="{9603BADB-177C-450F-AC8F-8B87A4E8179A}">
      <dgm:prSet/>
      <dgm:spPr/>
      <dgm:t>
        <a:bodyPr/>
        <a:lstStyle/>
        <a:p>
          <a:endParaRPr lang="en-US"/>
        </a:p>
      </dgm:t>
    </dgm:pt>
    <dgm:pt modelId="{A4339DF1-EF1F-4884-8118-9E9913C91E54}" type="sibTrans" cxnId="{9603BADB-177C-450F-AC8F-8B87A4E8179A}">
      <dgm:prSet/>
      <dgm:spPr/>
      <dgm:t>
        <a:bodyPr/>
        <a:lstStyle/>
        <a:p>
          <a:endParaRPr lang="en-US"/>
        </a:p>
      </dgm:t>
    </dgm:pt>
    <dgm:pt modelId="{F626E5DA-CF7A-4AE8-86F3-0E9068CEF1E7}">
      <dgm:prSet/>
      <dgm:spPr/>
      <dgm:t>
        <a:bodyPr/>
        <a:lstStyle/>
        <a:p>
          <a:pPr rtl="0"/>
          <a:r>
            <a:rPr lang="en-GB" b="1" smtClean="0"/>
            <a:t>Assessment &amp; Feedback at 69% </a:t>
          </a:r>
          <a:endParaRPr lang="en-GB"/>
        </a:p>
      </dgm:t>
    </dgm:pt>
    <dgm:pt modelId="{DBDFE18E-517F-4AC9-A79E-68BF933C480F}" type="parTrans" cxnId="{9363352F-9370-44ED-AABF-E7CFEFDBBFD7}">
      <dgm:prSet/>
      <dgm:spPr/>
      <dgm:t>
        <a:bodyPr/>
        <a:lstStyle/>
        <a:p>
          <a:endParaRPr lang="en-US"/>
        </a:p>
      </dgm:t>
    </dgm:pt>
    <dgm:pt modelId="{7C9CE4DB-C511-4D1C-B6BB-659BC6D42844}" type="sibTrans" cxnId="{9363352F-9370-44ED-AABF-E7CFEFDBBFD7}">
      <dgm:prSet/>
      <dgm:spPr/>
      <dgm:t>
        <a:bodyPr/>
        <a:lstStyle/>
        <a:p>
          <a:endParaRPr lang="en-US"/>
        </a:p>
      </dgm:t>
    </dgm:pt>
    <dgm:pt modelId="{3446B515-3365-41DA-9720-3C7C557D8092}" type="pres">
      <dgm:prSet presAssocID="{DEB2A18B-1CAD-4AF6-BCBD-BAF4F1FD3007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7F2DBB5-C290-4B34-8B84-318BB0349C06}" type="pres">
      <dgm:prSet presAssocID="{DAC32263-8B83-4ABB-A4AF-2C1E038DA9B5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285DB2D-AA87-45C6-848B-41E02046EEAF}" type="pres">
      <dgm:prSet presAssocID="{73F764D8-F03A-49AF-842C-7CDD5C68C331}" presName="spacer" presStyleCnt="0"/>
      <dgm:spPr/>
    </dgm:pt>
    <dgm:pt modelId="{55871D0A-F116-4E3F-A8FF-D54C157A0A66}" type="pres">
      <dgm:prSet presAssocID="{A6855CE1-A9DC-4FA1-944E-AA1B4BA42F85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0ECA031-CB77-4A80-A4FB-911941233FF0}" type="pres">
      <dgm:prSet presAssocID="{54D9DE25-3C5E-4627-8021-2EFAA7A67F55}" presName="spacer" presStyleCnt="0"/>
      <dgm:spPr/>
    </dgm:pt>
    <dgm:pt modelId="{71B9522E-3027-4B0D-BF74-12B4A71912CA}" type="pres">
      <dgm:prSet presAssocID="{2D321542-404D-4076-8149-B1662E252F0C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724F107-383E-4C4D-86B6-C6FE3445EBA6}" type="pres">
      <dgm:prSet presAssocID="{A4339DF1-EF1F-4884-8118-9E9913C91E54}" presName="spacer" presStyleCnt="0"/>
      <dgm:spPr/>
    </dgm:pt>
    <dgm:pt modelId="{1C5F963F-1B05-430C-82CE-84FBF44512CA}" type="pres">
      <dgm:prSet presAssocID="{F626E5DA-CF7A-4AE8-86F3-0E9068CEF1E7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3C3C95E-AC73-4864-8D51-158FF8BA1F06}" type="presOf" srcId="{2D321542-404D-4076-8149-B1662E252F0C}" destId="{71B9522E-3027-4B0D-BF74-12B4A71912CA}" srcOrd="0" destOrd="0" presId="urn:microsoft.com/office/officeart/2005/8/layout/vList2"/>
    <dgm:cxn modelId="{20797FC1-960A-4131-B63C-1D3382BCDB82}" srcId="{DEB2A18B-1CAD-4AF6-BCBD-BAF4F1FD3007}" destId="{DAC32263-8B83-4ABB-A4AF-2C1E038DA9B5}" srcOrd="0" destOrd="0" parTransId="{28F9640A-0B9B-4FF3-90F0-C3F5262B50BB}" sibTransId="{73F764D8-F03A-49AF-842C-7CDD5C68C331}"/>
    <dgm:cxn modelId="{900771D4-9C9E-4C13-A6AE-59D57DD7C738}" srcId="{DEB2A18B-1CAD-4AF6-BCBD-BAF4F1FD3007}" destId="{A6855CE1-A9DC-4FA1-944E-AA1B4BA42F85}" srcOrd="1" destOrd="0" parTransId="{B4186594-62B9-4B1E-A84B-6BFFEF3B195B}" sibTransId="{54D9DE25-3C5E-4627-8021-2EFAA7A67F55}"/>
    <dgm:cxn modelId="{9363352F-9370-44ED-AABF-E7CFEFDBBFD7}" srcId="{DEB2A18B-1CAD-4AF6-BCBD-BAF4F1FD3007}" destId="{F626E5DA-CF7A-4AE8-86F3-0E9068CEF1E7}" srcOrd="3" destOrd="0" parTransId="{DBDFE18E-517F-4AC9-A79E-68BF933C480F}" sibTransId="{7C9CE4DB-C511-4D1C-B6BB-659BC6D42844}"/>
    <dgm:cxn modelId="{9603BADB-177C-450F-AC8F-8B87A4E8179A}" srcId="{DEB2A18B-1CAD-4AF6-BCBD-BAF4F1FD3007}" destId="{2D321542-404D-4076-8149-B1662E252F0C}" srcOrd="2" destOrd="0" parTransId="{7ED4049F-FB54-4BC4-94CE-1C32EF0AD4B9}" sibTransId="{A4339DF1-EF1F-4884-8118-9E9913C91E54}"/>
    <dgm:cxn modelId="{57D51292-780C-42DB-A926-D93B48C60461}" type="presOf" srcId="{DAC32263-8B83-4ABB-A4AF-2C1E038DA9B5}" destId="{57F2DBB5-C290-4B34-8B84-318BB0349C06}" srcOrd="0" destOrd="0" presId="urn:microsoft.com/office/officeart/2005/8/layout/vList2"/>
    <dgm:cxn modelId="{CE9821B3-520E-4762-8168-A48EAF88573C}" type="presOf" srcId="{A6855CE1-A9DC-4FA1-944E-AA1B4BA42F85}" destId="{55871D0A-F116-4E3F-A8FF-D54C157A0A66}" srcOrd="0" destOrd="0" presId="urn:microsoft.com/office/officeart/2005/8/layout/vList2"/>
    <dgm:cxn modelId="{3EF171A5-375D-4A11-8A7E-E3B31134D957}" type="presOf" srcId="{DEB2A18B-1CAD-4AF6-BCBD-BAF4F1FD3007}" destId="{3446B515-3365-41DA-9720-3C7C557D8092}" srcOrd="0" destOrd="0" presId="urn:microsoft.com/office/officeart/2005/8/layout/vList2"/>
    <dgm:cxn modelId="{3C4CF5B4-66FF-4AEA-8255-137DAA347B82}" type="presOf" srcId="{F626E5DA-CF7A-4AE8-86F3-0E9068CEF1E7}" destId="{1C5F963F-1B05-430C-82CE-84FBF44512CA}" srcOrd="0" destOrd="0" presId="urn:microsoft.com/office/officeart/2005/8/layout/vList2"/>
    <dgm:cxn modelId="{3FBDF1C2-8836-426C-BB21-B6FA29696838}" type="presParOf" srcId="{3446B515-3365-41DA-9720-3C7C557D8092}" destId="{57F2DBB5-C290-4B34-8B84-318BB0349C06}" srcOrd="0" destOrd="0" presId="urn:microsoft.com/office/officeart/2005/8/layout/vList2"/>
    <dgm:cxn modelId="{2E7136D6-1EEC-4C01-B9F9-28D7C0636290}" type="presParOf" srcId="{3446B515-3365-41DA-9720-3C7C557D8092}" destId="{2285DB2D-AA87-45C6-848B-41E02046EEAF}" srcOrd="1" destOrd="0" presId="urn:microsoft.com/office/officeart/2005/8/layout/vList2"/>
    <dgm:cxn modelId="{AE3EEA28-9342-406F-9076-801D457BE62C}" type="presParOf" srcId="{3446B515-3365-41DA-9720-3C7C557D8092}" destId="{55871D0A-F116-4E3F-A8FF-D54C157A0A66}" srcOrd="2" destOrd="0" presId="urn:microsoft.com/office/officeart/2005/8/layout/vList2"/>
    <dgm:cxn modelId="{D2D388D6-B16F-41FC-B110-6EC8F05B745A}" type="presParOf" srcId="{3446B515-3365-41DA-9720-3C7C557D8092}" destId="{C0ECA031-CB77-4A80-A4FB-911941233FF0}" srcOrd="3" destOrd="0" presId="urn:microsoft.com/office/officeart/2005/8/layout/vList2"/>
    <dgm:cxn modelId="{0914F408-70B8-4204-8178-798644A3590F}" type="presParOf" srcId="{3446B515-3365-41DA-9720-3C7C557D8092}" destId="{71B9522E-3027-4B0D-BF74-12B4A71912CA}" srcOrd="4" destOrd="0" presId="urn:microsoft.com/office/officeart/2005/8/layout/vList2"/>
    <dgm:cxn modelId="{794A153A-140F-41A6-9BD8-EE49914D4A0A}" type="presParOf" srcId="{3446B515-3365-41DA-9720-3C7C557D8092}" destId="{9724F107-383E-4C4D-86B6-C6FE3445EBA6}" srcOrd="5" destOrd="0" presId="urn:microsoft.com/office/officeart/2005/8/layout/vList2"/>
    <dgm:cxn modelId="{BAD922A7-F117-4622-A2AA-7E1A28206A1F}" type="presParOf" srcId="{3446B515-3365-41DA-9720-3C7C557D8092}" destId="{1C5F963F-1B05-430C-82CE-84FBF44512CA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79A1C59B-1263-4F60-930B-FA672B2BC193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265705B-D5B0-4E35-AE6C-EEDA049B0882}">
      <dgm:prSet phldrT="[Text]"/>
      <dgm:spPr/>
      <dgm:t>
        <a:bodyPr/>
        <a:lstStyle/>
        <a:p>
          <a:r>
            <a:rPr lang="en-US" dirty="0" err="1" smtClean="0"/>
            <a:t>UoK</a:t>
          </a:r>
          <a:r>
            <a:rPr lang="en-US" dirty="0" smtClean="0"/>
            <a:t> Information 66%</a:t>
          </a:r>
          <a:endParaRPr lang="en-US" dirty="0"/>
        </a:p>
      </dgm:t>
    </dgm:pt>
    <dgm:pt modelId="{817A60F8-B952-46E1-A23B-68F1753F56F7}" type="parTrans" cxnId="{819D85DC-0CFC-4F33-B7E1-8978FE44DABB}">
      <dgm:prSet/>
      <dgm:spPr/>
      <dgm:t>
        <a:bodyPr/>
        <a:lstStyle/>
        <a:p>
          <a:endParaRPr lang="en-US"/>
        </a:p>
      </dgm:t>
    </dgm:pt>
    <dgm:pt modelId="{40F9457C-1323-4225-A4E4-AFC90E83761A}" type="sibTrans" cxnId="{819D85DC-0CFC-4F33-B7E1-8978FE44DABB}">
      <dgm:prSet/>
      <dgm:spPr/>
      <dgm:t>
        <a:bodyPr/>
        <a:lstStyle/>
        <a:p>
          <a:endParaRPr lang="en-US"/>
        </a:p>
      </dgm:t>
    </dgm:pt>
    <dgm:pt modelId="{F9F69322-3546-4A01-9588-097F146F680B}">
      <dgm:prSet phldrT="[Text]"/>
      <dgm:spPr>
        <a:solidFill>
          <a:schemeClr val="accent2"/>
        </a:solidFill>
      </dgm:spPr>
      <dgm:t>
        <a:bodyPr/>
        <a:lstStyle/>
        <a:p>
          <a:r>
            <a:rPr lang="en-US" dirty="0" smtClean="0"/>
            <a:t>Visibility </a:t>
          </a:r>
          <a:endParaRPr lang="en-US" dirty="0"/>
        </a:p>
      </dgm:t>
    </dgm:pt>
    <dgm:pt modelId="{71FE1D6F-91B8-4BD2-BD3F-5A0726518536}" type="parTrans" cxnId="{CED4A105-D38D-47BC-B5E3-F330E462E76A}">
      <dgm:prSet/>
      <dgm:spPr/>
      <dgm:t>
        <a:bodyPr/>
        <a:lstStyle/>
        <a:p>
          <a:endParaRPr lang="en-US"/>
        </a:p>
      </dgm:t>
    </dgm:pt>
    <dgm:pt modelId="{3135D6FB-FB7D-4DAB-893B-62F27D6EB9CD}" type="sibTrans" cxnId="{CED4A105-D38D-47BC-B5E3-F330E462E76A}">
      <dgm:prSet/>
      <dgm:spPr/>
      <dgm:t>
        <a:bodyPr/>
        <a:lstStyle/>
        <a:p>
          <a:endParaRPr lang="en-US"/>
        </a:p>
      </dgm:t>
    </dgm:pt>
    <dgm:pt modelId="{8975F7D8-9AF9-4839-9D4E-550A9833E6A0}">
      <dgm:prSet phldrT="[Text]"/>
      <dgm:spPr>
        <a:solidFill>
          <a:schemeClr val="accent2"/>
        </a:solidFill>
      </dgm:spPr>
      <dgm:t>
        <a:bodyPr/>
        <a:lstStyle/>
        <a:p>
          <a:r>
            <a:rPr lang="en-US" dirty="0" smtClean="0"/>
            <a:t>Key Information, Key Times</a:t>
          </a:r>
          <a:endParaRPr lang="en-US" dirty="0"/>
        </a:p>
      </dgm:t>
    </dgm:pt>
    <dgm:pt modelId="{BC1FA67C-E7BC-4A5E-9F2B-0127C84FB1E5}" type="parTrans" cxnId="{FFD5DB03-AD92-45D3-BB4A-81117802CC66}">
      <dgm:prSet/>
      <dgm:spPr/>
      <dgm:t>
        <a:bodyPr/>
        <a:lstStyle/>
        <a:p>
          <a:endParaRPr lang="en-US"/>
        </a:p>
      </dgm:t>
    </dgm:pt>
    <dgm:pt modelId="{5436FED7-6B72-41AC-BA76-8590FD343AFE}" type="sibTrans" cxnId="{FFD5DB03-AD92-45D3-BB4A-81117802CC66}">
      <dgm:prSet/>
      <dgm:spPr/>
      <dgm:t>
        <a:bodyPr/>
        <a:lstStyle/>
        <a:p>
          <a:endParaRPr lang="en-US"/>
        </a:p>
      </dgm:t>
    </dgm:pt>
    <dgm:pt modelId="{9E96EA36-7271-4E94-96B4-3D9BE8FD1CA4}">
      <dgm:prSet phldrT="[Text]"/>
      <dgm:spPr>
        <a:solidFill>
          <a:schemeClr val="accent2"/>
        </a:solidFill>
      </dgm:spPr>
      <dgm:t>
        <a:bodyPr/>
        <a:lstStyle/>
        <a:p>
          <a:r>
            <a:rPr lang="en-US" dirty="0" smtClean="0"/>
            <a:t>QAO Activity </a:t>
          </a:r>
          <a:endParaRPr lang="en-US" dirty="0"/>
        </a:p>
      </dgm:t>
    </dgm:pt>
    <dgm:pt modelId="{564A8ADC-FA55-44AA-8451-F1856AF1C132}" type="parTrans" cxnId="{739FC70F-AAE1-4EDF-93EA-449CB9377C95}">
      <dgm:prSet/>
      <dgm:spPr/>
      <dgm:t>
        <a:bodyPr/>
        <a:lstStyle/>
        <a:p>
          <a:endParaRPr lang="en-US"/>
        </a:p>
      </dgm:t>
    </dgm:pt>
    <dgm:pt modelId="{20CFDC23-67E5-4753-92C8-FA340600CA52}" type="sibTrans" cxnId="{739FC70F-AAE1-4EDF-93EA-449CB9377C95}">
      <dgm:prSet/>
      <dgm:spPr/>
      <dgm:t>
        <a:bodyPr/>
        <a:lstStyle/>
        <a:p>
          <a:endParaRPr lang="en-US"/>
        </a:p>
      </dgm:t>
    </dgm:pt>
    <dgm:pt modelId="{183FE3E4-8C64-4F46-810D-5EC21D64D4E0}" type="pres">
      <dgm:prSet presAssocID="{79A1C59B-1263-4F60-930B-FA672B2BC193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34C6C73-AB2F-4844-96DB-8EE5F488EED9}" type="pres">
      <dgm:prSet presAssocID="{E265705B-D5B0-4E35-AE6C-EEDA049B0882}" presName="centerShape" presStyleLbl="node0" presStyleIdx="0" presStyleCnt="1"/>
      <dgm:spPr/>
      <dgm:t>
        <a:bodyPr/>
        <a:lstStyle/>
        <a:p>
          <a:endParaRPr lang="en-US"/>
        </a:p>
      </dgm:t>
    </dgm:pt>
    <dgm:pt modelId="{82D0629B-FC14-4F57-9113-A2674CE24F46}" type="pres">
      <dgm:prSet presAssocID="{71FE1D6F-91B8-4BD2-BD3F-5A0726518536}" presName="parTrans" presStyleLbl="bgSibTrans2D1" presStyleIdx="0" presStyleCnt="3"/>
      <dgm:spPr/>
      <dgm:t>
        <a:bodyPr/>
        <a:lstStyle/>
        <a:p>
          <a:endParaRPr lang="en-US"/>
        </a:p>
      </dgm:t>
    </dgm:pt>
    <dgm:pt modelId="{4D009D49-34DC-4502-AE91-8BEB6E575900}" type="pres">
      <dgm:prSet presAssocID="{F9F69322-3546-4A01-9588-097F146F680B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002D436-159C-4EE7-AFD9-14C35A0945B0}" type="pres">
      <dgm:prSet presAssocID="{BC1FA67C-E7BC-4A5E-9F2B-0127C84FB1E5}" presName="parTrans" presStyleLbl="bgSibTrans2D1" presStyleIdx="1" presStyleCnt="3"/>
      <dgm:spPr/>
      <dgm:t>
        <a:bodyPr/>
        <a:lstStyle/>
        <a:p>
          <a:endParaRPr lang="en-US"/>
        </a:p>
      </dgm:t>
    </dgm:pt>
    <dgm:pt modelId="{9E955707-C41A-41D1-96D4-F0DE025C8D5D}" type="pres">
      <dgm:prSet presAssocID="{8975F7D8-9AF9-4839-9D4E-550A9833E6A0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E33615F-8852-4744-AA0F-53C95A5497C5}" type="pres">
      <dgm:prSet presAssocID="{564A8ADC-FA55-44AA-8451-F1856AF1C132}" presName="parTrans" presStyleLbl="bgSibTrans2D1" presStyleIdx="2" presStyleCnt="3"/>
      <dgm:spPr/>
      <dgm:t>
        <a:bodyPr/>
        <a:lstStyle/>
        <a:p>
          <a:endParaRPr lang="en-US"/>
        </a:p>
      </dgm:t>
    </dgm:pt>
    <dgm:pt modelId="{B474A739-F176-4759-81DD-FABA1394D3EC}" type="pres">
      <dgm:prSet presAssocID="{9E96EA36-7271-4E94-96B4-3D9BE8FD1CA4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ED4A105-D38D-47BC-B5E3-F330E462E76A}" srcId="{E265705B-D5B0-4E35-AE6C-EEDA049B0882}" destId="{F9F69322-3546-4A01-9588-097F146F680B}" srcOrd="0" destOrd="0" parTransId="{71FE1D6F-91B8-4BD2-BD3F-5A0726518536}" sibTransId="{3135D6FB-FB7D-4DAB-893B-62F27D6EB9CD}"/>
    <dgm:cxn modelId="{E9196700-9763-4F78-A2BB-418A8A4309D8}" type="presOf" srcId="{8975F7D8-9AF9-4839-9D4E-550A9833E6A0}" destId="{9E955707-C41A-41D1-96D4-F0DE025C8D5D}" srcOrd="0" destOrd="0" presId="urn:microsoft.com/office/officeart/2005/8/layout/radial4"/>
    <dgm:cxn modelId="{FFD5DB03-AD92-45D3-BB4A-81117802CC66}" srcId="{E265705B-D5B0-4E35-AE6C-EEDA049B0882}" destId="{8975F7D8-9AF9-4839-9D4E-550A9833E6A0}" srcOrd="1" destOrd="0" parTransId="{BC1FA67C-E7BC-4A5E-9F2B-0127C84FB1E5}" sibTransId="{5436FED7-6B72-41AC-BA76-8590FD343AFE}"/>
    <dgm:cxn modelId="{230B2BA3-3C5E-4AAC-9C7E-9DBD08B2E376}" type="presOf" srcId="{F9F69322-3546-4A01-9588-097F146F680B}" destId="{4D009D49-34DC-4502-AE91-8BEB6E575900}" srcOrd="0" destOrd="0" presId="urn:microsoft.com/office/officeart/2005/8/layout/radial4"/>
    <dgm:cxn modelId="{5321551C-9A5B-467C-AC17-20D622D8C2FF}" type="presOf" srcId="{BC1FA67C-E7BC-4A5E-9F2B-0127C84FB1E5}" destId="{3002D436-159C-4EE7-AFD9-14C35A0945B0}" srcOrd="0" destOrd="0" presId="urn:microsoft.com/office/officeart/2005/8/layout/radial4"/>
    <dgm:cxn modelId="{739FC70F-AAE1-4EDF-93EA-449CB9377C95}" srcId="{E265705B-D5B0-4E35-AE6C-EEDA049B0882}" destId="{9E96EA36-7271-4E94-96B4-3D9BE8FD1CA4}" srcOrd="2" destOrd="0" parTransId="{564A8ADC-FA55-44AA-8451-F1856AF1C132}" sibTransId="{20CFDC23-67E5-4753-92C8-FA340600CA52}"/>
    <dgm:cxn modelId="{819D85DC-0CFC-4F33-B7E1-8978FE44DABB}" srcId="{79A1C59B-1263-4F60-930B-FA672B2BC193}" destId="{E265705B-D5B0-4E35-AE6C-EEDA049B0882}" srcOrd="0" destOrd="0" parTransId="{817A60F8-B952-46E1-A23B-68F1753F56F7}" sibTransId="{40F9457C-1323-4225-A4E4-AFC90E83761A}"/>
    <dgm:cxn modelId="{EF1CBB87-C500-481E-9EF8-0271EA2DBFA5}" type="presOf" srcId="{E265705B-D5B0-4E35-AE6C-EEDA049B0882}" destId="{934C6C73-AB2F-4844-96DB-8EE5F488EED9}" srcOrd="0" destOrd="0" presId="urn:microsoft.com/office/officeart/2005/8/layout/radial4"/>
    <dgm:cxn modelId="{0F20EAE3-76F6-44D7-8FF5-D9DCD5D544C3}" type="presOf" srcId="{71FE1D6F-91B8-4BD2-BD3F-5A0726518536}" destId="{82D0629B-FC14-4F57-9113-A2674CE24F46}" srcOrd="0" destOrd="0" presId="urn:microsoft.com/office/officeart/2005/8/layout/radial4"/>
    <dgm:cxn modelId="{24C167BB-D673-4171-9779-D0A88FDAFE06}" type="presOf" srcId="{79A1C59B-1263-4F60-930B-FA672B2BC193}" destId="{183FE3E4-8C64-4F46-810D-5EC21D64D4E0}" srcOrd="0" destOrd="0" presId="urn:microsoft.com/office/officeart/2005/8/layout/radial4"/>
    <dgm:cxn modelId="{FCBC7041-358F-4624-9253-D259367E0BD6}" type="presOf" srcId="{564A8ADC-FA55-44AA-8451-F1856AF1C132}" destId="{6E33615F-8852-4744-AA0F-53C95A5497C5}" srcOrd="0" destOrd="0" presId="urn:microsoft.com/office/officeart/2005/8/layout/radial4"/>
    <dgm:cxn modelId="{FE89A8E3-38F6-4CF4-A200-07A398404388}" type="presOf" srcId="{9E96EA36-7271-4E94-96B4-3D9BE8FD1CA4}" destId="{B474A739-F176-4759-81DD-FABA1394D3EC}" srcOrd="0" destOrd="0" presId="urn:microsoft.com/office/officeart/2005/8/layout/radial4"/>
    <dgm:cxn modelId="{FE18D816-5AD4-4D4A-A488-1A455AEE0CD8}" type="presParOf" srcId="{183FE3E4-8C64-4F46-810D-5EC21D64D4E0}" destId="{934C6C73-AB2F-4844-96DB-8EE5F488EED9}" srcOrd="0" destOrd="0" presId="urn:microsoft.com/office/officeart/2005/8/layout/radial4"/>
    <dgm:cxn modelId="{206C9C75-D4AE-4DDD-BAAF-7E98E63238E1}" type="presParOf" srcId="{183FE3E4-8C64-4F46-810D-5EC21D64D4E0}" destId="{82D0629B-FC14-4F57-9113-A2674CE24F46}" srcOrd="1" destOrd="0" presId="urn:microsoft.com/office/officeart/2005/8/layout/radial4"/>
    <dgm:cxn modelId="{4C0FE2A0-D68E-47FC-80E2-7CF41AFCF671}" type="presParOf" srcId="{183FE3E4-8C64-4F46-810D-5EC21D64D4E0}" destId="{4D009D49-34DC-4502-AE91-8BEB6E575900}" srcOrd="2" destOrd="0" presId="urn:microsoft.com/office/officeart/2005/8/layout/radial4"/>
    <dgm:cxn modelId="{1D43FB46-FB3E-4A68-925B-FA0A4A442F78}" type="presParOf" srcId="{183FE3E4-8C64-4F46-810D-5EC21D64D4E0}" destId="{3002D436-159C-4EE7-AFD9-14C35A0945B0}" srcOrd="3" destOrd="0" presId="urn:microsoft.com/office/officeart/2005/8/layout/radial4"/>
    <dgm:cxn modelId="{433E012D-6DC1-4842-A7B8-055528AFE2CC}" type="presParOf" srcId="{183FE3E4-8C64-4F46-810D-5EC21D64D4E0}" destId="{9E955707-C41A-41D1-96D4-F0DE025C8D5D}" srcOrd="4" destOrd="0" presId="urn:microsoft.com/office/officeart/2005/8/layout/radial4"/>
    <dgm:cxn modelId="{89B8FCF3-2E1A-4F9F-B2B3-ADF2BAEA67A4}" type="presParOf" srcId="{183FE3E4-8C64-4F46-810D-5EC21D64D4E0}" destId="{6E33615F-8852-4744-AA0F-53C95A5497C5}" srcOrd="5" destOrd="0" presId="urn:microsoft.com/office/officeart/2005/8/layout/radial4"/>
    <dgm:cxn modelId="{E2C10766-11B0-4505-9494-A97737758F69}" type="presParOf" srcId="{183FE3E4-8C64-4F46-810D-5EC21D64D4E0}" destId="{B474A739-F176-4759-81DD-FABA1394D3EC}" srcOrd="6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D008EF4C-58C7-4C56-8CD9-C4BF1838140B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9A00887-A675-4453-8863-BA9C226C6BC0}">
      <dgm:prSet phldrT="[Text]"/>
      <dgm:spPr/>
      <dgm:t>
        <a:bodyPr/>
        <a:lstStyle/>
        <a:p>
          <a:r>
            <a:rPr lang="en-US" smtClean="0"/>
            <a:t>Student Voice 69%  </a:t>
          </a:r>
          <a:endParaRPr lang="en-US" dirty="0"/>
        </a:p>
      </dgm:t>
    </dgm:pt>
    <dgm:pt modelId="{FBAF25EA-7760-4F90-A404-945A6A72C953}" type="parTrans" cxnId="{F4F08F95-F974-412B-841B-B0AF885C617E}">
      <dgm:prSet/>
      <dgm:spPr/>
      <dgm:t>
        <a:bodyPr/>
        <a:lstStyle/>
        <a:p>
          <a:endParaRPr lang="en-US"/>
        </a:p>
      </dgm:t>
    </dgm:pt>
    <dgm:pt modelId="{A6886E38-9F50-4667-B2EE-EA9A5D805999}" type="sibTrans" cxnId="{F4F08F95-F974-412B-841B-B0AF885C617E}">
      <dgm:prSet/>
      <dgm:spPr/>
      <dgm:t>
        <a:bodyPr/>
        <a:lstStyle/>
        <a:p>
          <a:endParaRPr lang="en-US"/>
        </a:p>
      </dgm:t>
    </dgm:pt>
    <dgm:pt modelId="{D4511139-1990-4637-87D8-ECFBB060C273}">
      <dgm:prSet phldrT="[Text]"/>
      <dgm:spPr>
        <a:solidFill>
          <a:schemeClr val="accent2"/>
        </a:solidFill>
      </dgm:spPr>
      <dgm:t>
        <a:bodyPr/>
        <a:lstStyle/>
        <a:p>
          <a:r>
            <a:rPr lang="en-US" dirty="0" smtClean="0"/>
            <a:t>Training Student Representatives</a:t>
          </a:r>
          <a:endParaRPr lang="en-US" dirty="0"/>
        </a:p>
      </dgm:t>
    </dgm:pt>
    <dgm:pt modelId="{D0D68C1B-A991-4D32-87C7-E39D1C04DA92}" type="parTrans" cxnId="{EFCD876A-2027-43C9-A659-32F1B9459755}">
      <dgm:prSet/>
      <dgm:spPr/>
      <dgm:t>
        <a:bodyPr/>
        <a:lstStyle/>
        <a:p>
          <a:endParaRPr lang="en-US"/>
        </a:p>
      </dgm:t>
    </dgm:pt>
    <dgm:pt modelId="{FA80BD4F-54D9-455D-85D9-C78E91F5245F}" type="sibTrans" cxnId="{EFCD876A-2027-43C9-A659-32F1B9459755}">
      <dgm:prSet/>
      <dgm:spPr/>
      <dgm:t>
        <a:bodyPr/>
        <a:lstStyle/>
        <a:p>
          <a:endParaRPr lang="en-US"/>
        </a:p>
      </dgm:t>
    </dgm:pt>
    <dgm:pt modelId="{D59C5BD9-8539-4248-87DB-C769CD345172}">
      <dgm:prSet phldrT="[Text]"/>
      <dgm:spPr>
        <a:solidFill>
          <a:schemeClr val="accent2"/>
        </a:solidFill>
      </dgm:spPr>
      <dgm:t>
        <a:bodyPr/>
        <a:lstStyle/>
        <a:p>
          <a:r>
            <a:rPr lang="en-US" dirty="0" smtClean="0"/>
            <a:t>Involvement in Committees</a:t>
          </a:r>
          <a:endParaRPr lang="en-US" dirty="0"/>
        </a:p>
      </dgm:t>
    </dgm:pt>
    <dgm:pt modelId="{BD69A3DD-C54C-4CC0-BDE5-E0D931B9F195}" type="parTrans" cxnId="{DD118C00-CBEF-4F17-A655-9BAAF7481127}">
      <dgm:prSet/>
      <dgm:spPr/>
      <dgm:t>
        <a:bodyPr/>
        <a:lstStyle/>
        <a:p>
          <a:endParaRPr lang="en-US"/>
        </a:p>
      </dgm:t>
    </dgm:pt>
    <dgm:pt modelId="{4EB298C1-E797-4A56-B426-B4DB99082FDF}" type="sibTrans" cxnId="{DD118C00-CBEF-4F17-A655-9BAAF7481127}">
      <dgm:prSet/>
      <dgm:spPr/>
      <dgm:t>
        <a:bodyPr/>
        <a:lstStyle/>
        <a:p>
          <a:endParaRPr lang="en-US"/>
        </a:p>
      </dgm:t>
    </dgm:pt>
    <dgm:pt modelId="{AC0610D3-09D5-4D6B-9174-23C1705DEE21}">
      <dgm:prSet phldrT="[Text]"/>
      <dgm:spPr>
        <a:solidFill>
          <a:schemeClr val="accent2"/>
        </a:solidFill>
      </dgm:spPr>
      <dgm:t>
        <a:bodyPr/>
        <a:lstStyle/>
        <a:p>
          <a:r>
            <a:rPr lang="en-US" dirty="0" smtClean="0"/>
            <a:t>When collect feedback </a:t>
          </a:r>
          <a:endParaRPr lang="en-US" dirty="0"/>
        </a:p>
      </dgm:t>
    </dgm:pt>
    <dgm:pt modelId="{DE2985DA-5C24-4D85-9CC6-71980211B4FB}" type="parTrans" cxnId="{F6F2E45A-4C6E-46F0-A70E-9E805A3F3D3C}">
      <dgm:prSet/>
      <dgm:spPr/>
      <dgm:t>
        <a:bodyPr/>
        <a:lstStyle/>
        <a:p>
          <a:endParaRPr lang="en-US"/>
        </a:p>
      </dgm:t>
    </dgm:pt>
    <dgm:pt modelId="{38B51194-6517-4705-9112-82A54E349526}" type="sibTrans" cxnId="{F6F2E45A-4C6E-46F0-A70E-9E805A3F3D3C}">
      <dgm:prSet/>
      <dgm:spPr/>
      <dgm:t>
        <a:bodyPr/>
        <a:lstStyle/>
        <a:p>
          <a:endParaRPr lang="en-US"/>
        </a:p>
      </dgm:t>
    </dgm:pt>
    <dgm:pt modelId="{ECF3B1AC-5E79-4055-8FF0-3E80333A964A}" type="pres">
      <dgm:prSet presAssocID="{D008EF4C-58C7-4C56-8CD9-C4BF1838140B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FB83D28-9027-4B22-8163-ADC1454AF939}" type="pres">
      <dgm:prSet presAssocID="{B9A00887-A675-4453-8863-BA9C226C6BC0}" presName="centerShape" presStyleLbl="node0" presStyleIdx="0" presStyleCnt="1"/>
      <dgm:spPr/>
      <dgm:t>
        <a:bodyPr/>
        <a:lstStyle/>
        <a:p>
          <a:endParaRPr lang="en-US"/>
        </a:p>
      </dgm:t>
    </dgm:pt>
    <dgm:pt modelId="{00CC9F1D-53E6-40DE-9179-18EC401FFDBB}" type="pres">
      <dgm:prSet presAssocID="{D0D68C1B-A991-4D32-87C7-E39D1C04DA92}" presName="parTrans" presStyleLbl="bgSibTrans2D1" presStyleIdx="0" presStyleCnt="3"/>
      <dgm:spPr/>
      <dgm:t>
        <a:bodyPr/>
        <a:lstStyle/>
        <a:p>
          <a:endParaRPr lang="en-US"/>
        </a:p>
      </dgm:t>
    </dgm:pt>
    <dgm:pt modelId="{5C7DDDC2-E526-4F63-B52E-00EC9906D733}" type="pres">
      <dgm:prSet presAssocID="{D4511139-1990-4637-87D8-ECFBB060C273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BC477AB-A874-4CEC-B84C-2CE95E3511CF}" type="pres">
      <dgm:prSet presAssocID="{BD69A3DD-C54C-4CC0-BDE5-E0D931B9F195}" presName="parTrans" presStyleLbl="bgSibTrans2D1" presStyleIdx="1" presStyleCnt="3"/>
      <dgm:spPr/>
      <dgm:t>
        <a:bodyPr/>
        <a:lstStyle/>
        <a:p>
          <a:endParaRPr lang="en-US"/>
        </a:p>
      </dgm:t>
    </dgm:pt>
    <dgm:pt modelId="{0F60C006-11C0-4E7B-A5B8-6174DB4F09CE}" type="pres">
      <dgm:prSet presAssocID="{D59C5BD9-8539-4248-87DB-C769CD345172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FED490F-56FB-4352-9A7C-4C25413D1E1D}" type="pres">
      <dgm:prSet presAssocID="{DE2985DA-5C24-4D85-9CC6-71980211B4FB}" presName="parTrans" presStyleLbl="bgSibTrans2D1" presStyleIdx="2" presStyleCnt="3"/>
      <dgm:spPr/>
      <dgm:t>
        <a:bodyPr/>
        <a:lstStyle/>
        <a:p>
          <a:endParaRPr lang="en-US"/>
        </a:p>
      </dgm:t>
    </dgm:pt>
    <dgm:pt modelId="{1D30C92E-1C78-4C04-BE83-F25D94026E96}" type="pres">
      <dgm:prSet presAssocID="{AC0610D3-09D5-4D6B-9174-23C1705DEE21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151D38A-7912-4054-A3E8-519E46D3021F}" type="presOf" srcId="{D0D68C1B-A991-4D32-87C7-E39D1C04DA92}" destId="{00CC9F1D-53E6-40DE-9179-18EC401FFDBB}" srcOrd="0" destOrd="0" presId="urn:microsoft.com/office/officeart/2005/8/layout/radial4"/>
    <dgm:cxn modelId="{F6F2E45A-4C6E-46F0-A70E-9E805A3F3D3C}" srcId="{B9A00887-A675-4453-8863-BA9C226C6BC0}" destId="{AC0610D3-09D5-4D6B-9174-23C1705DEE21}" srcOrd="2" destOrd="0" parTransId="{DE2985DA-5C24-4D85-9CC6-71980211B4FB}" sibTransId="{38B51194-6517-4705-9112-82A54E349526}"/>
    <dgm:cxn modelId="{53E09853-9899-46B1-8E4A-2234CEC1ACAE}" type="presOf" srcId="{BD69A3DD-C54C-4CC0-BDE5-E0D931B9F195}" destId="{5BC477AB-A874-4CEC-B84C-2CE95E3511CF}" srcOrd="0" destOrd="0" presId="urn:microsoft.com/office/officeart/2005/8/layout/radial4"/>
    <dgm:cxn modelId="{73016C48-36CE-4B20-B206-74AB451A6354}" type="presOf" srcId="{D008EF4C-58C7-4C56-8CD9-C4BF1838140B}" destId="{ECF3B1AC-5E79-4055-8FF0-3E80333A964A}" srcOrd="0" destOrd="0" presId="urn:microsoft.com/office/officeart/2005/8/layout/radial4"/>
    <dgm:cxn modelId="{F9B784AB-D738-4A9A-B5D5-C03186BBEF09}" type="presOf" srcId="{DE2985DA-5C24-4D85-9CC6-71980211B4FB}" destId="{8FED490F-56FB-4352-9A7C-4C25413D1E1D}" srcOrd="0" destOrd="0" presId="urn:microsoft.com/office/officeart/2005/8/layout/radial4"/>
    <dgm:cxn modelId="{CF4F1A7D-A96A-4D30-96C4-C80B8A13584F}" type="presOf" srcId="{B9A00887-A675-4453-8863-BA9C226C6BC0}" destId="{6FB83D28-9027-4B22-8163-ADC1454AF939}" srcOrd="0" destOrd="0" presId="urn:microsoft.com/office/officeart/2005/8/layout/radial4"/>
    <dgm:cxn modelId="{B9104B06-C27E-4C67-813B-DD5352BFBFF4}" type="presOf" srcId="{D59C5BD9-8539-4248-87DB-C769CD345172}" destId="{0F60C006-11C0-4E7B-A5B8-6174DB4F09CE}" srcOrd="0" destOrd="0" presId="urn:microsoft.com/office/officeart/2005/8/layout/radial4"/>
    <dgm:cxn modelId="{F4F08F95-F974-412B-841B-B0AF885C617E}" srcId="{D008EF4C-58C7-4C56-8CD9-C4BF1838140B}" destId="{B9A00887-A675-4453-8863-BA9C226C6BC0}" srcOrd="0" destOrd="0" parTransId="{FBAF25EA-7760-4F90-A404-945A6A72C953}" sibTransId="{A6886E38-9F50-4667-B2EE-EA9A5D805999}"/>
    <dgm:cxn modelId="{EFCD876A-2027-43C9-A659-32F1B9459755}" srcId="{B9A00887-A675-4453-8863-BA9C226C6BC0}" destId="{D4511139-1990-4637-87D8-ECFBB060C273}" srcOrd="0" destOrd="0" parTransId="{D0D68C1B-A991-4D32-87C7-E39D1C04DA92}" sibTransId="{FA80BD4F-54D9-455D-85D9-C78E91F5245F}"/>
    <dgm:cxn modelId="{8E6F817D-635C-49A8-A85D-8AC962FA4ECF}" type="presOf" srcId="{D4511139-1990-4637-87D8-ECFBB060C273}" destId="{5C7DDDC2-E526-4F63-B52E-00EC9906D733}" srcOrd="0" destOrd="0" presId="urn:microsoft.com/office/officeart/2005/8/layout/radial4"/>
    <dgm:cxn modelId="{EFB83AD3-145D-4141-8A45-AB8AA87F9FA2}" type="presOf" srcId="{AC0610D3-09D5-4D6B-9174-23C1705DEE21}" destId="{1D30C92E-1C78-4C04-BE83-F25D94026E96}" srcOrd="0" destOrd="0" presId="urn:microsoft.com/office/officeart/2005/8/layout/radial4"/>
    <dgm:cxn modelId="{DD118C00-CBEF-4F17-A655-9BAAF7481127}" srcId="{B9A00887-A675-4453-8863-BA9C226C6BC0}" destId="{D59C5BD9-8539-4248-87DB-C769CD345172}" srcOrd="1" destOrd="0" parTransId="{BD69A3DD-C54C-4CC0-BDE5-E0D931B9F195}" sibTransId="{4EB298C1-E797-4A56-B426-B4DB99082FDF}"/>
    <dgm:cxn modelId="{17B917EE-3AEF-4E29-ABA5-98B9CEA94F4B}" type="presParOf" srcId="{ECF3B1AC-5E79-4055-8FF0-3E80333A964A}" destId="{6FB83D28-9027-4B22-8163-ADC1454AF939}" srcOrd="0" destOrd="0" presId="urn:microsoft.com/office/officeart/2005/8/layout/radial4"/>
    <dgm:cxn modelId="{B24459ED-B067-44CB-9D95-B43D7031093D}" type="presParOf" srcId="{ECF3B1AC-5E79-4055-8FF0-3E80333A964A}" destId="{00CC9F1D-53E6-40DE-9179-18EC401FFDBB}" srcOrd="1" destOrd="0" presId="urn:microsoft.com/office/officeart/2005/8/layout/radial4"/>
    <dgm:cxn modelId="{33AC147D-413D-4BFB-B085-990B15F383B4}" type="presParOf" srcId="{ECF3B1AC-5E79-4055-8FF0-3E80333A964A}" destId="{5C7DDDC2-E526-4F63-B52E-00EC9906D733}" srcOrd="2" destOrd="0" presId="urn:microsoft.com/office/officeart/2005/8/layout/radial4"/>
    <dgm:cxn modelId="{A2A65973-844E-45A6-BB82-6EE1D8A101B8}" type="presParOf" srcId="{ECF3B1AC-5E79-4055-8FF0-3E80333A964A}" destId="{5BC477AB-A874-4CEC-B84C-2CE95E3511CF}" srcOrd="3" destOrd="0" presId="urn:microsoft.com/office/officeart/2005/8/layout/radial4"/>
    <dgm:cxn modelId="{C4A0C67A-C189-4D30-BDA7-24F559F0AB42}" type="presParOf" srcId="{ECF3B1AC-5E79-4055-8FF0-3E80333A964A}" destId="{0F60C006-11C0-4E7B-A5B8-6174DB4F09CE}" srcOrd="4" destOrd="0" presId="urn:microsoft.com/office/officeart/2005/8/layout/radial4"/>
    <dgm:cxn modelId="{F0A76B66-8237-4937-AC46-9316DE5739AC}" type="presParOf" srcId="{ECF3B1AC-5E79-4055-8FF0-3E80333A964A}" destId="{8FED490F-56FB-4352-9A7C-4C25413D1E1D}" srcOrd="5" destOrd="0" presId="urn:microsoft.com/office/officeart/2005/8/layout/radial4"/>
    <dgm:cxn modelId="{C79273CB-FA23-4A4D-805D-4B68FD117393}" type="presParOf" srcId="{ECF3B1AC-5E79-4055-8FF0-3E80333A964A}" destId="{1D30C92E-1C78-4C04-BE83-F25D94026E96}" srcOrd="6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A18B36B5-F649-4379-B9C9-DEADAA05C5B2}" type="doc">
      <dgm:prSet loTypeId="urn:microsoft.com/office/officeart/2005/8/layout/lProcess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A3B5E4B-E2D2-4B8F-A558-8B2B4A60293B}">
      <dgm:prSet phldrT="[Text]"/>
      <dgm:spPr>
        <a:solidFill>
          <a:schemeClr val="accent2"/>
        </a:solidFill>
      </dgm:spPr>
      <dgm:t>
        <a:bodyPr/>
        <a:lstStyle/>
        <a:p>
          <a:r>
            <a:rPr lang="en-US" dirty="0" smtClean="0">
              <a:solidFill>
                <a:schemeClr val="bg1"/>
              </a:solidFill>
            </a:rPr>
            <a:t>Assessment &amp; Feedback </a:t>
          </a:r>
        </a:p>
        <a:p>
          <a:r>
            <a:rPr lang="en-US" dirty="0" smtClean="0">
              <a:solidFill>
                <a:schemeClr val="bg1"/>
              </a:solidFill>
            </a:rPr>
            <a:t>(69%)</a:t>
          </a:r>
          <a:r>
            <a:rPr lang="en-US" dirty="0" smtClean="0"/>
            <a:t>	</a:t>
          </a:r>
          <a:endParaRPr lang="en-US" dirty="0"/>
        </a:p>
      </dgm:t>
    </dgm:pt>
    <dgm:pt modelId="{7C4CABA6-979F-4CA0-A08A-A8A8954D1C4E}" type="parTrans" cxnId="{AC9AED64-79A5-4F6B-970D-BB27C85459F5}">
      <dgm:prSet/>
      <dgm:spPr/>
      <dgm:t>
        <a:bodyPr/>
        <a:lstStyle/>
        <a:p>
          <a:endParaRPr lang="en-US"/>
        </a:p>
      </dgm:t>
    </dgm:pt>
    <dgm:pt modelId="{A7D5D1F2-3A29-41BF-AADE-08EE2B75893A}" type="sibTrans" cxnId="{AC9AED64-79A5-4F6B-970D-BB27C85459F5}">
      <dgm:prSet/>
      <dgm:spPr/>
      <dgm:t>
        <a:bodyPr/>
        <a:lstStyle/>
        <a:p>
          <a:endParaRPr lang="en-US"/>
        </a:p>
      </dgm:t>
    </dgm:pt>
    <dgm:pt modelId="{7D7E471D-1369-48DA-AA70-9CC37074324C}">
      <dgm:prSet phldrT="[Text]"/>
      <dgm:spPr/>
      <dgm:t>
        <a:bodyPr/>
        <a:lstStyle/>
        <a:p>
          <a:r>
            <a:rPr lang="en-US" dirty="0" smtClean="0"/>
            <a:t>Clear</a:t>
          </a:r>
        </a:p>
        <a:p>
          <a:r>
            <a:rPr lang="en-US" dirty="0" smtClean="0"/>
            <a:t>Locatable</a:t>
          </a:r>
        </a:p>
        <a:p>
          <a:r>
            <a:rPr lang="en-US" dirty="0" smtClean="0"/>
            <a:t>Communicated</a:t>
          </a:r>
          <a:endParaRPr lang="en-US" dirty="0"/>
        </a:p>
      </dgm:t>
    </dgm:pt>
    <dgm:pt modelId="{28DE3EAF-DF02-4A9D-A33D-EEF5E9743BCA}" type="parTrans" cxnId="{D81E81E0-C05A-46FD-BF92-90DCC7B11359}">
      <dgm:prSet/>
      <dgm:spPr/>
      <dgm:t>
        <a:bodyPr/>
        <a:lstStyle/>
        <a:p>
          <a:endParaRPr lang="en-US"/>
        </a:p>
      </dgm:t>
    </dgm:pt>
    <dgm:pt modelId="{E0FC8C81-DD3C-448E-9694-D5AB54A8B22B}" type="sibTrans" cxnId="{D81E81E0-C05A-46FD-BF92-90DCC7B11359}">
      <dgm:prSet/>
      <dgm:spPr/>
      <dgm:t>
        <a:bodyPr/>
        <a:lstStyle/>
        <a:p>
          <a:endParaRPr lang="en-US"/>
        </a:p>
      </dgm:t>
    </dgm:pt>
    <dgm:pt modelId="{61E3F828-7897-4CEA-8023-F3A1248880A5}">
      <dgm:prSet phldrT="[Text]"/>
      <dgm:spPr>
        <a:solidFill>
          <a:schemeClr val="accent2"/>
        </a:solidFill>
      </dgm:spPr>
      <dgm:t>
        <a:bodyPr/>
        <a:lstStyle/>
        <a:p>
          <a:r>
            <a:rPr lang="en-US" dirty="0" smtClean="0">
              <a:solidFill>
                <a:schemeClr val="bg1"/>
              </a:solidFill>
            </a:rPr>
            <a:t>Course </a:t>
          </a:r>
          <a:r>
            <a:rPr lang="en-US" dirty="0" err="1" smtClean="0">
              <a:solidFill>
                <a:schemeClr val="bg1"/>
              </a:solidFill>
            </a:rPr>
            <a:t>Organisation</a:t>
          </a:r>
          <a:r>
            <a:rPr lang="en-US" dirty="0" smtClean="0">
              <a:solidFill>
                <a:schemeClr val="bg1"/>
              </a:solidFill>
            </a:rPr>
            <a:t> </a:t>
          </a:r>
        </a:p>
        <a:p>
          <a:r>
            <a:rPr lang="en-US" dirty="0" smtClean="0">
              <a:solidFill>
                <a:schemeClr val="bg1"/>
              </a:solidFill>
            </a:rPr>
            <a:t>(70%)</a:t>
          </a:r>
          <a:endParaRPr lang="en-US" dirty="0">
            <a:solidFill>
              <a:schemeClr val="bg1"/>
            </a:solidFill>
          </a:endParaRPr>
        </a:p>
      </dgm:t>
    </dgm:pt>
    <dgm:pt modelId="{EBD75201-C4F6-43BD-9814-83D997817AC3}" type="parTrans" cxnId="{3AFD7C9B-79C7-45CF-9017-A149B1B6FAAC}">
      <dgm:prSet/>
      <dgm:spPr/>
      <dgm:t>
        <a:bodyPr/>
        <a:lstStyle/>
        <a:p>
          <a:endParaRPr lang="en-US"/>
        </a:p>
      </dgm:t>
    </dgm:pt>
    <dgm:pt modelId="{17BE5A0C-13D6-4458-AC32-760A64EBA786}" type="sibTrans" cxnId="{3AFD7C9B-79C7-45CF-9017-A149B1B6FAAC}">
      <dgm:prSet/>
      <dgm:spPr/>
      <dgm:t>
        <a:bodyPr/>
        <a:lstStyle/>
        <a:p>
          <a:endParaRPr lang="en-US"/>
        </a:p>
      </dgm:t>
    </dgm:pt>
    <dgm:pt modelId="{DB9A6E8C-DDD5-4878-9371-26957E0DF2F9}">
      <dgm:prSet phldrT="[Text]"/>
      <dgm:spPr/>
      <dgm:t>
        <a:bodyPr/>
        <a:lstStyle/>
        <a:p>
          <a:r>
            <a:rPr lang="en-US" dirty="0" smtClean="0"/>
            <a:t>Technology </a:t>
          </a:r>
        </a:p>
        <a:p>
          <a:r>
            <a:rPr lang="en-US" dirty="0" smtClean="0"/>
            <a:t>Communication </a:t>
          </a:r>
        </a:p>
        <a:p>
          <a:r>
            <a:rPr lang="en-US" dirty="0" smtClean="0"/>
            <a:t>Involvement</a:t>
          </a:r>
          <a:endParaRPr lang="en-US" dirty="0"/>
        </a:p>
      </dgm:t>
    </dgm:pt>
    <dgm:pt modelId="{40AFB139-25C1-4632-8202-7622294E0274}" type="parTrans" cxnId="{3AB89221-6948-4508-BA95-1B2E19B4F00D}">
      <dgm:prSet/>
      <dgm:spPr/>
      <dgm:t>
        <a:bodyPr/>
        <a:lstStyle/>
        <a:p>
          <a:endParaRPr lang="en-US"/>
        </a:p>
      </dgm:t>
    </dgm:pt>
    <dgm:pt modelId="{E1EFBC8D-9C42-46AA-8013-332618127FCA}" type="sibTrans" cxnId="{3AB89221-6948-4508-BA95-1B2E19B4F00D}">
      <dgm:prSet/>
      <dgm:spPr/>
      <dgm:t>
        <a:bodyPr/>
        <a:lstStyle/>
        <a:p>
          <a:endParaRPr lang="en-US"/>
        </a:p>
      </dgm:t>
    </dgm:pt>
    <dgm:pt modelId="{4F909D59-1988-4781-9B86-DEFAC7CBA1A8}" type="pres">
      <dgm:prSet presAssocID="{A18B36B5-F649-4379-B9C9-DEADAA05C5B2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1E2D01A-8B17-43DD-BA52-6CC433BC5D55}" type="pres">
      <dgm:prSet presAssocID="{FA3B5E4B-E2D2-4B8F-A558-8B2B4A60293B}" presName="compNode" presStyleCnt="0"/>
      <dgm:spPr/>
    </dgm:pt>
    <dgm:pt modelId="{A561D0F1-B0AB-45EF-A516-9011BAB2C6C9}" type="pres">
      <dgm:prSet presAssocID="{FA3B5E4B-E2D2-4B8F-A558-8B2B4A60293B}" presName="aNode" presStyleLbl="bgShp" presStyleIdx="0" presStyleCnt="2"/>
      <dgm:spPr/>
      <dgm:t>
        <a:bodyPr/>
        <a:lstStyle/>
        <a:p>
          <a:endParaRPr lang="en-US"/>
        </a:p>
      </dgm:t>
    </dgm:pt>
    <dgm:pt modelId="{54B8A71B-CB7C-4B3F-ADF0-9F7478753759}" type="pres">
      <dgm:prSet presAssocID="{FA3B5E4B-E2D2-4B8F-A558-8B2B4A60293B}" presName="textNode" presStyleLbl="bgShp" presStyleIdx="0" presStyleCnt="2"/>
      <dgm:spPr/>
      <dgm:t>
        <a:bodyPr/>
        <a:lstStyle/>
        <a:p>
          <a:endParaRPr lang="en-US"/>
        </a:p>
      </dgm:t>
    </dgm:pt>
    <dgm:pt modelId="{F7CA5D36-DFFF-4062-A60A-D4D258DBF8E2}" type="pres">
      <dgm:prSet presAssocID="{FA3B5E4B-E2D2-4B8F-A558-8B2B4A60293B}" presName="compChildNode" presStyleCnt="0"/>
      <dgm:spPr/>
    </dgm:pt>
    <dgm:pt modelId="{FFF0610E-DDF1-4246-8F7B-772DC07BD283}" type="pres">
      <dgm:prSet presAssocID="{FA3B5E4B-E2D2-4B8F-A558-8B2B4A60293B}" presName="theInnerList" presStyleCnt="0"/>
      <dgm:spPr/>
    </dgm:pt>
    <dgm:pt modelId="{3543D902-DDEA-4DC9-B95F-EF57E35DDDEF}" type="pres">
      <dgm:prSet presAssocID="{7D7E471D-1369-48DA-AA70-9CC37074324C}" presName="child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34DAB15-0050-431D-A2A7-0D4916BBFFF0}" type="pres">
      <dgm:prSet presAssocID="{FA3B5E4B-E2D2-4B8F-A558-8B2B4A60293B}" presName="aSpace" presStyleCnt="0"/>
      <dgm:spPr/>
    </dgm:pt>
    <dgm:pt modelId="{5CFA0AF8-F07E-4D43-A60C-37D2EE24D2D7}" type="pres">
      <dgm:prSet presAssocID="{61E3F828-7897-4CEA-8023-F3A1248880A5}" presName="compNode" presStyleCnt="0"/>
      <dgm:spPr/>
    </dgm:pt>
    <dgm:pt modelId="{B10F8700-0AB8-4D62-9A50-6ACD58358D31}" type="pres">
      <dgm:prSet presAssocID="{61E3F828-7897-4CEA-8023-F3A1248880A5}" presName="aNode" presStyleLbl="bgShp" presStyleIdx="1" presStyleCnt="2"/>
      <dgm:spPr/>
      <dgm:t>
        <a:bodyPr/>
        <a:lstStyle/>
        <a:p>
          <a:endParaRPr lang="en-US"/>
        </a:p>
      </dgm:t>
    </dgm:pt>
    <dgm:pt modelId="{808234C1-2C3E-4D5F-8017-BD4710B61CCF}" type="pres">
      <dgm:prSet presAssocID="{61E3F828-7897-4CEA-8023-F3A1248880A5}" presName="textNode" presStyleLbl="bgShp" presStyleIdx="1" presStyleCnt="2"/>
      <dgm:spPr/>
      <dgm:t>
        <a:bodyPr/>
        <a:lstStyle/>
        <a:p>
          <a:endParaRPr lang="en-US"/>
        </a:p>
      </dgm:t>
    </dgm:pt>
    <dgm:pt modelId="{DA31DD0F-3873-44A6-B81D-43A03A831CFB}" type="pres">
      <dgm:prSet presAssocID="{61E3F828-7897-4CEA-8023-F3A1248880A5}" presName="compChildNode" presStyleCnt="0"/>
      <dgm:spPr/>
    </dgm:pt>
    <dgm:pt modelId="{267ED9D3-9BFF-4ECA-80DB-567652F1A73C}" type="pres">
      <dgm:prSet presAssocID="{61E3F828-7897-4CEA-8023-F3A1248880A5}" presName="theInnerList" presStyleCnt="0"/>
      <dgm:spPr/>
    </dgm:pt>
    <dgm:pt modelId="{AE424A7D-F255-4525-9D77-AD55B4F75AFC}" type="pres">
      <dgm:prSet presAssocID="{DB9A6E8C-DDD5-4878-9371-26957E0DF2F9}" presName="child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23424E2-16A1-4850-80D1-F9E3447C1C4F}" type="presOf" srcId="{FA3B5E4B-E2D2-4B8F-A558-8B2B4A60293B}" destId="{A561D0F1-B0AB-45EF-A516-9011BAB2C6C9}" srcOrd="0" destOrd="0" presId="urn:microsoft.com/office/officeart/2005/8/layout/lProcess2"/>
    <dgm:cxn modelId="{3AB89221-6948-4508-BA95-1B2E19B4F00D}" srcId="{61E3F828-7897-4CEA-8023-F3A1248880A5}" destId="{DB9A6E8C-DDD5-4878-9371-26957E0DF2F9}" srcOrd="0" destOrd="0" parTransId="{40AFB139-25C1-4632-8202-7622294E0274}" sibTransId="{E1EFBC8D-9C42-46AA-8013-332618127FCA}"/>
    <dgm:cxn modelId="{0CA9435A-1E7C-451F-AE98-F57676CA29C7}" type="presOf" srcId="{61E3F828-7897-4CEA-8023-F3A1248880A5}" destId="{808234C1-2C3E-4D5F-8017-BD4710B61CCF}" srcOrd="1" destOrd="0" presId="urn:microsoft.com/office/officeart/2005/8/layout/lProcess2"/>
    <dgm:cxn modelId="{E6F1C3A8-5533-451D-84AD-F79830D393E3}" type="presOf" srcId="{A18B36B5-F649-4379-B9C9-DEADAA05C5B2}" destId="{4F909D59-1988-4781-9B86-DEFAC7CBA1A8}" srcOrd="0" destOrd="0" presId="urn:microsoft.com/office/officeart/2005/8/layout/lProcess2"/>
    <dgm:cxn modelId="{A757A22C-E856-46B7-BC9C-5BC87123E436}" type="presOf" srcId="{7D7E471D-1369-48DA-AA70-9CC37074324C}" destId="{3543D902-DDEA-4DC9-B95F-EF57E35DDDEF}" srcOrd="0" destOrd="0" presId="urn:microsoft.com/office/officeart/2005/8/layout/lProcess2"/>
    <dgm:cxn modelId="{3AFD7C9B-79C7-45CF-9017-A149B1B6FAAC}" srcId="{A18B36B5-F649-4379-B9C9-DEADAA05C5B2}" destId="{61E3F828-7897-4CEA-8023-F3A1248880A5}" srcOrd="1" destOrd="0" parTransId="{EBD75201-C4F6-43BD-9814-83D997817AC3}" sibTransId="{17BE5A0C-13D6-4458-AC32-760A64EBA786}"/>
    <dgm:cxn modelId="{EE323721-62BB-4971-84B2-437A32E95658}" type="presOf" srcId="{61E3F828-7897-4CEA-8023-F3A1248880A5}" destId="{B10F8700-0AB8-4D62-9A50-6ACD58358D31}" srcOrd="0" destOrd="0" presId="urn:microsoft.com/office/officeart/2005/8/layout/lProcess2"/>
    <dgm:cxn modelId="{CE243B90-23C5-4235-B357-45AFE70BF442}" type="presOf" srcId="{FA3B5E4B-E2D2-4B8F-A558-8B2B4A60293B}" destId="{54B8A71B-CB7C-4B3F-ADF0-9F7478753759}" srcOrd="1" destOrd="0" presId="urn:microsoft.com/office/officeart/2005/8/layout/lProcess2"/>
    <dgm:cxn modelId="{AC9AED64-79A5-4F6B-970D-BB27C85459F5}" srcId="{A18B36B5-F649-4379-B9C9-DEADAA05C5B2}" destId="{FA3B5E4B-E2D2-4B8F-A558-8B2B4A60293B}" srcOrd="0" destOrd="0" parTransId="{7C4CABA6-979F-4CA0-A08A-A8A8954D1C4E}" sibTransId="{A7D5D1F2-3A29-41BF-AADE-08EE2B75893A}"/>
    <dgm:cxn modelId="{E00743FC-D3A0-4721-8090-43E2521CDDCE}" type="presOf" srcId="{DB9A6E8C-DDD5-4878-9371-26957E0DF2F9}" destId="{AE424A7D-F255-4525-9D77-AD55B4F75AFC}" srcOrd="0" destOrd="0" presId="urn:microsoft.com/office/officeart/2005/8/layout/lProcess2"/>
    <dgm:cxn modelId="{D81E81E0-C05A-46FD-BF92-90DCC7B11359}" srcId="{FA3B5E4B-E2D2-4B8F-A558-8B2B4A60293B}" destId="{7D7E471D-1369-48DA-AA70-9CC37074324C}" srcOrd="0" destOrd="0" parTransId="{28DE3EAF-DF02-4A9D-A33D-EEF5E9743BCA}" sibTransId="{E0FC8C81-DD3C-448E-9694-D5AB54A8B22B}"/>
    <dgm:cxn modelId="{33636DDA-24B7-48B1-8757-F51447AC320A}" type="presParOf" srcId="{4F909D59-1988-4781-9B86-DEFAC7CBA1A8}" destId="{B1E2D01A-8B17-43DD-BA52-6CC433BC5D55}" srcOrd="0" destOrd="0" presId="urn:microsoft.com/office/officeart/2005/8/layout/lProcess2"/>
    <dgm:cxn modelId="{97880EC6-3B52-48F0-A9AB-A7F8761FE9DB}" type="presParOf" srcId="{B1E2D01A-8B17-43DD-BA52-6CC433BC5D55}" destId="{A561D0F1-B0AB-45EF-A516-9011BAB2C6C9}" srcOrd="0" destOrd="0" presId="urn:microsoft.com/office/officeart/2005/8/layout/lProcess2"/>
    <dgm:cxn modelId="{9C0EF726-BE60-49F2-BA54-3E2CBCFF9BA7}" type="presParOf" srcId="{B1E2D01A-8B17-43DD-BA52-6CC433BC5D55}" destId="{54B8A71B-CB7C-4B3F-ADF0-9F7478753759}" srcOrd="1" destOrd="0" presId="urn:microsoft.com/office/officeart/2005/8/layout/lProcess2"/>
    <dgm:cxn modelId="{1BF1CD57-3C0F-45A5-B750-1E03BBC2C1CF}" type="presParOf" srcId="{B1E2D01A-8B17-43DD-BA52-6CC433BC5D55}" destId="{F7CA5D36-DFFF-4062-A60A-D4D258DBF8E2}" srcOrd="2" destOrd="0" presId="urn:microsoft.com/office/officeart/2005/8/layout/lProcess2"/>
    <dgm:cxn modelId="{9781FCAA-5438-48FA-A26B-5605FC136113}" type="presParOf" srcId="{F7CA5D36-DFFF-4062-A60A-D4D258DBF8E2}" destId="{FFF0610E-DDF1-4246-8F7B-772DC07BD283}" srcOrd="0" destOrd="0" presId="urn:microsoft.com/office/officeart/2005/8/layout/lProcess2"/>
    <dgm:cxn modelId="{F6B4502E-81A5-4D4E-BF2E-18BE11A5B0C7}" type="presParOf" srcId="{FFF0610E-DDF1-4246-8F7B-772DC07BD283}" destId="{3543D902-DDEA-4DC9-B95F-EF57E35DDDEF}" srcOrd="0" destOrd="0" presId="urn:microsoft.com/office/officeart/2005/8/layout/lProcess2"/>
    <dgm:cxn modelId="{EF791657-C0D9-4986-9D0A-B4FFB7414639}" type="presParOf" srcId="{4F909D59-1988-4781-9B86-DEFAC7CBA1A8}" destId="{134DAB15-0050-431D-A2A7-0D4916BBFFF0}" srcOrd="1" destOrd="0" presId="urn:microsoft.com/office/officeart/2005/8/layout/lProcess2"/>
    <dgm:cxn modelId="{8AB86F8A-05BF-4855-BEFB-7E63962B14D8}" type="presParOf" srcId="{4F909D59-1988-4781-9B86-DEFAC7CBA1A8}" destId="{5CFA0AF8-F07E-4D43-A60C-37D2EE24D2D7}" srcOrd="2" destOrd="0" presId="urn:microsoft.com/office/officeart/2005/8/layout/lProcess2"/>
    <dgm:cxn modelId="{A646CBB5-7009-4706-9578-51162CBAD4D3}" type="presParOf" srcId="{5CFA0AF8-F07E-4D43-A60C-37D2EE24D2D7}" destId="{B10F8700-0AB8-4D62-9A50-6ACD58358D31}" srcOrd="0" destOrd="0" presId="urn:microsoft.com/office/officeart/2005/8/layout/lProcess2"/>
    <dgm:cxn modelId="{A14401CE-CB70-40BD-AB6B-EFAD6F15B014}" type="presParOf" srcId="{5CFA0AF8-F07E-4D43-A60C-37D2EE24D2D7}" destId="{808234C1-2C3E-4D5F-8017-BD4710B61CCF}" srcOrd="1" destOrd="0" presId="urn:microsoft.com/office/officeart/2005/8/layout/lProcess2"/>
    <dgm:cxn modelId="{F32BA034-6666-4406-BD5C-752613F9DBA5}" type="presParOf" srcId="{5CFA0AF8-F07E-4D43-A60C-37D2EE24D2D7}" destId="{DA31DD0F-3873-44A6-B81D-43A03A831CFB}" srcOrd="2" destOrd="0" presId="urn:microsoft.com/office/officeart/2005/8/layout/lProcess2"/>
    <dgm:cxn modelId="{B2537529-DA86-4FE5-9180-9513DD1A87CB}" type="presParOf" srcId="{DA31DD0F-3873-44A6-B81D-43A03A831CFB}" destId="{267ED9D3-9BFF-4ECA-80DB-567652F1A73C}" srcOrd="0" destOrd="0" presId="urn:microsoft.com/office/officeart/2005/8/layout/lProcess2"/>
    <dgm:cxn modelId="{5E3F4C61-FD2E-4745-99FE-312A43B28D98}" type="presParOf" srcId="{267ED9D3-9BFF-4ECA-80DB-567652F1A73C}" destId="{AE424A7D-F255-4525-9D77-AD55B4F75AFC}" srcOrd="0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766B5381-0066-445B-9437-5697FB884A2C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EEFEE06-B147-4184-B46E-41EF33416803}">
      <dgm:prSet phldrT="[Text]"/>
      <dgm:spPr>
        <a:solidFill>
          <a:schemeClr val="accent1"/>
        </a:solidFill>
      </dgm:spPr>
      <dgm:t>
        <a:bodyPr/>
        <a:lstStyle/>
        <a:p>
          <a:r>
            <a:rPr lang="en-US" dirty="0" smtClean="0"/>
            <a:t>Mentors</a:t>
          </a:r>
          <a:endParaRPr lang="en-US" dirty="0"/>
        </a:p>
      </dgm:t>
    </dgm:pt>
    <dgm:pt modelId="{C27406CB-6B73-4455-8015-DA1C8A85ED37}" type="parTrans" cxnId="{F3D36701-E29A-428A-A548-23B11D6158B9}">
      <dgm:prSet/>
      <dgm:spPr/>
      <dgm:t>
        <a:bodyPr/>
        <a:lstStyle/>
        <a:p>
          <a:endParaRPr lang="en-US"/>
        </a:p>
      </dgm:t>
    </dgm:pt>
    <dgm:pt modelId="{FE0649FB-8A7E-4355-86E0-CFE21D2F3FBC}" type="sibTrans" cxnId="{F3D36701-E29A-428A-A548-23B11D6158B9}">
      <dgm:prSet/>
      <dgm:spPr/>
      <dgm:t>
        <a:bodyPr/>
        <a:lstStyle/>
        <a:p>
          <a:endParaRPr lang="en-US"/>
        </a:p>
      </dgm:t>
    </dgm:pt>
    <dgm:pt modelId="{DCDFEE51-BA86-4021-A669-8240D9D2001B}">
      <dgm:prSet phldrT="[Text]"/>
      <dgm:spPr/>
      <dgm:t>
        <a:bodyPr/>
        <a:lstStyle/>
        <a:p>
          <a:r>
            <a:rPr lang="en-US" dirty="0" smtClean="0"/>
            <a:t>Learning Resources</a:t>
          </a:r>
          <a:endParaRPr lang="en-US" dirty="0"/>
        </a:p>
      </dgm:t>
    </dgm:pt>
    <dgm:pt modelId="{7E18A770-606D-4EC0-B4A9-7F6951F8303F}" type="parTrans" cxnId="{08A57A2B-A481-42C5-B1D3-8DD5DC5D815E}">
      <dgm:prSet/>
      <dgm:spPr/>
      <dgm:t>
        <a:bodyPr/>
        <a:lstStyle/>
        <a:p>
          <a:endParaRPr lang="en-US"/>
        </a:p>
      </dgm:t>
    </dgm:pt>
    <dgm:pt modelId="{C9D86134-53BB-42B7-A334-C007D8BD895A}" type="sibTrans" cxnId="{08A57A2B-A481-42C5-B1D3-8DD5DC5D815E}">
      <dgm:prSet/>
      <dgm:spPr/>
      <dgm:t>
        <a:bodyPr/>
        <a:lstStyle/>
        <a:p>
          <a:endParaRPr lang="en-US"/>
        </a:p>
      </dgm:t>
    </dgm:pt>
    <dgm:pt modelId="{5CD02A82-7A2E-4656-BE70-A78D4108C1C3}">
      <dgm:prSet phldrT="[Text]"/>
      <dgm:spPr/>
      <dgm:t>
        <a:bodyPr/>
        <a:lstStyle/>
        <a:p>
          <a:r>
            <a:rPr lang="en-US" dirty="0" smtClean="0"/>
            <a:t>Personal Development </a:t>
          </a:r>
          <a:endParaRPr lang="en-US" dirty="0"/>
        </a:p>
      </dgm:t>
    </dgm:pt>
    <dgm:pt modelId="{0735A4D0-A55B-4664-ADED-68127858E346}" type="parTrans" cxnId="{547C01A2-30EB-481F-965B-41BCBF721F15}">
      <dgm:prSet/>
      <dgm:spPr/>
      <dgm:t>
        <a:bodyPr/>
        <a:lstStyle/>
        <a:p>
          <a:endParaRPr lang="en-US"/>
        </a:p>
      </dgm:t>
    </dgm:pt>
    <dgm:pt modelId="{5DE53D5E-676F-4586-96B6-8A674FB9D242}" type="sibTrans" cxnId="{547C01A2-30EB-481F-965B-41BCBF721F15}">
      <dgm:prSet/>
      <dgm:spPr/>
      <dgm:t>
        <a:bodyPr/>
        <a:lstStyle/>
        <a:p>
          <a:endParaRPr lang="en-US"/>
        </a:p>
      </dgm:t>
    </dgm:pt>
    <dgm:pt modelId="{A3DBEF16-E2F3-45E2-936E-47C61749CD61}" type="pres">
      <dgm:prSet presAssocID="{766B5381-0066-445B-9437-5697FB884A2C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70DB9C7-7F3A-46BE-BD20-FF89C4CD7F56}" type="pres">
      <dgm:prSet presAssocID="{1EEFEE06-B147-4184-B46E-41EF33416803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254141F-F40F-4B17-9DEC-4DEFFA3FA8FC}" type="pres">
      <dgm:prSet presAssocID="{FE0649FB-8A7E-4355-86E0-CFE21D2F3FBC}" presName="sibTrans" presStyleCnt="0"/>
      <dgm:spPr/>
    </dgm:pt>
    <dgm:pt modelId="{D7254EC0-16DD-4581-A0AD-E9A593CE28BC}" type="pres">
      <dgm:prSet presAssocID="{DCDFEE51-BA86-4021-A669-8240D9D2001B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166426B-FC4E-4934-B0C5-93B7D60F021C}" type="pres">
      <dgm:prSet presAssocID="{C9D86134-53BB-42B7-A334-C007D8BD895A}" presName="sibTrans" presStyleCnt="0"/>
      <dgm:spPr/>
    </dgm:pt>
    <dgm:pt modelId="{81E7F057-0B20-44CE-A5D4-21602EE01333}" type="pres">
      <dgm:prSet presAssocID="{5CD02A82-7A2E-4656-BE70-A78D4108C1C3}" presName="node" presStyleLbl="node1" presStyleIdx="2" presStyleCnt="3" custLinFactNeighborX="32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0DCDB92-9FDE-4EEE-A184-385B1B66003E}" type="presOf" srcId="{5CD02A82-7A2E-4656-BE70-A78D4108C1C3}" destId="{81E7F057-0B20-44CE-A5D4-21602EE01333}" srcOrd="0" destOrd="0" presId="urn:microsoft.com/office/officeart/2005/8/layout/default"/>
    <dgm:cxn modelId="{08A57A2B-A481-42C5-B1D3-8DD5DC5D815E}" srcId="{766B5381-0066-445B-9437-5697FB884A2C}" destId="{DCDFEE51-BA86-4021-A669-8240D9D2001B}" srcOrd="1" destOrd="0" parTransId="{7E18A770-606D-4EC0-B4A9-7F6951F8303F}" sibTransId="{C9D86134-53BB-42B7-A334-C007D8BD895A}"/>
    <dgm:cxn modelId="{547C01A2-30EB-481F-965B-41BCBF721F15}" srcId="{766B5381-0066-445B-9437-5697FB884A2C}" destId="{5CD02A82-7A2E-4656-BE70-A78D4108C1C3}" srcOrd="2" destOrd="0" parTransId="{0735A4D0-A55B-4664-ADED-68127858E346}" sibTransId="{5DE53D5E-676F-4586-96B6-8A674FB9D242}"/>
    <dgm:cxn modelId="{60A1A552-DFC9-42C6-AA75-87134A72A742}" type="presOf" srcId="{1EEFEE06-B147-4184-B46E-41EF33416803}" destId="{270DB9C7-7F3A-46BE-BD20-FF89C4CD7F56}" srcOrd="0" destOrd="0" presId="urn:microsoft.com/office/officeart/2005/8/layout/default"/>
    <dgm:cxn modelId="{FF967BA5-3A95-4DE6-9EC3-A1BDEAF15419}" type="presOf" srcId="{DCDFEE51-BA86-4021-A669-8240D9D2001B}" destId="{D7254EC0-16DD-4581-A0AD-E9A593CE28BC}" srcOrd="0" destOrd="0" presId="urn:microsoft.com/office/officeart/2005/8/layout/default"/>
    <dgm:cxn modelId="{F3D36701-E29A-428A-A548-23B11D6158B9}" srcId="{766B5381-0066-445B-9437-5697FB884A2C}" destId="{1EEFEE06-B147-4184-B46E-41EF33416803}" srcOrd="0" destOrd="0" parTransId="{C27406CB-6B73-4455-8015-DA1C8A85ED37}" sibTransId="{FE0649FB-8A7E-4355-86E0-CFE21D2F3FBC}"/>
    <dgm:cxn modelId="{444573B4-93A7-4E3E-9A2E-16C4C9D83D45}" type="presOf" srcId="{766B5381-0066-445B-9437-5697FB884A2C}" destId="{A3DBEF16-E2F3-45E2-936E-47C61749CD61}" srcOrd="0" destOrd="0" presId="urn:microsoft.com/office/officeart/2005/8/layout/default"/>
    <dgm:cxn modelId="{861B8A06-1FC6-4138-BDE6-412296FA85B9}" type="presParOf" srcId="{A3DBEF16-E2F3-45E2-936E-47C61749CD61}" destId="{270DB9C7-7F3A-46BE-BD20-FF89C4CD7F56}" srcOrd="0" destOrd="0" presId="urn:microsoft.com/office/officeart/2005/8/layout/default"/>
    <dgm:cxn modelId="{D83F283A-E616-4EA0-9F3A-A070B8C903C2}" type="presParOf" srcId="{A3DBEF16-E2F3-45E2-936E-47C61749CD61}" destId="{5254141F-F40F-4B17-9DEC-4DEFFA3FA8FC}" srcOrd="1" destOrd="0" presId="urn:microsoft.com/office/officeart/2005/8/layout/default"/>
    <dgm:cxn modelId="{B6DE081D-65CB-4827-AA0D-1B7E04A7D067}" type="presParOf" srcId="{A3DBEF16-E2F3-45E2-936E-47C61749CD61}" destId="{D7254EC0-16DD-4581-A0AD-E9A593CE28BC}" srcOrd="2" destOrd="0" presId="urn:microsoft.com/office/officeart/2005/8/layout/default"/>
    <dgm:cxn modelId="{0520ED62-7A1D-4CC7-9F58-FD35BB3AA99B}" type="presParOf" srcId="{A3DBEF16-E2F3-45E2-936E-47C61749CD61}" destId="{4166426B-FC4E-4934-B0C5-93B7D60F021C}" srcOrd="3" destOrd="0" presId="urn:microsoft.com/office/officeart/2005/8/layout/default"/>
    <dgm:cxn modelId="{9513CE84-DE90-4FFF-86A5-BA026E196F89}" type="presParOf" srcId="{A3DBEF16-E2F3-45E2-936E-47C61749CD61}" destId="{81E7F057-0B20-44CE-A5D4-21602EE01333}" srcOrd="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EB08793-E4E9-4169-ADF0-139E3542CBA5}">
      <dsp:nvSpPr>
        <dsp:cNvPr id="0" name=""/>
        <dsp:cNvSpPr/>
      </dsp:nvSpPr>
      <dsp:spPr>
        <a:xfrm>
          <a:off x="523874" y="0"/>
          <a:ext cx="5937250" cy="4897437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583C307-B9F0-4218-823A-6F95E0D24B29}">
      <dsp:nvSpPr>
        <dsp:cNvPr id="0" name=""/>
        <dsp:cNvSpPr/>
      </dsp:nvSpPr>
      <dsp:spPr>
        <a:xfrm>
          <a:off x="7503" y="1469231"/>
          <a:ext cx="2248296" cy="195897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100" kern="1200" smtClean="0"/>
            <a:t>Purpose of the Survey</a:t>
          </a:r>
          <a:endParaRPr lang="en-GB" sz="3100" kern="1200"/>
        </a:p>
      </dsp:txBody>
      <dsp:txXfrm>
        <a:off x="103132" y="1564860"/>
        <a:ext cx="2057038" cy="1767716"/>
      </dsp:txXfrm>
    </dsp:sp>
    <dsp:sp modelId="{F8B527C4-6FC1-481C-9AEF-2240038D9D05}">
      <dsp:nvSpPr>
        <dsp:cNvPr id="0" name=""/>
        <dsp:cNvSpPr/>
      </dsp:nvSpPr>
      <dsp:spPr>
        <a:xfrm>
          <a:off x="2368351" y="1469231"/>
          <a:ext cx="2248296" cy="195897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100" kern="1200" smtClean="0"/>
            <a:t>Highlight 2018 Outcomes</a:t>
          </a:r>
          <a:endParaRPr lang="en-GB" sz="3100" kern="1200"/>
        </a:p>
      </dsp:txBody>
      <dsp:txXfrm>
        <a:off x="2463980" y="1564860"/>
        <a:ext cx="2057038" cy="1767716"/>
      </dsp:txXfrm>
    </dsp:sp>
    <dsp:sp modelId="{E616D778-EE16-46D1-AABE-15A4808657F7}">
      <dsp:nvSpPr>
        <dsp:cNvPr id="0" name=""/>
        <dsp:cNvSpPr/>
      </dsp:nvSpPr>
      <dsp:spPr>
        <a:xfrm>
          <a:off x="4729199" y="1469231"/>
          <a:ext cx="2248296" cy="195897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100" kern="1200" smtClean="0"/>
            <a:t>Share Practice</a:t>
          </a:r>
          <a:endParaRPr lang="en-GB" sz="3100" kern="1200"/>
        </a:p>
      </dsp:txBody>
      <dsp:txXfrm>
        <a:off x="4824828" y="1564860"/>
        <a:ext cx="2057038" cy="1767716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888DCEC-C7DD-4761-B78D-92BE4D7E60F6}">
      <dsp:nvSpPr>
        <dsp:cNvPr id="0" name=""/>
        <dsp:cNvSpPr/>
      </dsp:nvSpPr>
      <dsp:spPr>
        <a:xfrm>
          <a:off x="3410" y="3347273"/>
          <a:ext cx="6978178" cy="154957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300" kern="1200" dirty="0" smtClean="0"/>
            <a:t>m.e.redmond@kent.ac.uk</a:t>
          </a:r>
          <a:endParaRPr lang="en-US" sz="4300" kern="1200" dirty="0"/>
        </a:p>
      </dsp:txBody>
      <dsp:txXfrm>
        <a:off x="48796" y="3392659"/>
        <a:ext cx="6887406" cy="1458807"/>
      </dsp:txXfrm>
    </dsp:sp>
    <dsp:sp modelId="{83DE5FE3-A50B-4950-9A64-CE9E177D1813}">
      <dsp:nvSpPr>
        <dsp:cNvPr id="0" name=""/>
        <dsp:cNvSpPr/>
      </dsp:nvSpPr>
      <dsp:spPr>
        <a:xfrm>
          <a:off x="3410" y="1673928"/>
          <a:ext cx="6978178" cy="1549579"/>
        </a:xfrm>
        <a:prstGeom prst="roundRect">
          <a:avLst>
            <a:gd name="adj" fmla="val 10000"/>
          </a:avLst>
        </a:prstGeom>
        <a:solidFill>
          <a:schemeClr val="accent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300" kern="1200" dirty="0" smtClean="0"/>
            <a:t>Review</a:t>
          </a:r>
          <a:endParaRPr lang="en-US" sz="4300" kern="1200" dirty="0"/>
        </a:p>
      </dsp:txBody>
      <dsp:txXfrm>
        <a:off x="48796" y="1719314"/>
        <a:ext cx="6887406" cy="1458807"/>
      </dsp:txXfrm>
    </dsp:sp>
    <dsp:sp modelId="{318ED20E-656C-4298-981D-5416AF369E39}">
      <dsp:nvSpPr>
        <dsp:cNvPr id="0" name=""/>
        <dsp:cNvSpPr/>
      </dsp:nvSpPr>
      <dsp:spPr>
        <a:xfrm>
          <a:off x="3410" y="583"/>
          <a:ext cx="6978178" cy="154957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300" kern="1200" dirty="0" smtClean="0"/>
            <a:t>2019</a:t>
          </a:r>
          <a:endParaRPr lang="en-US" sz="4300" kern="1200" dirty="0"/>
        </a:p>
      </dsp:txBody>
      <dsp:txXfrm>
        <a:off x="48796" y="45969"/>
        <a:ext cx="6887406" cy="145880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13BF6B0-4B4A-423B-83D1-C1570E6F0A9E}">
      <dsp:nvSpPr>
        <dsp:cNvPr id="0" name=""/>
        <dsp:cNvSpPr/>
      </dsp:nvSpPr>
      <dsp:spPr>
        <a:xfrm>
          <a:off x="1520302" y="318333"/>
          <a:ext cx="4113847" cy="4113847"/>
        </a:xfrm>
        <a:prstGeom prst="pie">
          <a:avLst>
            <a:gd name="adj1" fmla="val 16200000"/>
            <a:gd name="adj2" fmla="val 18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Consider outcomes  </a:t>
          </a:r>
          <a:endParaRPr lang="en-US" sz="1800" kern="1200" dirty="0"/>
        </a:p>
      </dsp:txBody>
      <dsp:txXfrm>
        <a:off x="3688397" y="1190077"/>
        <a:ext cx="1469231" cy="1224359"/>
      </dsp:txXfrm>
    </dsp:sp>
    <dsp:sp modelId="{8E4960B1-BBF8-4EFD-802E-9FAC4A43BF14}">
      <dsp:nvSpPr>
        <dsp:cNvPr id="0" name=""/>
        <dsp:cNvSpPr/>
      </dsp:nvSpPr>
      <dsp:spPr>
        <a:xfrm>
          <a:off x="1435576" y="465256"/>
          <a:ext cx="4113847" cy="4113847"/>
        </a:xfrm>
        <a:prstGeom prst="pie">
          <a:avLst>
            <a:gd name="adj1" fmla="val 1800000"/>
            <a:gd name="adj2" fmla="val 90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Disseminate good practice to partners</a:t>
          </a:r>
          <a:endParaRPr lang="en-US" sz="1800" kern="1200" dirty="0"/>
        </a:p>
      </dsp:txBody>
      <dsp:txXfrm>
        <a:off x="2415063" y="3134359"/>
        <a:ext cx="2203846" cy="1077436"/>
      </dsp:txXfrm>
    </dsp:sp>
    <dsp:sp modelId="{2BBF448D-9E52-4E1B-91F8-2572C5628835}">
      <dsp:nvSpPr>
        <dsp:cNvPr id="0" name=""/>
        <dsp:cNvSpPr/>
      </dsp:nvSpPr>
      <dsp:spPr>
        <a:xfrm>
          <a:off x="1350850" y="318333"/>
          <a:ext cx="4113847" cy="4113847"/>
        </a:xfrm>
        <a:prstGeom prst="pie">
          <a:avLst>
            <a:gd name="adj1" fmla="val 90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Receive Direct feedback from Students</a:t>
          </a:r>
          <a:endParaRPr lang="en-US" sz="1800" kern="1200" dirty="0"/>
        </a:p>
      </dsp:txBody>
      <dsp:txXfrm>
        <a:off x="1827371" y="1190077"/>
        <a:ext cx="1469231" cy="1224359"/>
      </dsp:txXfrm>
    </dsp:sp>
    <dsp:sp modelId="{D6AAA229-93FF-4D10-9B43-4B1C2586FBC6}">
      <dsp:nvSpPr>
        <dsp:cNvPr id="0" name=""/>
        <dsp:cNvSpPr/>
      </dsp:nvSpPr>
      <dsp:spPr>
        <a:xfrm>
          <a:off x="1265974" y="63666"/>
          <a:ext cx="4623180" cy="4623180"/>
        </a:xfrm>
        <a:prstGeom prst="circularArrow">
          <a:avLst>
            <a:gd name="adj1" fmla="val 5085"/>
            <a:gd name="adj2" fmla="val 327528"/>
            <a:gd name="adj3" fmla="val 1472472"/>
            <a:gd name="adj4" fmla="val 16199432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C03D380-CBDD-4D16-BA7E-60BB9BB42576}">
      <dsp:nvSpPr>
        <dsp:cNvPr id="0" name=""/>
        <dsp:cNvSpPr/>
      </dsp:nvSpPr>
      <dsp:spPr>
        <a:xfrm>
          <a:off x="1180909" y="210329"/>
          <a:ext cx="4623180" cy="4623180"/>
        </a:xfrm>
        <a:prstGeom prst="circularArrow">
          <a:avLst>
            <a:gd name="adj1" fmla="val 5085"/>
            <a:gd name="adj2" fmla="val 327528"/>
            <a:gd name="adj3" fmla="val 8671970"/>
            <a:gd name="adj4" fmla="val 1800502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CF4A8AC-60B1-4918-97BA-D2B30B568625}">
      <dsp:nvSpPr>
        <dsp:cNvPr id="0" name=""/>
        <dsp:cNvSpPr/>
      </dsp:nvSpPr>
      <dsp:spPr>
        <a:xfrm>
          <a:off x="1095844" y="63666"/>
          <a:ext cx="4623180" cy="4623180"/>
        </a:xfrm>
        <a:prstGeom prst="circularArrow">
          <a:avLst>
            <a:gd name="adj1" fmla="val 5085"/>
            <a:gd name="adj2" fmla="val 327528"/>
            <a:gd name="adj3" fmla="val 15873039"/>
            <a:gd name="adj4" fmla="val 9000000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4C64B61-5706-4603-9027-B39ACE585FC1}">
      <dsp:nvSpPr>
        <dsp:cNvPr id="0" name=""/>
        <dsp:cNvSpPr/>
      </dsp:nvSpPr>
      <dsp:spPr>
        <a:xfrm>
          <a:off x="523874" y="0"/>
          <a:ext cx="5937250" cy="4422321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6DC85BEF-378A-41FB-BAF0-AD9A260B4E43}">
      <dsp:nvSpPr>
        <dsp:cNvPr id="0" name=""/>
        <dsp:cNvSpPr/>
      </dsp:nvSpPr>
      <dsp:spPr>
        <a:xfrm>
          <a:off x="7503" y="1326696"/>
          <a:ext cx="2248296" cy="1768928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100" kern="1200" dirty="0" smtClean="0"/>
            <a:t>Additional Contact with Students in Spring Term.</a:t>
          </a:r>
          <a:endParaRPr lang="en-GB" sz="2100" kern="1200" dirty="0"/>
        </a:p>
      </dsp:txBody>
      <dsp:txXfrm>
        <a:off x="93855" y="1413048"/>
        <a:ext cx="2075592" cy="1596224"/>
      </dsp:txXfrm>
    </dsp:sp>
    <dsp:sp modelId="{EA14AE0F-8EEF-492C-A44D-B9505CE4890A}">
      <dsp:nvSpPr>
        <dsp:cNvPr id="0" name=""/>
        <dsp:cNvSpPr/>
      </dsp:nvSpPr>
      <dsp:spPr>
        <a:xfrm>
          <a:off x="2368351" y="1326696"/>
          <a:ext cx="2248296" cy="1768928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100" kern="1200" dirty="0" smtClean="0"/>
            <a:t>Academic School Liaison Officers Meet with Students</a:t>
          </a:r>
          <a:endParaRPr lang="en-GB" sz="2100" kern="1200" dirty="0"/>
        </a:p>
      </dsp:txBody>
      <dsp:txXfrm>
        <a:off x="2454703" y="1413048"/>
        <a:ext cx="2075592" cy="1596224"/>
      </dsp:txXfrm>
    </dsp:sp>
    <dsp:sp modelId="{71005ED7-2068-4C8C-9CE8-2F7B0BF07840}">
      <dsp:nvSpPr>
        <dsp:cNvPr id="0" name=""/>
        <dsp:cNvSpPr/>
      </dsp:nvSpPr>
      <dsp:spPr>
        <a:xfrm>
          <a:off x="4729199" y="1326696"/>
          <a:ext cx="2248296" cy="1768928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100" kern="1200" dirty="0" smtClean="0"/>
            <a:t>Highlight </a:t>
          </a:r>
          <a:r>
            <a:rPr lang="en-GB" sz="2100" kern="1200" dirty="0" smtClean="0">
              <a:hlinkClick xmlns:r="http://schemas.openxmlformats.org/officeDocument/2006/relationships" r:id="rId1"/>
            </a:rPr>
            <a:t>Annex N</a:t>
          </a:r>
          <a:r>
            <a:rPr lang="en-GB" sz="2100" kern="1200" dirty="0" smtClean="0"/>
            <a:t> of the Code of Practice, Student Engagement</a:t>
          </a:r>
          <a:endParaRPr lang="en-GB" sz="2100" kern="1200" dirty="0"/>
        </a:p>
      </dsp:txBody>
      <dsp:txXfrm>
        <a:off x="4815551" y="1413048"/>
        <a:ext cx="2075592" cy="159622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9060BD2-31A1-4C97-BD97-FBED461BC38E}">
      <dsp:nvSpPr>
        <dsp:cNvPr id="0" name=""/>
        <dsp:cNvSpPr/>
      </dsp:nvSpPr>
      <dsp:spPr>
        <a:xfrm>
          <a:off x="0" y="67656"/>
          <a:ext cx="6985000" cy="11934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4310" tIns="194310" rIns="194310" bIns="194310" numCol="1" spcCol="1270" anchor="ctr" anchorCtr="0">
          <a:noAutofit/>
        </a:bodyPr>
        <a:lstStyle/>
        <a:p>
          <a:pPr lvl="0" algn="l" defTabSz="2266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5100" kern="1200" smtClean="0"/>
            <a:t>Overall Population Up</a:t>
          </a:r>
          <a:endParaRPr lang="en-GB" sz="5100" kern="1200"/>
        </a:p>
      </dsp:txBody>
      <dsp:txXfrm>
        <a:off x="58257" y="125913"/>
        <a:ext cx="6868486" cy="1076886"/>
      </dsp:txXfrm>
    </dsp:sp>
    <dsp:sp modelId="{969597BD-1528-490E-9852-95928C77A7AD}">
      <dsp:nvSpPr>
        <dsp:cNvPr id="0" name=""/>
        <dsp:cNvSpPr/>
      </dsp:nvSpPr>
      <dsp:spPr>
        <a:xfrm>
          <a:off x="0" y="1261056"/>
          <a:ext cx="6985000" cy="11876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1774" tIns="64770" rIns="362712" bIns="64770" numCol="1" spcCol="1270" anchor="t" anchorCtr="0">
          <a:noAutofit/>
        </a:bodyPr>
        <a:lstStyle/>
        <a:p>
          <a:pPr marL="285750" lvl="1" indent="-285750" algn="l" defTabSz="17780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GB" sz="4000" kern="1200" dirty="0" smtClean="0"/>
            <a:t>2,278 in 2018, compared to 2,005 in 2017 </a:t>
          </a:r>
          <a:endParaRPr lang="en-GB" sz="4000" kern="1200" dirty="0"/>
        </a:p>
      </dsp:txBody>
      <dsp:txXfrm>
        <a:off x="0" y="1261056"/>
        <a:ext cx="6985000" cy="1187662"/>
      </dsp:txXfrm>
    </dsp:sp>
    <dsp:sp modelId="{46D0CD32-851D-4D02-92B0-8964A9E09857}">
      <dsp:nvSpPr>
        <dsp:cNvPr id="0" name=""/>
        <dsp:cNvSpPr/>
      </dsp:nvSpPr>
      <dsp:spPr>
        <a:xfrm>
          <a:off x="0" y="2448718"/>
          <a:ext cx="6985000" cy="11934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4310" tIns="194310" rIns="194310" bIns="194310" numCol="1" spcCol="1270" anchor="ctr" anchorCtr="0">
          <a:noAutofit/>
        </a:bodyPr>
        <a:lstStyle/>
        <a:p>
          <a:pPr lvl="0" algn="l" defTabSz="2266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5100" kern="1200" dirty="0" smtClean="0"/>
            <a:t>Response Rate Down</a:t>
          </a:r>
          <a:endParaRPr lang="en-GB" sz="5100" kern="1200" dirty="0"/>
        </a:p>
      </dsp:txBody>
      <dsp:txXfrm>
        <a:off x="58257" y="2506975"/>
        <a:ext cx="6868486" cy="1076886"/>
      </dsp:txXfrm>
    </dsp:sp>
    <dsp:sp modelId="{6E1504C5-010C-448C-B9B5-75759A140DE0}">
      <dsp:nvSpPr>
        <dsp:cNvPr id="0" name=""/>
        <dsp:cNvSpPr/>
      </dsp:nvSpPr>
      <dsp:spPr>
        <a:xfrm>
          <a:off x="0" y="3642118"/>
          <a:ext cx="6985000" cy="11876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1774" tIns="64770" rIns="362712" bIns="64770" numCol="1" spcCol="1270" anchor="t" anchorCtr="0">
          <a:noAutofit/>
        </a:bodyPr>
        <a:lstStyle/>
        <a:p>
          <a:pPr marL="285750" lvl="1" indent="-285750" algn="l" defTabSz="17780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GB" sz="4000" kern="1200" dirty="0" smtClean="0"/>
            <a:t>37% in 2018 down from 45% in 2017</a:t>
          </a:r>
          <a:endParaRPr lang="en-GB" sz="4000" kern="1200" dirty="0"/>
        </a:p>
      </dsp:txBody>
      <dsp:txXfrm>
        <a:off x="0" y="3642118"/>
        <a:ext cx="6985000" cy="118766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7F2DBB5-C290-4B34-8B84-318BB0349C06}">
      <dsp:nvSpPr>
        <dsp:cNvPr id="0" name=""/>
        <dsp:cNvSpPr/>
      </dsp:nvSpPr>
      <dsp:spPr>
        <a:xfrm>
          <a:off x="0" y="2518"/>
          <a:ext cx="6985000" cy="115829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l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000" b="1" kern="1200" smtClean="0"/>
            <a:t>University of Kent Information at 66%</a:t>
          </a:r>
          <a:endParaRPr lang="en-GB" sz="3000" kern="1200"/>
        </a:p>
      </dsp:txBody>
      <dsp:txXfrm>
        <a:off x="56543" y="59061"/>
        <a:ext cx="6871914" cy="1045213"/>
      </dsp:txXfrm>
    </dsp:sp>
    <dsp:sp modelId="{55871D0A-F116-4E3F-A8FF-D54C157A0A66}">
      <dsp:nvSpPr>
        <dsp:cNvPr id="0" name=""/>
        <dsp:cNvSpPr/>
      </dsp:nvSpPr>
      <dsp:spPr>
        <a:xfrm>
          <a:off x="0" y="1247218"/>
          <a:ext cx="6985000" cy="115829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l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000" b="1" kern="1200" smtClean="0"/>
            <a:t>Course Organisation &amp; Management at 68%</a:t>
          </a:r>
          <a:endParaRPr lang="en-GB" sz="3000" kern="1200"/>
        </a:p>
      </dsp:txBody>
      <dsp:txXfrm>
        <a:off x="56543" y="1303761"/>
        <a:ext cx="6871914" cy="1045213"/>
      </dsp:txXfrm>
    </dsp:sp>
    <dsp:sp modelId="{71B9522E-3027-4B0D-BF74-12B4A71912CA}">
      <dsp:nvSpPr>
        <dsp:cNvPr id="0" name=""/>
        <dsp:cNvSpPr/>
      </dsp:nvSpPr>
      <dsp:spPr>
        <a:xfrm>
          <a:off x="0" y="2491918"/>
          <a:ext cx="6985000" cy="115829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l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000" b="1" kern="1200" smtClean="0"/>
            <a:t>Student Voice at 69%</a:t>
          </a:r>
          <a:endParaRPr lang="en-GB" sz="3000" kern="1200"/>
        </a:p>
      </dsp:txBody>
      <dsp:txXfrm>
        <a:off x="56543" y="2548461"/>
        <a:ext cx="6871914" cy="1045213"/>
      </dsp:txXfrm>
    </dsp:sp>
    <dsp:sp modelId="{1C5F963F-1B05-430C-82CE-84FBF44512CA}">
      <dsp:nvSpPr>
        <dsp:cNvPr id="0" name=""/>
        <dsp:cNvSpPr/>
      </dsp:nvSpPr>
      <dsp:spPr>
        <a:xfrm>
          <a:off x="0" y="3736618"/>
          <a:ext cx="6985000" cy="115829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l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000" b="1" kern="1200" smtClean="0"/>
            <a:t>Assessment &amp; Feedback at 69% </a:t>
          </a:r>
          <a:endParaRPr lang="en-GB" sz="3000" kern="1200"/>
        </a:p>
      </dsp:txBody>
      <dsp:txXfrm>
        <a:off x="56543" y="3793161"/>
        <a:ext cx="6871914" cy="1045213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34C6C73-AB2F-4844-96DB-8EE5F488EED9}">
      <dsp:nvSpPr>
        <dsp:cNvPr id="0" name=""/>
        <dsp:cNvSpPr/>
      </dsp:nvSpPr>
      <dsp:spPr>
        <a:xfrm>
          <a:off x="2390179" y="2690721"/>
          <a:ext cx="2204640" cy="220464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err="1" smtClean="0"/>
            <a:t>UoK</a:t>
          </a:r>
          <a:r>
            <a:rPr lang="en-US" sz="2400" kern="1200" dirty="0" smtClean="0"/>
            <a:t> Information 66%</a:t>
          </a:r>
          <a:endParaRPr lang="en-US" sz="2400" kern="1200" dirty="0"/>
        </a:p>
      </dsp:txBody>
      <dsp:txXfrm>
        <a:off x="2713041" y="3013583"/>
        <a:ext cx="1558916" cy="1558916"/>
      </dsp:txXfrm>
    </dsp:sp>
    <dsp:sp modelId="{82D0629B-FC14-4F57-9113-A2674CE24F46}">
      <dsp:nvSpPr>
        <dsp:cNvPr id="0" name=""/>
        <dsp:cNvSpPr/>
      </dsp:nvSpPr>
      <dsp:spPr>
        <a:xfrm rot="12900000">
          <a:off x="915218" y="2286609"/>
          <a:ext cx="1749084" cy="628322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D009D49-34DC-4502-AE91-8BEB6E575900}">
      <dsp:nvSpPr>
        <dsp:cNvPr id="0" name=""/>
        <dsp:cNvSpPr/>
      </dsp:nvSpPr>
      <dsp:spPr>
        <a:xfrm>
          <a:off x="26173" y="1261390"/>
          <a:ext cx="2094408" cy="1675526"/>
        </a:xfrm>
        <a:prstGeom prst="roundRect">
          <a:avLst>
            <a:gd name="adj" fmla="val 10000"/>
          </a:avLst>
        </a:prstGeom>
        <a:solidFill>
          <a:schemeClr val="accent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Visibility </a:t>
          </a:r>
          <a:endParaRPr lang="en-US" sz="2800" kern="1200" dirty="0"/>
        </a:p>
      </dsp:txBody>
      <dsp:txXfrm>
        <a:off x="75247" y="1310464"/>
        <a:ext cx="1996260" cy="1577378"/>
      </dsp:txXfrm>
    </dsp:sp>
    <dsp:sp modelId="{3002D436-159C-4EE7-AFD9-14C35A0945B0}">
      <dsp:nvSpPr>
        <dsp:cNvPr id="0" name=""/>
        <dsp:cNvSpPr/>
      </dsp:nvSpPr>
      <dsp:spPr>
        <a:xfrm rot="16200000">
          <a:off x="2617957" y="1400219"/>
          <a:ext cx="1749084" cy="628322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E955707-C41A-41D1-96D4-F0DE025C8D5D}">
      <dsp:nvSpPr>
        <dsp:cNvPr id="0" name=""/>
        <dsp:cNvSpPr/>
      </dsp:nvSpPr>
      <dsp:spPr>
        <a:xfrm>
          <a:off x="2445295" y="2074"/>
          <a:ext cx="2094408" cy="1675526"/>
        </a:xfrm>
        <a:prstGeom prst="roundRect">
          <a:avLst>
            <a:gd name="adj" fmla="val 10000"/>
          </a:avLst>
        </a:prstGeom>
        <a:solidFill>
          <a:schemeClr val="accent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Key Information, Key Times</a:t>
          </a:r>
          <a:endParaRPr lang="en-US" sz="2800" kern="1200" dirty="0"/>
        </a:p>
      </dsp:txBody>
      <dsp:txXfrm>
        <a:off x="2494369" y="51148"/>
        <a:ext cx="1996260" cy="1577378"/>
      </dsp:txXfrm>
    </dsp:sp>
    <dsp:sp modelId="{6E33615F-8852-4744-AA0F-53C95A5497C5}">
      <dsp:nvSpPr>
        <dsp:cNvPr id="0" name=""/>
        <dsp:cNvSpPr/>
      </dsp:nvSpPr>
      <dsp:spPr>
        <a:xfrm rot="19500000">
          <a:off x="4320697" y="2286609"/>
          <a:ext cx="1749084" cy="628322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474A739-F176-4759-81DD-FABA1394D3EC}">
      <dsp:nvSpPr>
        <dsp:cNvPr id="0" name=""/>
        <dsp:cNvSpPr/>
      </dsp:nvSpPr>
      <dsp:spPr>
        <a:xfrm>
          <a:off x="4864418" y="1261390"/>
          <a:ext cx="2094408" cy="1675526"/>
        </a:xfrm>
        <a:prstGeom prst="roundRect">
          <a:avLst>
            <a:gd name="adj" fmla="val 10000"/>
          </a:avLst>
        </a:prstGeom>
        <a:solidFill>
          <a:schemeClr val="accent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QAO Activity </a:t>
          </a:r>
          <a:endParaRPr lang="en-US" sz="2800" kern="1200" dirty="0"/>
        </a:p>
      </dsp:txBody>
      <dsp:txXfrm>
        <a:off x="4913492" y="1310464"/>
        <a:ext cx="1996260" cy="1577378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FB83D28-9027-4B22-8163-ADC1454AF939}">
      <dsp:nvSpPr>
        <dsp:cNvPr id="0" name=""/>
        <dsp:cNvSpPr/>
      </dsp:nvSpPr>
      <dsp:spPr>
        <a:xfrm>
          <a:off x="2390179" y="2690721"/>
          <a:ext cx="2204640" cy="220464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 smtClean="0"/>
            <a:t>Student Voice 69%  </a:t>
          </a:r>
          <a:endParaRPr lang="en-US" sz="3400" kern="1200" dirty="0"/>
        </a:p>
      </dsp:txBody>
      <dsp:txXfrm>
        <a:off x="2713041" y="3013583"/>
        <a:ext cx="1558916" cy="1558916"/>
      </dsp:txXfrm>
    </dsp:sp>
    <dsp:sp modelId="{00CC9F1D-53E6-40DE-9179-18EC401FFDBB}">
      <dsp:nvSpPr>
        <dsp:cNvPr id="0" name=""/>
        <dsp:cNvSpPr/>
      </dsp:nvSpPr>
      <dsp:spPr>
        <a:xfrm rot="12900000">
          <a:off x="915218" y="2286609"/>
          <a:ext cx="1749084" cy="628322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C7DDDC2-E526-4F63-B52E-00EC9906D733}">
      <dsp:nvSpPr>
        <dsp:cNvPr id="0" name=""/>
        <dsp:cNvSpPr/>
      </dsp:nvSpPr>
      <dsp:spPr>
        <a:xfrm>
          <a:off x="26173" y="1261390"/>
          <a:ext cx="2094408" cy="1675526"/>
        </a:xfrm>
        <a:prstGeom prst="roundRect">
          <a:avLst>
            <a:gd name="adj" fmla="val 10000"/>
          </a:avLst>
        </a:prstGeom>
        <a:solidFill>
          <a:schemeClr val="accent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Training Student Representatives</a:t>
          </a:r>
          <a:endParaRPr lang="en-US" sz="2000" kern="1200" dirty="0"/>
        </a:p>
      </dsp:txBody>
      <dsp:txXfrm>
        <a:off x="75247" y="1310464"/>
        <a:ext cx="1996260" cy="1577378"/>
      </dsp:txXfrm>
    </dsp:sp>
    <dsp:sp modelId="{5BC477AB-A874-4CEC-B84C-2CE95E3511CF}">
      <dsp:nvSpPr>
        <dsp:cNvPr id="0" name=""/>
        <dsp:cNvSpPr/>
      </dsp:nvSpPr>
      <dsp:spPr>
        <a:xfrm rot="16200000">
          <a:off x="2617957" y="1400219"/>
          <a:ext cx="1749084" cy="628322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F60C006-11C0-4E7B-A5B8-6174DB4F09CE}">
      <dsp:nvSpPr>
        <dsp:cNvPr id="0" name=""/>
        <dsp:cNvSpPr/>
      </dsp:nvSpPr>
      <dsp:spPr>
        <a:xfrm>
          <a:off x="2445295" y="2074"/>
          <a:ext cx="2094408" cy="1675526"/>
        </a:xfrm>
        <a:prstGeom prst="roundRect">
          <a:avLst>
            <a:gd name="adj" fmla="val 10000"/>
          </a:avLst>
        </a:prstGeom>
        <a:solidFill>
          <a:schemeClr val="accent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Involvement in Committees</a:t>
          </a:r>
          <a:endParaRPr lang="en-US" sz="2000" kern="1200" dirty="0"/>
        </a:p>
      </dsp:txBody>
      <dsp:txXfrm>
        <a:off x="2494369" y="51148"/>
        <a:ext cx="1996260" cy="1577378"/>
      </dsp:txXfrm>
    </dsp:sp>
    <dsp:sp modelId="{8FED490F-56FB-4352-9A7C-4C25413D1E1D}">
      <dsp:nvSpPr>
        <dsp:cNvPr id="0" name=""/>
        <dsp:cNvSpPr/>
      </dsp:nvSpPr>
      <dsp:spPr>
        <a:xfrm rot="19500000">
          <a:off x="4320697" y="2286609"/>
          <a:ext cx="1749084" cy="628322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D30C92E-1C78-4C04-BE83-F25D94026E96}">
      <dsp:nvSpPr>
        <dsp:cNvPr id="0" name=""/>
        <dsp:cNvSpPr/>
      </dsp:nvSpPr>
      <dsp:spPr>
        <a:xfrm>
          <a:off x="4864418" y="1261390"/>
          <a:ext cx="2094408" cy="1675526"/>
        </a:xfrm>
        <a:prstGeom prst="roundRect">
          <a:avLst>
            <a:gd name="adj" fmla="val 10000"/>
          </a:avLst>
        </a:prstGeom>
        <a:solidFill>
          <a:schemeClr val="accent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When collect feedback </a:t>
          </a:r>
          <a:endParaRPr lang="en-US" sz="2000" kern="1200" dirty="0"/>
        </a:p>
      </dsp:txBody>
      <dsp:txXfrm>
        <a:off x="4913492" y="1310464"/>
        <a:ext cx="1996260" cy="1577378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561D0F1-B0AB-45EF-A516-9011BAB2C6C9}">
      <dsp:nvSpPr>
        <dsp:cNvPr id="0" name=""/>
        <dsp:cNvSpPr/>
      </dsp:nvSpPr>
      <dsp:spPr>
        <a:xfrm>
          <a:off x="3495" y="0"/>
          <a:ext cx="3362895" cy="4897437"/>
        </a:xfrm>
        <a:prstGeom prst="roundRect">
          <a:avLst>
            <a:gd name="adj" fmla="val 10000"/>
          </a:avLst>
        </a:prstGeom>
        <a:solidFill>
          <a:schemeClr val="accent2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>
              <a:solidFill>
                <a:schemeClr val="bg1"/>
              </a:solidFill>
            </a:rPr>
            <a:t>Assessment &amp; Feedback 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>
              <a:solidFill>
                <a:schemeClr val="bg1"/>
              </a:solidFill>
            </a:rPr>
            <a:t>(69%)</a:t>
          </a:r>
          <a:r>
            <a:rPr lang="en-US" sz="2800" kern="1200" dirty="0" smtClean="0"/>
            <a:t>	</a:t>
          </a:r>
          <a:endParaRPr lang="en-US" sz="2800" kern="1200" dirty="0"/>
        </a:p>
      </dsp:txBody>
      <dsp:txXfrm>
        <a:off x="3495" y="0"/>
        <a:ext cx="3362895" cy="1469231"/>
      </dsp:txXfrm>
    </dsp:sp>
    <dsp:sp modelId="{3543D902-DDEA-4DC9-B95F-EF57E35DDDEF}">
      <dsp:nvSpPr>
        <dsp:cNvPr id="0" name=""/>
        <dsp:cNvSpPr/>
      </dsp:nvSpPr>
      <dsp:spPr>
        <a:xfrm>
          <a:off x="339785" y="1469231"/>
          <a:ext cx="2690316" cy="318333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51435" rIns="68580" bIns="5143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Clear</a:t>
          </a:r>
        </a:p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Locatable</a:t>
          </a:r>
        </a:p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Communicated</a:t>
          </a:r>
          <a:endParaRPr lang="en-US" sz="2700" kern="1200" dirty="0"/>
        </a:p>
      </dsp:txBody>
      <dsp:txXfrm>
        <a:off x="418582" y="1548028"/>
        <a:ext cx="2532722" cy="3025740"/>
      </dsp:txXfrm>
    </dsp:sp>
    <dsp:sp modelId="{B10F8700-0AB8-4D62-9A50-6ACD58358D31}">
      <dsp:nvSpPr>
        <dsp:cNvPr id="0" name=""/>
        <dsp:cNvSpPr/>
      </dsp:nvSpPr>
      <dsp:spPr>
        <a:xfrm>
          <a:off x="3618608" y="0"/>
          <a:ext cx="3362895" cy="4897437"/>
        </a:xfrm>
        <a:prstGeom prst="roundRect">
          <a:avLst>
            <a:gd name="adj" fmla="val 10000"/>
          </a:avLst>
        </a:prstGeom>
        <a:solidFill>
          <a:schemeClr val="accent2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>
              <a:solidFill>
                <a:schemeClr val="bg1"/>
              </a:solidFill>
            </a:rPr>
            <a:t>Course </a:t>
          </a:r>
          <a:r>
            <a:rPr lang="en-US" sz="2800" kern="1200" dirty="0" err="1" smtClean="0">
              <a:solidFill>
                <a:schemeClr val="bg1"/>
              </a:solidFill>
            </a:rPr>
            <a:t>Organisation</a:t>
          </a:r>
          <a:r>
            <a:rPr lang="en-US" sz="2800" kern="1200" dirty="0" smtClean="0">
              <a:solidFill>
                <a:schemeClr val="bg1"/>
              </a:solidFill>
            </a:rPr>
            <a:t> 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>
              <a:solidFill>
                <a:schemeClr val="bg1"/>
              </a:solidFill>
            </a:rPr>
            <a:t>(70%)</a:t>
          </a:r>
          <a:endParaRPr lang="en-US" sz="2800" kern="1200" dirty="0">
            <a:solidFill>
              <a:schemeClr val="bg1"/>
            </a:solidFill>
          </a:endParaRPr>
        </a:p>
      </dsp:txBody>
      <dsp:txXfrm>
        <a:off x="3618608" y="0"/>
        <a:ext cx="3362895" cy="1469231"/>
      </dsp:txXfrm>
    </dsp:sp>
    <dsp:sp modelId="{AE424A7D-F255-4525-9D77-AD55B4F75AFC}">
      <dsp:nvSpPr>
        <dsp:cNvPr id="0" name=""/>
        <dsp:cNvSpPr/>
      </dsp:nvSpPr>
      <dsp:spPr>
        <a:xfrm>
          <a:off x="3954898" y="1469231"/>
          <a:ext cx="2690316" cy="318333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51435" rIns="68580" bIns="5143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Technology </a:t>
          </a:r>
        </a:p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Communication </a:t>
          </a:r>
        </a:p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Involvement</a:t>
          </a:r>
          <a:endParaRPr lang="en-US" sz="2700" kern="1200" dirty="0"/>
        </a:p>
      </dsp:txBody>
      <dsp:txXfrm>
        <a:off x="4033695" y="1548028"/>
        <a:ext cx="2532722" cy="3025740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70DB9C7-7F3A-46BE-BD20-FF89C4CD7F56}">
      <dsp:nvSpPr>
        <dsp:cNvPr id="0" name=""/>
        <dsp:cNvSpPr/>
      </dsp:nvSpPr>
      <dsp:spPr>
        <a:xfrm>
          <a:off x="852" y="287222"/>
          <a:ext cx="3325378" cy="1995227"/>
        </a:xfrm>
        <a:prstGeom prst="rect">
          <a:avLst/>
        </a:prstGeom>
        <a:solidFill>
          <a:schemeClr val="accent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 smtClean="0"/>
            <a:t>Mentors</a:t>
          </a:r>
          <a:endParaRPr lang="en-US" sz="4000" kern="1200" dirty="0"/>
        </a:p>
      </dsp:txBody>
      <dsp:txXfrm>
        <a:off x="852" y="287222"/>
        <a:ext cx="3325378" cy="1995227"/>
      </dsp:txXfrm>
    </dsp:sp>
    <dsp:sp modelId="{D7254EC0-16DD-4581-A0AD-E9A593CE28BC}">
      <dsp:nvSpPr>
        <dsp:cNvPr id="0" name=""/>
        <dsp:cNvSpPr/>
      </dsp:nvSpPr>
      <dsp:spPr>
        <a:xfrm>
          <a:off x="3658768" y="287222"/>
          <a:ext cx="3325378" cy="199522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 smtClean="0"/>
            <a:t>Learning Resources</a:t>
          </a:r>
          <a:endParaRPr lang="en-US" sz="4000" kern="1200" dirty="0"/>
        </a:p>
      </dsp:txBody>
      <dsp:txXfrm>
        <a:off x="3658768" y="287222"/>
        <a:ext cx="3325378" cy="1995227"/>
      </dsp:txXfrm>
    </dsp:sp>
    <dsp:sp modelId="{81E7F057-0B20-44CE-A5D4-21602EE01333}">
      <dsp:nvSpPr>
        <dsp:cNvPr id="0" name=""/>
        <dsp:cNvSpPr/>
      </dsp:nvSpPr>
      <dsp:spPr>
        <a:xfrm>
          <a:off x="1840684" y="2614987"/>
          <a:ext cx="3325378" cy="199522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 smtClean="0"/>
            <a:t>Personal Development </a:t>
          </a:r>
          <a:endParaRPr lang="en-US" sz="4000" kern="1200" dirty="0"/>
        </a:p>
      </dsp:txBody>
      <dsp:txXfrm>
        <a:off x="1840684" y="2614987"/>
        <a:ext cx="3325378" cy="199522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architecture">
  <dgm:title val="Architecture Layout"/>
  <dgm:desc val="Use to show hierarchical relationships that build from the bottom up. This layout works well for showing architectural components or objects that build on other objects."/>
  <dgm:catLst>
    <dgm:cat type="hierarchy" pri="4500"/>
    <dgm:cat type="list" pri="24500"/>
    <dgm:cat type="relationship" pri="10500"/>
    <dgm:cat type="officeonline" pri="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b"/>
        </dgm:alg>
      </dgm:if>
      <dgm:else name="Name3">
        <dgm:alg type="lin">
          <dgm:param type="linDir" val="fromR"/>
          <dgm:param type="nodeVertAlign" val="b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B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b"/>
              </dgm:alg>
            </dgm:if>
            <dgm:else name="Name10">
              <dgm:alg type="lin">
                <dgm:param type="linDir" val="fromR"/>
                <dgm:param type="nodeVertAlign" val="b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B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b"/>
                    </dgm:alg>
                  </dgm:if>
                  <dgm:else name="Name17">
                    <dgm:alg type="lin">
                      <dgm:param type="linDir" val="fromR"/>
                      <dgm:param type="nodeVertAlign" val="b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B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b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b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B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b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b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46399" cy="4969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8" tIns="45719" rIns="91438" bIns="45719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defRPr sz="1200"/>
            </a:lvl1pPr>
          </a:lstStyle>
          <a:p>
            <a:endParaRPr lang="en-GB" dirty="0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90" y="0"/>
            <a:ext cx="2946399" cy="4969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8" tIns="45719" rIns="91438" bIns="45719" numCol="1" anchor="t" anchorCtr="0" compatLnSpc="1">
            <a:prstTxWarp prst="textNoShape">
              <a:avLst/>
            </a:prstTxWarp>
          </a:bodyPr>
          <a:lstStyle>
            <a:lvl1pPr algn="r" fontAlgn="base">
              <a:spcBef>
                <a:spcPct val="0"/>
              </a:spcBef>
              <a:defRPr sz="1200"/>
            </a:lvl1pPr>
          </a:lstStyle>
          <a:p>
            <a:endParaRPr lang="en-GB" dirty="0"/>
          </a:p>
        </p:txBody>
      </p:sp>
      <p:sp>
        <p:nvSpPr>
          <p:cNvPr id="368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9429672"/>
            <a:ext cx="2946399" cy="4969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8" tIns="45719" rIns="91438" bIns="45719" numCol="1" anchor="b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defRPr sz="1200"/>
            </a:lvl1pPr>
          </a:lstStyle>
          <a:p>
            <a:endParaRPr lang="en-GB" dirty="0"/>
          </a:p>
        </p:txBody>
      </p:sp>
      <p:sp>
        <p:nvSpPr>
          <p:cNvPr id="368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90" y="9429672"/>
            <a:ext cx="2946399" cy="4969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8" tIns="45719" rIns="91438" bIns="45719" numCol="1" anchor="b" anchorCtr="0" compatLnSpc="1">
            <a:prstTxWarp prst="textNoShape">
              <a:avLst/>
            </a:prstTxWarp>
          </a:bodyPr>
          <a:lstStyle>
            <a:lvl1pPr algn="r" fontAlgn="base">
              <a:spcBef>
                <a:spcPct val="0"/>
              </a:spcBef>
              <a:defRPr sz="1200"/>
            </a:lvl1pPr>
          </a:lstStyle>
          <a:p>
            <a:fld id="{44AF512D-E224-4E93-B1D1-FE2471EDF047}" type="slidenum">
              <a:rPr lang="en-GB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053845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46399" cy="4969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8" tIns="45719" rIns="91438" bIns="45719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defRPr sz="1200"/>
            </a:lvl1pPr>
          </a:lstStyle>
          <a:p>
            <a:endParaRPr lang="en-GB" dirty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90" y="0"/>
            <a:ext cx="2946399" cy="4969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8" tIns="45719" rIns="91438" bIns="45719" numCol="1" anchor="t" anchorCtr="0" compatLnSpc="1">
            <a:prstTxWarp prst="textNoShape">
              <a:avLst/>
            </a:prstTxWarp>
          </a:bodyPr>
          <a:lstStyle>
            <a:lvl1pPr algn="r" fontAlgn="base">
              <a:spcBef>
                <a:spcPct val="0"/>
              </a:spcBef>
              <a:defRPr sz="1200"/>
            </a:lvl1pPr>
          </a:lstStyle>
          <a:p>
            <a:endParaRPr lang="en-GB" dirty="0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9163" y="744538"/>
            <a:ext cx="4960937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1" y="4715630"/>
            <a:ext cx="5438775" cy="44679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8" tIns="45719" rIns="91438" bIns="4571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429672"/>
            <a:ext cx="2946399" cy="4969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8" tIns="45719" rIns="91438" bIns="45719" numCol="1" anchor="b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defRPr sz="1200"/>
            </a:lvl1pPr>
          </a:lstStyle>
          <a:p>
            <a:endParaRPr lang="en-GB" dirty="0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90" y="9429672"/>
            <a:ext cx="2946399" cy="4969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8" tIns="45719" rIns="91438" bIns="45719" numCol="1" anchor="b" anchorCtr="0" compatLnSpc="1">
            <a:prstTxWarp prst="textNoShape">
              <a:avLst/>
            </a:prstTxWarp>
          </a:bodyPr>
          <a:lstStyle>
            <a:lvl1pPr algn="r" fontAlgn="base">
              <a:spcBef>
                <a:spcPct val="0"/>
              </a:spcBef>
              <a:defRPr sz="1200"/>
            </a:lvl1pPr>
          </a:lstStyle>
          <a:p>
            <a:fld id="{164B663F-FE7E-487F-B07F-3A770B0BE146}" type="slidenum">
              <a:rPr lang="en-GB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3106373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9163" y="744538"/>
            <a:ext cx="4960937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4B663F-FE7E-487F-B07F-3A770B0BE146}" type="slidenum">
              <a:rPr lang="en-GB" smtClean="0"/>
              <a:pPr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902201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4B663F-FE7E-487F-B07F-3A770B0BE146}" type="slidenum">
              <a:rPr lang="en-GB" smtClean="0"/>
              <a:pPr/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3958578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4B663F-FE7E-487F-B07F-3A770B0BE146}" type="slidenum">
              <a:rPr lang="en-GB" smtClean="0"/>
              <a:pPr/>
              <a:t>11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9391622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4B663F-FE7E-487F-B07F-3A770B0BE146}" type="slidenum">
              <a:rPr lang="en-GB" smtClean="0"/>
              <a:pPr/>
              <a:t>12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6383643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4B663F-FE7E-487F-B07F-3A770B0BE146}" type="slidenum">
              <a:rPr lang="en-GB" smtClean="0"/>
              <a:pPr/>
              <a:t>13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1796503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4B663F-FE7E-487F-B07F-3A770B0BE146}" type="slidenum">
              <a:rPr lang="en-GB" smtClean="0"/>
              <a:pPr/>
              <a:t>14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2438375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4B663F-FE7E-487F-B07F-3A770B0BE146}" type="slidenum">
              <a:rPr lang="en-GB" smtClean="0"/>
              <a:pPr/>
              <a:t>15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2016666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4B663F-FE7E-487F-B07F-3A770B0BE146}" type="slidenum">
              <a:rPr lang="en-GB" smtClean="0"/>
              <a:pPr/>
              <a:t>16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0107309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9163" y="744538"/>
            <a:ext cx="4960937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4B663F-FE7E-487F-B07F-3A770B0BE146}" type="slidenum">
              <a:rPr lang="en-GB" smtClean="0"/>
              <a:pPr/>
              <a:t>17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6821157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9163" y="744538"/>
            <a:ext cx="4960937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 dirty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4B663F-FE7E-487F-B07F-3A770B0BE146}" type="slidenum">
              <a:rPr lang="en-GB" smtClean="0"/>
              <a:pPr/>
              <a:t>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101354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4B663F-FE7E-487F-B07F-3A770B0BE146}" type="slidenum">
              <a:rPr lang="en-GB" smtClean="0"/>
              <a:pPr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875584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9163" y="744538"/>
            <a:ext cx="4960937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4B663F-FE7E-487F-B07F-3A770B0BE146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515927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9163" y="744538"/>
            <a:ext cx="4960937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4B663F-FE7E-487F-B07F-3A770B0BE146}" type="slidenum">
              <a:rPr lang="en-GB" smtClean="0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4802458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4B663F-FE7E-487F-B07F-3A770B0BE146}" type="slidenum">
              <a:rPr lang="en-GB" smtClean="0"/>
              <a:pPr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6346075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GB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4B663F-FE7E-487F-B07F-3A770B0BE146}" type="slidenum">
              <a:rPr lang="en-GB" smtClean="0"/>
              <a:pPr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5119014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4B663F-FE7E-487F-B07F-3A770B0BE146}" type="slidenum">
              <a:rPr lang="en-GB" smtClean="0"/>
              <a:pPr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2963441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4B663F-FE7E-487F-B07F-3A770B0BE146}" type="slidenum">
              <a:rPr lang="en-GB" smtClean="0"/>
              <a:pPr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7781204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4B663F-FE7E-487F-B07F-3A770B0BE146}" type="slidenum">
              <a:rPr lang="en-GB" smtClean="0"/>
              <a:pPr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526992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tiff"/><Relationship Id="rId5" Type="http://schemas.openxmlformats.org/officeDocument/2006/relationships/image" Target="../media/image6.jpeg"/><Relationship Id="rId4" Type="http://schemas.openxmlformats.org/officeDocument/2006/relationships/image" Target="../media/image5.emf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0"/>
          </p:nvPr>
        </p:nvSpPr>
        <p:spPr>
          <a:xfrm>
            <a:off x="0" y="2592090"/>
            <a:ext cx="9144000" cy="4265910"/>
          </a:xfrm>
        </p:spPr>
        <p:txBody>
          <a:bodyPr/>
          <a:lstStyle/>
          <a:p>
            <a:endParaRPr lang="en-GB" dirty="0"/>
          </a:p>
        </p:txBody>
      </p:sp>
      <p:pic>
        <p:nvPicPr>
          <p:cNvPr id="5137" name="Picture 17" descr="Uok_Logo_PMS294_PC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932" y="299722"/>
            <a:ext cx="1007492" cy="54671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 userDrawn="1"/>
        </p:nvSpPr>
        <p:spPr>
          <a:xfrm>
            <a:off x="467544" y="299723"/>
            <a:ext cx="2808312" cy="276999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pPr algn="l"/>
            <a:r>
              <a:rPr lang="en-GB" sz="1200" dirty="0" smtClean="0">
                <a:solidFill>
                  <a:srgbClr val="002060"/>
                </a:solidFill>
              </a:rPr>
              <a:t>The UK’s European university</a:t>
            </a:r>
            <a:endParaRPr lang="en-GB" sz="1200" dirty="0">
              <a:solidFill>
                <a:srgbClr val="002060"/>
              </a:solidFill>
            </a:endParaRP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12" hasCustomPrompt="1"/>
          </p:nvPr>
        </p:nvSpPr>
        <p:spPr>
          <a:xfrm>
            <a:off x="467544" y="989117"/>
            <a:ext cx="4176464" cy="1512168"/>
          </a:xfrm>
          <a:solidFill>
            <a:schemeClr val="tx2">
              <a:lumMod val="75000"/>
            </a:schemeClr>
          </a:solidFill>
        </p:spPr>
        <p:txBody>
          <a:bodyPr lIns="252000" tIns="273600" rIns="252000"/>
          <a:lstStyle>
            <a:lvl1pPr marL="0" indent="0">
              <a:lnSpc>
                <a:spcPts val="2500"/>
              </a:lnSpc>
              <a:buNone/>
              <a:defRPr sz="2400" spc="-100" baseline="0">
                <a:solidFill>
                  <a:schemeClr val="bg1"/>
                </a:solidFill>
                <a:latin typeface="Century Schoolbook" pitchFamily="18" charset="0"/>
              </a:defRPr>
            </a:lvl1pPr>
          </a:lstStyle>
          <a:p>
            <a:pPr lvl="0"/>
            <a:r>
              <a:rPr lang="en-US" dirty="0" smtClean="0"/>
              <a:t>TYPE YOUR HEADING HERE 2014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 hasCustomPrompt="1"/>
          </p:nvPr>
        </p:nvSpPr>
        <p:spPr>
          <a:xfrm>
            <a:off x="467545" y="2488937"/>
            <a:ext cx="4176464" cy="664498"/>
          </a:xfrm>
          <a:solidFill>
            <a:schemeClr val="tx2">
              <a:lumMod val="75000"/>
            </a:schemeClr>
          </a:solidFill>
        </p:spPr>
        <p:txBody>
          <a:bodyPr lIns="252000" tIns="0" rIns="252000" bIns="154800" anchor="ctr" anchorCtr="0"/>
          <a:lstStyle>
            <a:lvl1pPr marL="0" indent="0">
              <a:lnSpc>
                <a:spcPts val="1380"/>
              </a:lnSpc>
              <a:spcBef>
                <a:spcPts val="0"/>
              </a:spcBef>
              <a:buNone/>
              <a:defRPr sz="1400" i="1" spc="-50">
                <a:solidFill>
                  <a:srgbClr val="D6A300"/>
                </a:solidFill>
                <a:latin typeface="Century Schoolbook"/>
                <a:cs typeface="Century Schoolbook"/>
              </a:defRPr>
            </a:lvl1pPr>
          </a:lstStyle>
          <a:p>
            <a:pPr lvl="0"/>
            <a:r>
              <a:rPr lang="en-US" dirty="0" smtClean="0"/>
              <a:t>Sub heading</a:t>
            </a:r>
          </a:p>
        </p:txBody>
      </p:sp>
      <p:sp>
        <p:nvSpPr>
          <p:cNvPr id="2" name="TextBox 1"/>
          <p:cNvSpPr txBox="1"/>
          <p:nvPr userDrawn="1"/>
        </p:nvSpPr>
        <p:spPr>
          <a:xfrm>
            <a:off x="6273800" y="1447800"/>
            <a:ext cx="1846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956958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Partnership Forum 2016</a:t>
            </a:r>
            <a:endParaRPr lang="en-GB" dirty="0"/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152400" y="6489700"/>
            <a:ext cx="673100" cy="266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pPr algn="l"/>
            <a:r>
              <a:rPr lang="en-US" dirty="0" smtClean="0"/>
              <a:t>Page </a:t>
            </a:r>
            <a:fld id="{BB9ACB3B-81A4-6247-87B5-FC3E0A04C89B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28011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764704"/>
            <a:ext cx="5111750" cy="536145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Partnership Forum 2016</a:t>
            </a:r>
            <a:endParaRPr lang="en-GB" dirty="0"/>
          </a:p>
        </p:txBody>
      </p:sp>
      <p:sp>
        <p:nvSpPr>
          <p:cNvPr id="7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152400" y="6489700"/>
            <a:ext cx="673100" cy="266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pPr algn="l"/>
            <a:r>
              <a:rPr lang="en-US" dirty="0" smtClean="0"/>
              <a:t>Page </a:t>
            </a:r>
            <a:fld id="{BB9ACB3B-81A4-6247-87B5-FC3E0A04C89B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52138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Partnership Forum 2016</a:t>
            </a:r>
            <a:endParaRPr lang="en-GB" dirty="0"/>
          </a:p>
        </p:txBody>
      </p:sp>
      <p:sp>
        <p:nvSpPr>
          <p:cNvPr id="8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152400" y="6489700"/>
            <a:ext cx="673100" cy="266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pPr algn="l"/>
            <a:r>
              <a:rPr lang="en-US" dirty="0" smtClean="0"/>
              <a:t>Page </a:t>
            </a:r>
            <a:fld id="{BB9ACB3B-81A4-6247-87B5-FC3E0A04C89B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19539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Partnership Forum 2016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25932-0E20-4B47-A90B-F255F1C89F4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957453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Partnership Forum 2016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25932-0E20-4B47-A90B-F255F1C89F4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052555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Partnership Forum 2016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25932-0E20-4B47-A90B-F255F1C89F4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7145438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Partnership Forum 2016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25932-0E20-4B47-A90B-F255F1C89F4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4647157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Partnership Forum 2016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25932-0E20-4B47-A90B-F255F1C89F4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4752718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Partnership Forum 2016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25932-0E20-4B47-A90B-F255F1C89F4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998734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st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" name="TextBox 4"/>
          <p:cNvSpPr txBox="1"/>
          <p:nvPr userDrawn="1"/>
        </p:nvSpPr>
        <p:spPr>
          <a:xfrm>
            <a:off x="-1860" y="0"/>
            <a:ext cx="9143999" cy="6858000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cxnSp>
        <p:nvCxnSpPr>
          <p:cNvPr id="6" name="Straight Connector 5"/>
          <p:cNvCxnSpPr/>
          <p:nvPr userDrawn="1"/>
        </p:nvCxnSpPr>
        <p:spPr bwMode="auto">
          <a:xfrm flipH="1">
            <a:off x="971600" y="1268760"/>
            <a:ext cx="432048" cy="1800200"/>
          </a:xfrm>
          <a:prstGeom prst="line">
            <a:avLst/>
          </a:prstGeom>
          <a:noFill/>
          <a:ln w="25400" cap="flat" cmpd="sng" algn="ctr">
            <a:solidFill>
              <a:srgbClr val="A47D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" name="TextBox 11"/>
          <p:cNvSpPr txBox="1"/>
          <p:nvPr userDrawn="1"/>
        </p:nvSpPr>
        <p:spPr>
          <a:xfrm>
            <a:off x="1547664" y="1196752"/>
            <a:ext cx="4392488" cy="240373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l" defTabSz="914400" rtl="0" eaLnBrk="1" fontAlgn="b" latinLnBrk="0" hangingPunct="1">
              <a:lnSpc>
                <a:spcPts val="5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4800" spc="-100" dirty="0" smtClean="0">
                <a:solidFill>
                  <a:srgbClr val="A47D00"/>
                </a:solidFill>
                <a:latin typeface="Century Schoolbook"/>
                <a:cs typeface="Century Schoolbook"/>
              </a:rPr>
              <a:t>THE UK’S EUROPEAN UNIVERSITY</a:t>
            </a:r>
          </a:p>
          <a:p>
            <a:endParaRPr lang="en-US" dirty="0"/>
          </a:p>
        </p:txBody>
      </p:sp>
      <p:pic>
        <p:nvPicPr>
          <p:cNvPr id="15" name="Picture 14" descr="Uok_Logo_white.eps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5556684"/>
            <a:ext cx="1387978" cy="752636"/>
          </a:xfrm>
          <a:prstGeom prst="rect">
            <a:avLst/>
          </a:prstGeom>
        </p:spPr>
      </p:pic>
      <p:sp>
        <p:nvSpPr>
          <p:cNvPr id="16" name="TextBox 15"/>
          <p:cNvSpPr txBox="1"/>
          <p:nvPr userDrawn="1"/>
        </p:nvSpPr>
        <p:spPr>
          <a:xfrm>
            <a:off x="1547664" y="5949280"/>
            <a:ext cx="2736304" cy="307777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spAutoFit/>
          </a:bodyPr>
          <a:lstStyle/>
          <a:p>
            <a:r>
              <a:rPr lang="en-US" sz="2000" kern="1400" spc="-100" dirty="0" smtClean="0">
                <a:solidFill>
                  <a:schemeClr val="bg1"/>
                </a:solidFill>
                <a:latin typeface="Century Schoolbook"/>
                <a:cs typeface="Century Schoolbook"/>
              </a:rPr>
              <a:t>www.kent.ac.uk</a:t>
            </a:r>
            <a:endParaRPr lang="en-US" sz="2000" kern="1400" spc="-100" dirty="0">
              <a:solidFill>
                <a:schemeClr val="bg1"/>
              </a:solidFill>
              <a:latin typeface="Century Schoolbook"/>
              <a:cs typeface="Century Schoolbook"/>
            </a:endParaRPr>
          </a:p>
        </p:txBody>
      </p:sp>
      <p:grpSp>
        <p:nvGrpSpPr>
          <p:cNvPr id="9" name="Group 8"/>
          <p:cNvGrpSpPr/>
          <p:nvPr userDrawn="1"/>
        </p:nvGrpSpPr>
        <p:grpSpPr>
          <a:xfrm>
            <a:off x="1549959" y="5585850"/>
            <a:ext cx="1356664" cy="284120"/>
            <a:chOff x="1547664" y="5589240"/>
            <a:chExt cx="1523655" cy="319092"/>
          </a:xfrm>
        </p:grpSpPr>
        <p:pic>
          <p:nvPicPr>
            <p:cNvPr id="2" name="Picture 1" descr="Facebook__very_small.eps"/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47664" y="5589240"/>
              <a:ext cx="324260" cy="312595"/>
            </a:xfrm>
            <a:prstGeom prst="rect">
              <a:avLst/>
            </a:prstGeom>
          </p:spPr>
        </p:pic>
        <p:pic>
          <p:nvPicPr>
            <p:cNvPr id="3" name="Picture 2" descr="twitter-bird-white-on-blue_small.eps"/>
            <p:cNvPicPr>
              <a:picLocks noChangeAspect="1"/>
            </p:cNvPicPr>
            <p:nvPr userDrawn="1"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" r="9042"/>
            <a:stretch/>
          </p:blipFill>
          <p:spPr>
            <a:xfrm>
              <a:off x="1941392" y="5589240"/>
              <a:ext cx="330409" cy="312115"/>
            </a:xfrm>
            <a:prstGeom prst="rect">
              <a:avLst/>
            </a:prstGeom>
          </p:spPr>
        </p:pic>
        <p:pic>
          <p:nvPicPr>
            <p:cNvPr id="7" name="Picture 6" descr="LI_brand.jpg"/>
            <p:cNvPicPr>
              <a:picLocks noChangeAspect="1"/>
            </p:cNvPicPr>
            <p:nvPr userDrawn="1"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442" t="6533" r="3179" b="3587"/>
            <a:stretch/>
          </p:blipFill>
          <p:spPr>
            <a:xfrm>
              <a:off x="2755635" y="5589240"/>
              <a:ext cx="315684" cy="319092"/>
            </a:xfrm>
            <a:prstGeom prst="rect">
              <a:avLst/>
            </a:prstGeom>
          </p:spPr>
        </p:pic>
        <p:pic>
          <p:nvPicPr>
            <p:cNvPr id="8" name="Picture 7" descr="youtube.tif"/>
            <p:cNvPicPr>
              <a:picLocks noChangeAspect="1"/>
            </p:cNvPicPr>
            <p:nvPr userDrawn="1"/>
          </p:nvPicPr>
          <p:blipFill rotWithShape="1"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244" t="7968" r="10058" b="11869"/>
            <a:stretch/>
          </p:blipFill>
          <p:spPr>
            <a:xfrm>
              <a:off x="2346244" y="5589240"/>
              <a:ext cx="330650" cy="31259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73697204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Partnership Forum 2016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25932-0E20-4B47-A90B-F255F1C89F4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655630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Partnership Forum 2016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25932-0E20-4B47-A90B-F255F1C89F4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8986691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Partnership Forum 2016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25932-0E20-4B47-A90B-F255F1C89F4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1830320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Partnership Forum 2016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25932-0E20-4B47-A90B-F255F1C89F4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818351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Partnership Forum 2016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25932-0E20-4B47-A90B-F255F1C89F4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585224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Partnership Forum 2016</a:t>
            </a:r>
            <a:endParaRPr lang="en-GB" dirty="0"/>
          </a:p>
        </p:txBody>
      </p:sp>
      <p:sp>
        <p:nvSpPr>
          <p:cNvPr id="8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152400" y="6489700"/>
            <a:ext cx="673100" cy="266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pPr algn="l"/>
            <a:r>
              <a:rPr lang="en-US" dirty="0" smtClean="0"/>
              <a:t>Page </a:t>
            </a:r>
            <a:fld id="{BB9ACB3B-81A4-6247-87B5-FC3E0A04C89B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66387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ubsection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icture Placeholder 19"/>
          <p:cNvSpPr>
            <a:spLocks noGrp="1"/>
          </p:cNvSpPr>
          <p:nvPr>
            <p:ph type="pic" sz="quarter" idx="14"/>
          </p:nvPr>
        </p:nvSpPr>
        <p:spPr>
          <a:xfrm>
            <a:off x="0" y="260648"/>
            <a:ext cx="9144000" cy="6120680"/>
          </a:xfrm>
        </p:spPr>
        <p:txBody>
          <a:bodyPr/>
          <a:lstStyle/>
          <a:p>
            <a:r>
              <a:rPr lang="en-US" dirty="0" smtClean="0"/>
              <a:t>Click icon to add picture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Partnership Forum 2016</a:t>
            </a:r>
            <a:endParaRPr lang="en-GB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2" hasCustomPrompt="1"/>
          </p:nvPr>
        </p:nvSpPr>
        <p:spPr>
          <a:xfrm>
            <a:off x="4499992" y="764704"/>
            <a:ext cx="4176464" cy="1584176"/>
          </a:xfrm>
          <a:solidFill>
            <a:schemeClr val="tx2">
              <a:lumMod val="75000"/>
            </a:schemeClr>
          </a:solidFill>
        </p:spPr>
        <p:txBody>
          <a:bodyPr lIns="720000" tIns="273600" rIns="360000"/>
          <a:lstStyle>
            <a:lvl1pPr marL="0" indent="0">
              <a:lnSpc>
                <a:spcPts val="2600"/>
              </a:lnSpc>
              <a:buNone/>
              <a:defRPr sz="2400" spc="-100">
                <a:solidFill>
                  <a:srgbClr val="A47D00"/>
                </a:solidFill>
                <a:latin typeface="Century Schoolbook" pitchFamily="18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4499993" y="2276872"/>
            <a:ext cx="4176464" cy="935658"/>
          </a:xfrm>
          <a:solidFill>
            <a:srgbClr val="002A62"/>
          </a:solidFill>
          <a:ln>
            <a:noFill/>
          </a:ln>
        </p:spPr>
        <p:txBody>
          <a:bodyPr lIns="720000" rIns="360000" bIns="108000"/>
          <a:lstStyle>
            <a:lvl1pPr marL="0" indent="0">
              <a:lnSpc>
                <a:spcPts val="1480"/>
              </a:lnSpc>
              <a:spcBef>
                <a:spcPts val="0"/>
              </a:spcBef>
              <a:buNone/>
              <a:defRPr sz="1400" b="0" i="1" spc="-50">
                <a:solidFill>
                  <a:schemeClr val="bg1"/>
                </a:solidFill>
                <a:latin typeface="Century Schoolbook"/>
                <a:cs typeface="Century Schoolbook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cxnSp>
        <p:nvCxnSpPr>
          <p:cNvPr id="3" name="Straight Connector 2"/>
          <p:cNvCxnSpPr/>
          <p:nvPr userDrawn="1"/>
        </p:nvCxnSpPr>
        <p:spPr bwMode="auto">
          <a:xfrm flipH="1">
            <a:off x="4860032" y="1052736"/>
            <a:ext cx="216024" cy="1224136"/>
          </a:xfrm>
          <a:prstGeom prst="line">
            <a:avLst/>
          </a:prstGeom>
          <a:noFill/>
          <a:ln w="15875" cap="flat" cmpd="sng" algn="ctr">
            <a:solidFill>
              <a:srgbClr val="A47D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152400" y="6489700"/>
            <a:ext cx="673100" cy="266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pPr algn="l"/>
            <a:r>
              <a:rPr lang="en-US" dirty="0" smtClean="0"/>
              <a:t>Page </a:t>
            </a:r>
            <a:fld id="{BB9ACB3B-81A4-6247-87B5-FC3E0A04C89B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0857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ubsection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icture Placeholder 19"/>
          <p:cNvSpPr>
            <a:spLocks noGrp="1"/>
          </p:cNvSpPr>
          <p:nvPr>
            <p:ph type="pic" sz="quarter" idx="14"/>
          </p:nvPr>
        </p:nvSpPr>
        <p:spPr>
          <a:xfrm>
            <a:off x="0" y="260648"/>
            <a:ext cx="9144000" cy="6120680"/>
          </a:xfrm>
        </p:spPr>
        <p:txBody>
          <a:bodyPr/>
          <a:lstStyle/>
          <a:p>
            <a:r>
              <a:rPr lang="en-US" dirty="0" smtClean="0"/>
              <a:t>Click icon to add picture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Partnership Forum 2016</a:t>
            </a:r>
            <a:endParaRPr lang="en-GB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2" hasCustomPrompt="1"/>
          </p:nvPr>
        </p:nvSpPr>
        <p:spPr>
          <a:xfrm>
            <a:off x="467544" y="764704"/>
            <a:ext cx="4176464" cy="1584176"/>
          </a:xfrm>
          <a:solidFill>
            <a:schemeClr val="tx2">
              <a:lumMod val="75000"/>
            </a:schemeClr>
          </a:solidFill>
        </p:spPr>
        <p:txBody>
          <a:bodyPr lIns="720000" tIns="273600" rIns="360000"/>
          <a:lstStyle>
            <a:lvl1pPr marL="0" indent="0">
              <a:lnSpc>
                <a:spcPts val="2600"/>
              </a:lnSpc>
              <a:buNone/>
              <a:defRPr sz="2400" spc="-100">
                <a:solidFill>
                  <a:srgbClr val="A47D00"/>
                </a:solidFill>
                <a:latin typeface="Century Schoolbook" pitchFamily="18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467545" y="2348880"/>
            <a:ext cx="4176464" cy="720080"/>
          </a:xfrm>
          <a:solidFill>
            <a:schemeClr val="tx2">
              <a:lumMod val="75000"/>
            </a:schemeClr>
          </a:solidFill>
        </p:spPr>
        <p:txBody>
          <a:bodyPr lIns="720000" rIns="360000" bIns="108000"/>
          <a:lstStyle>
            <a:lvl1pPr marL="0" indent="0">
              <a:buNone/>
              <a:defRPr sz="1200" b="0" i="1">
                <a:solidFill>
                  <a:schemeClr val="bg1"/>
                </a:solidFill>
                <a:latin typeface="Century Schoolbook"/>
                <a:cs typeface="Century Schoolbook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cxnSp>
        <p:nvCxnSpPr>
          <p:cNvPr id="6" name="Straight Connector 5"/>
          <p:cNvCxnSpPr/>
          <p:nvPr userDrawn="1"/>
        </p:nvCxnSpPr>
        <p:spPr bwMode="auto">
          <a:xfrm flipH="1">
            <a:off x="827584" y="1052736"/>
            <a:ext cx="216024" cy="1224136"/>
          </a:xfrm>
          <a:prstGeom prst="line">
            <a:avLst/>
          </a:prstGeom>
          <a:noFill/>
          <a:ln w="15875" cap="flat" cmpd="sng" algn="ctr">
            <a:solidFill>
              <a:srgbClr val="A47D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152400" y="6489700"/>
            <a:ext cx="673100" cy="266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pPr algn="l"/>
            <a:r>
              <a:rPr lang="en-US" dirty="0" smtClean="0"/>
              <a:t>Page </a:t>
            </a:r>
            <a:fld id="{BB9ACB3B-81A4-6247-87B5-FC3E0A04C89B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50374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 smtClean="0"/>
              <a:t>Partnership Forum 2016</a:t>
            </a:r>
            <a:endParaRPr lang="en-GB" dirty="0"/>
          </a:p>
        </p:txBody>
      </p:sp>
      <p:sp>
        <p:nvSpPr>
          <p:cNvPr id="9" name="Picture Placeholder 7"/>
          <p:cNvSpPr>
            <a:spLocks noGrp="1"/>
          </p:cNvSpPr>
          <p:nvPr>
            <p:ph type="pic" sz="quarter" idx="15"/>
          </p:nvPr>
        </p:nvSpPr>
        <p:spPr>
          <a:xfrm>
            <a:off x="3419872" y="1494509"/>
            <a:ext cx="2376264" cy="1728192"/>
          </a:xfrm>
        </p:spPr>
        <p:txBody>
          <a:bodyPr tIns="46800" anchor="b"/>
          <a:lstStyle>
            <a:lvl1pPr marL="0" indent="0">
              <a:buNone/>
              <a:defRPr sz="1600"/>
            </a:lvl1pPr>
          </a:lstStyle>
          <a:p>
            <a:r>
              <a:rPr lang="en-US" dirty="0" smtClean="0"/>
              <a:t>Click icon to add picture</a:t>
            </a:r>
            <a:endParaRPr lang="en-GB" dirty="0"/>
          </a:p>
        </p:txBody>
      </p:sp>
      <p:sp>
        <p:nvSpPr>
          <p:cNvPr id="15" name="Picture Placeholder 7"/>
          <p:cNvSpPr>
            <a:spLocks noGrp="1"/>
          </p:cNvSpPr>
          <p:nvPr>
            <p:ph type="pic" sz="quarter" idx="16"/>
          </p:nvPr>
        </p:nvSpPr>
        <p:spPr>
          <a:xfrm>
            <a:off x="6372200" y="1484784"/>
            <a:ext cx="2376264" cy="1728192"/>
          </a:xfrm>
        </p:spPr>
        <p:txBody>
          <a:bodyPr anchor="b"/>
          <a:lstStyle>
            <a:lvl1pPr marL="0" indent="0">
              <a:buNone/>
              <a:defRPr sz="1600"/>
            </a:lvl1pPr>
          </a:lstStyle>
          <a:p>
            <a:r>
              <a:rPr lang="en-US" dirty="0" smtClean="0"/>
              <a:t>Click icon to add picture</a:t>
            </a:r>
            <a:endParaRPr lang="en-GB" dirty="0"/>
          </a:p>
        </p:txBody>
      </p:sp>
      <p:sp>
        <p:nvSpPr>
          <p:cNvPr id="17" name="Picture Placeholder 7"/>
          <p:cNvSpPr>
            <a:spLocks noGrp="1"/>
          </p:cNvSpPr>
          <p:nvPr>
            <p:ph type="pic" sz="quarter" idx="18"/>
          </p:nvPr>
        </p:nvSpPr>
        <p:spPr>
          <a:xfrm>
            <a:off x="467544" y="3861048"/>
            <a:ext cx="2376264" cy="2088232"/>
          </a:xfrm>
        </p:spPr>
        <p:txBody>
          <a:bodyPr anchor="b"/>
          <a:lstStyle>
            <a:lvl1pPr marL="0" indent="0">
              <a:buNone/>
              <a:defRPr sz="1600"/>
            </a:lvl1pPr>
          </a:lstStyle>
          <a:p>
            <a:r>
              <a:rPr lang="en-US" dirty="0" smtClean="0"/>
              <a:t>Click icon to add picture</a:t>
            </a:r>
            <a:endParaRPr lang="en-GB" dirty="0"/>
          </a:p>
        </p:txBody>
      </p:sp>
      <p:sp>
        <p:nvSpPr>
          <p:cNvPr id="18" name="Picture Placeholder 7"/>
          <p:cNvSpPr>
            <a:spLocks noGrp="1"/>
          </p:cNvSpPr>
          <p:nvPr>
            <p:ph type="pic" sz="quarter" idx="19"/>
          </p:nvPr>
        </p:nvSpPr>
        <p:spPr>
          <a:xfrm>
            <a:off x="6372200" y="3861048"/>
            <a:ext cx="2376264" cy="2088232"/>
          </a:xfrm>
        </p:spPr>
        <p:txBody>
          <a:bodyPr anchor="b"/>
          <a:lstStyle>
            <a:lvl1pPr marL="0" indent="0">
              <a:buNone/>
              <a:defRPr sz="1600"/>
            </a:lvl1pPr>
          </a:lstStyle>
          <a:p>
            <a:r>
              <a:rPr lang="en-US" dirty="0" smtClean="0"/>
              <a:t>Click icon to add picture</a:t>
            </a:r>
            <a:endParaRPr lang="en-GB" dirty="0"/>
          </a:p>
        </p:txBody>
      </p:sp>
      <p:sp>
        <p:nvSpPr>
          <p:cNvPr id="19" name="Picture Placeholder 7"/>
          <p:cNvSpPr>
            <a:spLocks noGrp="1"/>
          </p:cNvSpPr>
          <p:nvPr>
            <p:ph type="pic" sz="quarter" idx="20"/>
          </p:nvPr>
        </p:nvSpPr>
        <p:spPr>
          <a:xfrm>
            <a:off x="3433157" y="3861048"/>
            <a:ext cx="2376264" cy="2088232"/>
          </a:xfrm>
        </p:spPr>
        <p:txBody>
          <a:bodyPr anchor="b"/>
          <a:lstStyle>
            <a:lvl1pPr marL="0" indent="0">
              <a:buNone/>
              <a:defRPr sz="1600"/>
            </a:lvl1pPr>
          </a:lstStyle>
          <a:p>
            <a:r>
              <a:rPr lang="en-US" dirty="0" smtClean="0"/>
              <a:t>Click icon to add picture</a:t>
            </a:r>
            <a:endParaRPr lang="en-GB" dirty="0"/>
          </a:p>
        </p:txBody>
      </p:sp>
      <p:sp>
        <p:nvSpPr>
          <p:cNvPr id="21" name="TextBox 20"/>
          <p:cNvSpPr txBox="1"/>
          <p:nvPr userDrawn="1"/>
        </p:nvSpPr>
        <p:spPr>
          <a:xfrm>
            <a:off x="3419872" y="3229754"/>
            <a:ext cx="23762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/>
              <a:t>Caption</a:t>
            </a:r>
            <a:endParaRPr lang="en-GB" sz="1600" dirty="0"/>
          </a:p>
        </p:txBody>
      </p:sp>
      <p:sp>
        <p:nvSpPr>
          <p:cNvPr id="22" name="Picture Placeholder 7"/>
          <p:cNvSpPr>
            <a:spLocks noGrp="1"/>
          </p:cNvSpPr>
          <p:nvPr>
            <p:ph type="pic" sz="quarter" idx="21"/>
          </p:nvPr>
        </p:nvSpPr>
        <p:spPr>
          <a:xfrm>
            <a:off x="467544" y="1484784"/>
            <a:ext cx="2376264" cy="1728192"/>
          </a:xfrm>
        </p:spPr>
        <p:txBody>
          <a:bodyPr tIns="46800" anchor="b"/>
          <a:lstStyle>
            <a:lvl1pPr marL="0" indent="0">
              <a:buNone/>
              <a:defRPr sz="1600"/>
            </a:lvl1pPr>
          </a:lstStyle>
          <a:p>
            <a:r>
              <a:rPr lang="en-US" dirty="0" smtClean="0"/>
              <a:t>Click icon to add picture</a:t>
            </a:r>
            <a:endParaRPr lang="en-GB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22"/>
          </p:nvPr>
        </p:nvSpPr>
        <p:spPr>
          <a:xfrm>
            <a:off x="468313" y="3228975"/>
            <a:ext cx="2374900" cy="339333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152400" y="6489700"/>
            <a:ext cx="673100" cy="266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pPr algn="l"/>
            <a:r>
              <a:rPr lang="en-US" dirty="0" smtClean="0"/>
              <a:t>Page </a:t>
            </a:r>
            <a:fld id="{BB9ACB3B-81A4-6247-87B5-FC3E0A04C89B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36853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31913" y="1484313"/>
            <a:ext cx="3416300" cy="4897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00613" y="1484313"/>
            <a:ext cx="3416300" cy="4897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Partnership Forum 2016</a:t>
            </a:r>
            <a:endParaRPr lang="en-GB" dirty="0"/>
          </a:p>
        </p:txBody>
      </p:sp>
      <p:sp>
        <p:nvSpPr>
          <p:cNvPr id="8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152400" y="6489700"/>
            <a:ext cx="673100" cy="266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pPr algn="l"/>
            <a:r>
              <a:rPr lang="en-US" dirty="0" smtClean="0"/>
              <a:t>Page </a:t>
            </a:r>
            <a:fld id="{BB9ACB3B-81A4-6247-87B5-FC3E0A04C89B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24652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Partnership Forum 2016</a:t>
            </a:r>
            <a:endParaRPr lang="en-GB" dirty="0"/>
          </a:p>
        </p:txBody>
      </p:sp>
      <p:sp>
        <p:nvSpPr>
          <p:cNvPr id="10" name="Slide Number Placeholder 1"/>
          <p:cNvSpPr>
            <a:spLocks noGrp="1"/>
          </p:cNvSpPr>
          <p:nvPr>
            <p:ph type="sldNum" sz="quarter" idx="11"/>
          </p:nvPr>
        </p:nvSpPr>
        <p:spPr>
          <a:xfrm>
            <a:off x="152400" y="6489700"/>
            <a:ext cx="673100" cy="266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pPr algn="l"/>
            <a:r>
              <a:rPr lang="en-US" dirty="0" smtClean="0"/>
              <a:t>Page </a:t>
            </a:r>
            <a:fld id="{BB9ACB3B-81A4-6247-87B5-FC3E0A04C89B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53404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Partnership Forum 2016</a:t>
            </a:r>
            <a:endParaRPr lang="en-GB" dirty="0"/>
          </a:p>
        </p:txBody>
      </p:sp>
      <p:sp>
        <p:nvSpPr>
          <p:cNvPr id="6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152400" y="6489700"/>
            <a:ext cx="673100" cy="266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pPr algn="l"/>
            <a:r>
              <a:rPr lang="en-US" dirty="0" smtClean="0"/>
              <a:t>Page </a:t>
            </a:r>
            <a:fld id="{BB9ACB3B-81A4-6247-87B5-FC3E0A04C89B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21063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549275"/>
            <a:ext cx="8291513" cy="576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  <a:endParaRPr lang="en-GB" dirty="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31913" y="1484313"/>
            <a:ext cx="6985000" cy="4897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Master text style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38200" y="6505575"/>
            <a:ext cx="6057900" cy="269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000"/>
            </a:lvl1pPr>
          </a:lstStyle>
          <a:p>
            <a:r>
              <a:rPr lang="en-GB" smtClean="0"/>
              <a:t>Partnership Forum 2016</a:t>
            </a:r>
            <a:endParaRPr lang="en-GB" dirty="0" smtClean="0"/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0" y="-1588"/>
            <a:ext cx="9144000" cy="287338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pic>
        <p:nvPicPr>
          <p:cNvPr id="4105" name="Picture 9" descr="Uok_horiz_PMS294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288" y="6553200"/>
            <a:ext cx="1368425" cy="20161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152400" y="6489700"/>
            <a:ext cx="673100" cy="266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pPr algn="l"/>
            <a:r>
              <a:rPr lang="en-US" dirty="0" smtClean="0"/>
              <a:t>Page </a:t>
            </a:r>
            <a:fld id="{BB9ACB3B-81A4-6247-87B5-FC3E0A04C89B}" type="slidenum">
              <a:rPr lang="en-US" smtClean="0"/>
              <a:pPr algn="l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63" r:id="rId2"/>
    <p:sldLayoutId id="2147483651" r:id="rId3"/>
    <p:sldLayoutId id="2147483660" r:id="rId4"/>
    <p:sldLayoutId id="2147483661" r:id="rId5"/>
    <p:sldLayoutId id="2147483659" r:id="rId6"/>
    <p:sldLayoutId id="2147483653" r:id="rId7"/>
    <p:sldLayoutId id="2147483654" r:id="rId8"/>
    <p:sldLayoutId id="2147483655" r:id="rId9"/>
    <p:sldLayoutId id="2147483656" r:id="rId10"/>
    <p:sldLayoutId id="2147483662" r:id="rId11"/>
    <p:sldLayoutId id="2147483657" r:id="rId12"/>
    <p:sldLayoutId id="2147483658" r:id="rId13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55600" indent="-355600" algn="l" rtl="0" eaLnBrk="1" fontAlgn="ctr" hangingPunct="1">
        <a:spcBef>
          <a:spcPct val="35000"/>
        </a:spcBef>
        <a:spcAft>
          <a:spcPct val="0"/>
        </a:spcAft>
        <a:buClr>
          <a:schemeClr val="tx2"/>
        </a:buClr>
        <a:buSzPct val="175000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812800" indent="-277813" algn="l" rtl="0" eaLnBrk="1" fontAlgn="ctr" hangingPunct="1">
        <a:spcBef>
          <a:spcPct val="0"/>
        </a:spcBef>
        <a:spcAft>
          <a:spcPct val="0"/>
        </a:spcAft>
        <a:buClr>
          <a:schemeClr val="tx1"/>
        </a:buClr>
        <a:buFont typeface="Arial" pitchFamily="34" charset="0"/>
        <a:buChar char="•"/>
        <a:defRPr sz="2000">
          <a:solidFill>
            <a:schemeClr val="tx1"/>
          </a:solidFill>
          <a:latin typeface="+mn-lt"/>
          <a:cs typeface="+mn-cs"/>
        </a:defRPr>
      </a:lvl2pPr>
      <a:lvl3pPr marL="1168400" indent="-176213" algn="l" rtl="0" eaLnBrk="1" fontAlgn="ctr" hangingPunct="1">
        <a:spcBef>
          <a:spcPct val="0"/>
        </a:spcBef>
        <a:spcAft>
          <a:spcPct val="0"/>
        </a:spcAft>
        <a:buFont typeface="Arial" pitchFamily="34" charset="0"/>
        <a:buChar char="–"/>
        <a:defRPr>
          <a:solidFill>
            <a:schemeClr val="tx1"/>
          </a:solidFill>
          <a:latin typeface="+mn-lt"/>
          <a:cs typeface="+mn-cs"/>
        </a:defRPr>
      </a:lvl3pPr>
      <a:lvl4pPr marL="1524000" indent="-176213" algn="l" rtl="0" eaLnBrk="1" fontAlgn="ctr" hangingPunct="1">
        <a:spcBef>
          <a:spcPct val="0"/>
        </a:spcBef>
        <a:spcAft>
          <a:spcPct val="0"/>
        </a:spcAft>
        <a:buFont typeface="Arial" pitchFamily="34" charset="0"/>
        <a:buChar char="–"/>
        <a:defRPr sz="1600">
          <a:solidFill>
            <a:schemeClr val="tx1"/>
          </a:solidFill>
          <a:latin typeface="+mn-lt"/>
          <a:cs typeface="+mn-cs"/>
        </a:defRPr>
      </a:lvl4pPr>
      <a:lvl5pPr marL="1879600" indent="-176213" algn="l" rtl="0" eaLnBrk="1" fontAlgn="base" hangingPunct="1">
        <a:spcBef>
          <a:spcPct val="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cs typeface="+mn-cs"/>
        </a:defRPr>
      </a:lvl5pPr>
      <a:lvl6pPr marL="2336800" indent="-176213" algn="l" rtl="0" eaLnBrk="1" fontAlgn="base" hangingPunct="1">
        <a:spcBef>
          <a:spcPct val="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cs typeface="+mn-cs"/>
        </a:defRPr>
      </a:lvl6pPr>
      <a:lvl7pPr marL="2794000" indent="-176213" algn="l" rtl="0" eaLnBrk="1" fontAlgn="base" hangingPunct="1">
        <a:spcBef>
          <a:spcPct val="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cs typeface="+mn-cs"/>
        </a:defRPr>
      </a:lvl7pPr>
      <a:lvl8pPr marL="3251200" indent="-176213" algn="l" rtl="0" eaLnBrk="1" fontAlgn="base" hangingPunct="1">
        <a:spcBef>
          <a:spcPct val="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cs typeface="+mn-cs"/>
        </a:defRPr>
      </a:lvl8pPr>
      <a:lvl9pPr marL="3708400" indent="-176213" algn="l" rtl="0" eaLnBrk="1" fontAlgn="base" hangingPunct="1">
        <a:spcBef>
          <a:spcPct val="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smtClean="0"/>
              <a:t>Partnership Forum 2016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B25932-0E20-4B47-A90B-F255F1C89F4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69281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kent.ac.uk/teaching/qa/collaborative/validation/studentinfo.html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Relationship Id="rId5" Type="http://schemas.openxmlformats.org/officeDocument/2006/relationships/hyperlink" Target="https://www.kent.ac.uk/gettingstarted/partner-college/index.html" TargetMode="External"/><Relationship Id="rId4" Type="http://schemas.openxmlformats.org/officeDocument/2006/relationships/hyperlink" Target="https://www.kent.ac.uk/partnercollege/currentstudents/index.html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9.xml"/><Relationship Id="rId5" Type="http://schemas.openxmlformats.org/officeDocument/2006/relationships/diagramQuickStyle" Target="../diagrams/quickStyle9.xml"/><Relationship Id="rId4" Type="http://schemas.openxmlformats.org/officeDocument/2006/relationships/diagramLayout" Target="../diagrams/layout9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0.xml"/><Relationship Id="rId7" Type="http://schemas.microsoft.com/office/2007/relationships/diagramDrawing" Target="../diagrams/drawing10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10.xml"/><Relationship Id="rId5" Type="http://schemas.openxmlformats.org/officeDocument/2006/relationships/diagramQuickStyle" Target="../diagrams/quickStyle10.xml"/><Relationship Id="rId4" Type="http://schemas.openxmlformats.org/officeDocument/2006/relationships/diagramLayout" Target="../diagrams/layout10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Placeholder 10"/>
          <p:cNvPicPr>
            <a:picLocks noGrp="1" noChangeAspect="1"/>
          </p:cNvPicPr>
          <p:nvPr>
            <p:ph type="pic" sz="quarter" idx="10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5776" y="2516454"/>
            <a:ext cx="6395742" cy="4264680"/>
          </a:xfrm>
        </p:spPr>
      </p:pic>
      <p:sp>
        <p:nvSpPr>
          <p:cNvPr id="9" name="Text Placeholder 8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Partnership Forum </a:t>
            </a:r>
          </a:p>
          <a:p>
            <a:r>
              <a:rPr lang="en-US" dirty="0" smtClean="0"/>
              <a:t>7</a:t>
            </a:r>
            <a:r>
              <a:rPr lang="en-US" baseline="30000" dirty="0" smtClean="0"/>
              <a:t>th</a:t>
            </a:r>
            <a:r>
              <a:rPr lang="en-US" dirty="0" smtClean="0"/>
              <a:t> March 2019</a:t>
            </a:r>
            <a:endParaRPr lang="en-US" dirty="0">
              <a:solidFill>
                <a:srgbClr val="D6A300"/>
              </a:solidFill>
            </a:endParaRP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67545" y="2111828"/>
            <a:ext cx="4176464" cy="1126223"/>
          </a:xfrm>
        </p:spPr>
        <p:txBody>
          <a:bodyPr/>
          <a:lstStyle/>
          <a:p>
            <a:r>
              <a:rPr lang="en-US" sz="1800" dirty="0" smtClean="0"/>
              <a:t>Partner Institution Survey 2017/18</a:t>
            </a:r>
          </a:p>
          <a:p>
            <a:endParaRPr lang="en-US" dirty="0" smtClean="0"/>
          </a:p>
          <a:p>
            <a:r>
              <a:rPr lang="en-US" dirty="0" smtClean="0"/>
              <a:t>Matthew Redmond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61059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965"/>
    </mc:Choice>
    <mc:Fallback xmlns="">
      <p:transition spd="slow" advTm="1965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Drops in Satisfaction </a:t>
            </a:r>
            <a:endParaRPr lang="en-GB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23873448"/>
              </p:ext>
            </p:extLst>
          </p:nvPr>
        </p:nvGraphicFramePr>
        <p:xfrm>
          <a:off x="1331913" y="1484313"/>
          <a:ext cx="6985000" cy="4897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 dirty="0" smtClean="0"/>
              <a:t>Partnership Forum 2019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l"/>
            <a:r>
              <a:rPr lang="en-US" smtClean="0"/>
              <a:t>Page </a:t>
            </a:r>
            <a:fld id="{BB9ACB3B-81A4-6247-87B5-FC3E0A04C89B}" type="slidenum">
              <a:rPr lang="en-US" smtClean="0"/>
              <a:pPr algn="l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9242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Overall Outcomes Low Scorers</a:t>
            </a:r>
            <a:endParaRPr lang="en-GB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95656765"/>
              </p:ext>
            </p:extLst>
          </p:nvPr>
        </p:nvGraphicFramePr>
        <p:xfrm>
          <a:off x="1331913" y="1484313"/>
          <a:ext cx="6985000" cy="4897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 dirty="0" smtClean="0"/>
              <a:t>Partnership Forum 2019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l"/>
            <a:r>
              <a:rPr lang="en-US" smtClean="0"/>
              <a:t>Page </a:t>
            </a:r>
            <a:fld id="{BB9ACB3B-81A4-6247-87B5-FC3E0A04C89B}" type="slidenum">
              <a:rPr lang="en-US" smtClean="0"/>
              <a:pPr algn="l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7664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Sharing Practice 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 dirty="0" smtClean="0"/>
              <a:t>Partnership Forum 2019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l"/>
            <a:r>
              <a:rPr lang="en-US" smtClean="0"/>
              <a:t>Page </a:t>
            </a:r>
            <a:fld id="{BB9ACB3B-81A4-6247-87B5-FC3E0A04C89B}" type="slidenum">
              <a:rPr lang="en-US" smtClean="0"/>
              <a:pPr algn="l"/>
              <a:t>12</a:t>
            </a:fld>
            <a:endParaRPr lang="en-US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04046449"/>
              </p:ext>
            </p:extLst>
          </p:nvPr>
        </p:nvGraphicFramePr>
        <p:xfrm>
          <a:off x="1331913" y="1484313"/>
          <a:ext cx="6985000" cy="4897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316934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Sharing Practice </a:t>
            </a:r>
            <a:r>
              <a:rPr lang="en-GB" dirty="0" smtClean="0"/>
              <a:t>– </a:t>
            </a:r>
            <a:r>
              <a:rPr lang="en-GB" dirty="0" err="1" smtClean="0"/>
              <a:t>UoK</a:t>
            </a:r>
            <a:r>
              <a:rPr lang="en-GB" dirty="0" smtClean="0"/>
              <a:t> Information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286" y="1484313"/>
            <a:ext cx="8120743" cy="4897437"/>
          </a:xfrm>
        </p:spPr>
        <p:txBody>
          <a:bodyPr/>
          <a:lstStyle/>
          <a:p>
            <a:r>
              <a:rPr lang="en-GB" b="1" dirty="0" smtClean="0">
                <a:solidFill>
                  <a:schemeClr val="tx2"/>
                </a:solidFill>
              </a:rPr>
              <a:t>Validated Student Information: </a:t>
            </a:r>
          </a:p>
          <a:p>
            <a:pPr marL="0" indent="0">
              <a:buNone/>
            </a:pPr>
            <a:r>
              <a:rPr lang="en-GB" dirty="0">
                <a:hlinkClick r:id="rId3"/>
              </a:rPr>
              <a:t>https://</a:t>
            </a:r>
            <a:r>
              <a:rPr lang="en-GB" dirty="0" smtClean="0">
                <a:hlinkClick r:id="rId3"/>
              </a:rPr>
              <a:t>www.kent.ac.uk/teaching/qa/collaborative/validation/studentinfo.html</a:t>
            </a: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r>
              <a:rPr lang="en-GB" b="1" dirty="0" smtClean="0">
                <a:solidFill>
                  <a:schemeClr val="tx2"/>
                </a:solidFill>
              </a:rPr>
              <a:t>Partner College Student Information:</a:t>
            </a:r>
          </a:p>
          <a:p>
            <a:pPr marL="0" indent="0">
              <a:buNone/>
            </a:pPr>
            <a:r>
              <a:rPr lang="en-GB" dirty="0">
                <a:hlinkClick r:id="rId4"/>
              </a:rPr>
              <a:t>https://</a:t>
            </a:r>
            <a:r>
              <a:rPr lang="en-GB" dirty="0" smtClean="0">
                <a:hlinkClick r:id="rId4"/>
              </a:rPr>
              <a:t>www.kent.ac.uk/partnercollege/currentstudents/index.html</a:t>
            </a: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>
                <a:hlinkClick r:id="rId5"/>
              </a:rPr>
              <a:t>https://</a:t>
            </a:r>
            <a:r>
              <a:rPr lang="en-GB" dirty="0" smtClean="0">
                <a:hlinkClick r:id="rId5"/>
              </a:rPr>
              <a:t>www.kent.ac.uk/gettingstarted/partner-college/index.html</a:t>
            </a:r>
            <a:r>
              <a:rPr lang="en-GB" dirty="0" smtClean="0"/>
              <a:t> </a:t>
            </a:r>
            <a:endParaRPr lang="en-GB" dirty="0"/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 smtClean="0"/>
              <a:t>Partnership Forum 2016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l"/>
            <a:r>
              <a:rPr lang="en-US" smtClean="0"/>
              <a:t>Page </a:t>
            </a:r>
            <a:fld id="{BB9ACB3B-81A4-6247-87B5-FC3E0A04C89B}" type="slidenum">
              <a:rPr lang="en-US" smtClean="0"/>
              <a:pPr algn="l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88007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Sharing Practice</a:t>
            </a:r>
            <a:endParaRPr lang="en-GB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89414755"/>
              </p:ext>
            </p:extLst>
          </p:nvPr>
        </p:nvGraphicFramePr>
        <p:xfrm>
          <a:off x="1331913" y="1484313"/>
          <a:ext cx="6985000" cy="4897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 dirty="0" smtClean="0"/>
              <a:t>Partnership Forum 2019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l"/>
            <a:r>
              <a:rPr lang="en-US" smtClean="0"/>
              <a:t>Page </a:t>
            </a:r>
            <a:fld id="{BB9ACB3B-81A4-6247-87B5-FC3E0A04C89B}" type="slidenum">
              <a:rPr lang="en-US" smtClean="0"/>
              <a:pPr algn="l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5442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Sharing Practice</a:t>
            </a:r>
            <a:endParaRPr lang="en-GB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42106905"/>
              </p:ext>
            </p:extLst>
          </p:nvPr>
        </p:nvGraphicFramePr>
        <p:xfrm>
          <a:off x="1331913" y="1484313"/>
          <a:ext cx="6985000" cy="4897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 dirty="0" smtClean="0"/>
              <a:t>Partnership Forum 2019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l"/>
            <a:r>
              <a:rPr lang="en-US" smtClean="0"/>
              <a:t>Page </a:t>
            </a:r>
            <a:fld id="{BB9ACB3B-81A4-6247-87B5-FC3E0A04C89B}" type="slidenum">
              <a:rPr lang="en-US" smtClean="0"/>
              <a:pPr algn="l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6374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Sharing Practice</a:t>
            </a:r>
            <a:endParaRPr lang="en-GB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18318779"/>
              </p:ext>
            </p:extLst>
          </p:nvPr>
        </p:nvGraphicFramePr>
        <p:xfrm>
          <a:off x="1331913" y="1484313"/>
          <a:ext cx="6985000" cy="4897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 dirty="0" smtClean="0"/>
              <a:t>Partnership Forum 2019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l"/>
            <a:r>
              <a:rPr lang="en-US" smtClean="0"/>
              <a:t>Page </a:t>
            </a:r>
            <a:fld id="{BB9ACB3B-81A4-6247-87B5-FC3E0A04C89B}" type="slidenum">
              <a:rPr lang="en-US" smtClean="0"/>
              <a:pPr algn="l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6676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Moving Forward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 dirty="0" smtClean="0"/>
              <a:t>Partnership Forum 2019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l"/>
            <a:r>
              <a:rPr lang="en-US" smtClean="0"/>
              <a:t>Page </a:t>
            </a:r>
            <a:fld id="{BB9ACB3B-81A4-6247-87B5-FC3E0A04C89B}" type="slidenum">
              <a:rPr lang="en-US" smtClean="0"/>
              <a:pPr algn="l"/>
              <a:t>17</a:t>
            </a:fld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41668594"/>
              </p:ext>
            </p:extLst>
          </p:nvPr>
        </p:nvGraphicFramePr>
        <p:xfrm>
          <a:off x="1331913" y="1484313"/>
          <a:ext cx="6985000" cy="4897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91968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41386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Partner Institution Survey 2017/18</a:t>
            </a:r>
            <a:endParaRPr lang="en-GB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43060316"/>
              </p:ext>
            </p:extLst>
          </p:nvPr>
        </p:nvGraphicFramePr>
        <p:xfrm>
          <a:off x="1331913" y="1484313"/>
          <a:ext cx="6985000" cy="4897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 dirty="0" smtClean="0"/>
              <a:t>Partnership Forum 2019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l"/>
            <a:r>
              <a:rPr lang="en-US" smtClean="0"/>
              <a:t>Page </a:t>
            </a:r>
            <a:fld id="{BB9ACB3B-81A4-6247-87B5-FC3E0A04C89B}" type="slidenum">
              <a:rPr lang="en-US" smtClean="0"/>
              <a:pPr algn="l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35882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747"/>
    </mc:Choice>
    <mc:Fallback xmlns="">
      <p:transition spd="slow" advTm="2747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Why </a:t>
            </a:r>
            <a:r>
              <a:rPr lang="en-GB" dirty="0"/>
              <a:t>D</a:t>
            </a:r>
            <a:r>
              <a:rPr lang="en-GB" dirty="0" smtClean="0"/>
              <a:t>oes Kent Survey Partner Students?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 dirty="0" smtClean="0"/>
              <a:t>Partnership Forum 2019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l"/>
            <a:r>
              <a:rPr lang="en-US" smtClean="0"/>
              <a:t>Page </a:t>
            </a:r>
            <a:fld id="{BB9ACB3B-81A4-6247-87B5-FC3E0A04C89B}" type="slidenum">
              <a:rPr lang="en-US" smtClean="0"/>
              <a:pPr algn="l"/>
              <a:t>3</a:t>
            </a:fld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45208419"/>
              </p:ext>
            </p:extLst>
          </p:nvPr>
        </p:nvGraphicFramePr>
        <p:xfrm>
          <a:off x="1331913" y="1484313"/>
          <a:ext cx="6985000" cy="4897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540321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How Does the Survey Work?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sz="2200" dirty="0" smtClean="0"/>
              <a:t>Survey managed centrally by Planning and Business Information Office (PBIO).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/>
              <a:t>Students are emailed the survey via a unique </a:t>
            </a:r>
            <a:r>
              <a:rPr lang="en-US" sz="2200" dirty="0" smtClean="0"/>
              <a:t>link.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2200" dirty="0" smtClean="0"/>
              <a:t>Survey Panel is made up of all students, at all levels, c.2,200 students sent survey in 2017/18.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2200" dirty="0" smtClean="0"/>
              <a:t>This also allows specific questions for specific types of institution and reminders to be sent.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2200" dirty="0" smtClean="0"/>
              <a:t>PBIO collate responses and report outcomes.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2200" dirty="0" smtClean="0"/>
              <a:t>UG/PG and Subject Level breakdowns.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2200" dirty="0" smtClean="0"/>
              <a:t>Responses considered by relevant University Committees. </a:t>
            </a:r>
            <a:endParaRPr lang="en-GB" sz="22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 dirty="0" smtClean="0"/>
              <a:t>Partnership Forum 2019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l"/>
            <a:r>
              <a:rPr lang="en-US" smtClean="0"/>
              <a:t>Page </a:t>
            </a:r>
            <a:fld id="{BB9ACB3B-81A4-6247-87B5-FC3E0A04C89B}" type="slidenum">
              <a:rPr lang="en-US" smtClean="0"/>
              <a:pPr algn="l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0052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Actions Taken</a:t>
            </a:r>
            <a:endParaRPr lang="en-GB" dirty="0"/>
          </a:p>
        </p:txBody>
      </p:sp>
      <p:graphicFrame>
        <p:nvGraphicFramePr>
          <p:cNvPr id="15" name="Content Placeholder 1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0916336"/>
              </p:ext>
            </p:extLst>
          </p:nvPr>
        </p:nvGraphicFramePr>
        <p:xfrm>
          <a:off x="1331913" y="1604396"/>
          <a:ext cx="6985000" cy="442232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 dirty="0" smtClean="0"/>
              <a:t>Partnership Forum 2019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l"/>
            <a:r>
              <a:rPr lang="en-US" smtClean="0"/>
              <a:t>Page </a:t>
            </a:r>
            <a:fld id="{BB9ACB3B-81A4-6247-87B5-FC3E0A04C89B}" type="slidenum">
              <a:rPr lang="en-US" smtClean="0"/>
              <a:pPr algn="l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4012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Overall Outcomes 2018</a:t>
            </a:r>
            <a:endParaRPr lang="en-GB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83415836"/>
              </p:ext>
            </p:extLst>
          </p:nvPr>
        </p:nvGraphicFramePr>
        <p:xfrm>
          <a:off x="1331913" y="1484313"/>
          <a:ext cx="6985000" cy="4897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 dirty="0" smtClean="0"/>
              <a:t>Partnership Forum 2019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l"/>
            <a:r>
              <a:rPr lang="en-US" smtClean="0"/>
              <a:t>Page </a:t>
            </a:r>
            <a:fld id="{BB9ACB3B-81A4-6247-87B5-FC3E0A04C89B}" type="slidenum">
              <a:rPr lang="en-US" smtClean="0"/>
              <a:pPr algn="l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3173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Overall Outcomes – 2018 Highest Scores</a:t>
            </a:r>
            <a:endParaRPr lang="en-GB" dirty="0"/>
          </a:p>
        </p:txBody>
      </p:sp>
      <p:graphicFrame>
        <p:nvGraphicFramePr>
          <p:cNvPr id="26" name="Content Placeholder 2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17600165"/>
              </p:ext>
            </p:extLst>
          </p:nvPr>
        </p:nvGraphicFramePr>
        <p:xfrm>
          <a:off x="268940" y="1301675"/>
          <a:ext cx="8627633" cy="50800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 dirty="0" smtClean="0"/>
              <a:t>Partnership Forum 2019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l"/>
            <a:r>
              <a:rPr lang="en-US" dirty="0" smtClean="0"/>
              <a:t>Page </a:t>
            </a:r>
            <a:fld id="{BB9ACB3B-81A4-6247-87B5-FC3E0A04C89B}" type="slidenum">
              <a:rPr lang="en-US" smtClean="0"/>
              <a:pPr algn="l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2828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Overall Outcomes – Year on Year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 dirty="0" smtClean="0"/>
              <a:t>Partnership Forum 2019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l"/>
            <a:r>
              <a:rPr lang="en-US" smtClean="0"/>
              <a:t>Page </a:t>
            </a:r>
            <a:fld id="{BB9ACB3B-81A4-6247-87B5-FC3E0A04C89B}" type="slidenum">
              <a:rPr lang="en-US" smtClean="0"/>
              <a:pPr algn="l"/>
              <a:t>8</a:t>
            </a:fld>
            <a:endParaRPr lang="en-US" dirty="0"/>
          </a:p>
        </p:txBody>
      </p:sp>
      <p:graphicFrame>
        <p:nvGraphicFramePr>
          <p:cNvPr id="6" name="Chart 5"/>
          <p:cNvGraphicFramePr/>
          <p:nvPr/>
        </p:nvGraphicFramePr>
        <p:xfrm>
          <a:off x="485775" y="1428750"/>
          <a:ext cx="8172450" cy="4000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683967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Biggest Improvements</a:t>
            </a:r>
            <a:endParaRPr lang="en-GB" dirty="0"/>
          </a:p>
        </p:txBody>
      </p:sp>
      <p:graphicFrame>
        <p:nvGraphicFramePr>
          <p:cNvPr id="26" name="Content Placeholder 2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79150202"/>
              </p:ext>
            </p:extLst>
          </p:nvPr>
        </p:nvGraphicFramePr>
        <p:xfrm>
          <a:off x="268940" y="1301675"/>
          <a:ext cx="8627633" cy="50800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 dirty="0" smtClean="0"/>
              <a:t>Partnership Forum 2019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l"/>
            <a:r>
              <a:rPr lang="en-US" smtClean="0"/>
              <a:t>Page </a:t>
            </a:r>
            <a:fld id="{BB9ACB3B-81A4-6247-87B5-FC3E0A04C89B}" type="slidenum">
              <a:rPr lang="en-US" smtClean="0"/>
              <a:pPr algn="l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2765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ent2013">
  <a:themeElements>
    <a:clrScheme name="bulletsandcolours 1">
      <a:dk1>
        <a:srgbClr val="000000"/>
      </a:dk1>
      <a:lt1>
        <a:srgbClr val="FFFFFF"/>
      </a:lt1>
      <a:dk2>
        <a:srgbClr val="003882"/>
      </a:dk2>
      <a:lt2>
        <a:srgbClr val="808080"/>
      </a:lt2>
      <a:accent1>
        <a:srgbClr val="008AC4"/>
      </a:accent1>
      <a:accent2>
        <a:srgbClr val="A8034F"/>
      </a:accent2>
      <a:accent3>
        <a:srgbClr val="FFFFFF"/>
      </a:accent3>
      <a:accent4>
        <a:srgbClr val="000000"/>
      </a:accent4>
      <a:accent5>
        <a:srgbClr val="AAC4DE"/>
      </a:accent5>
      <a:accent6>
        <a:srgbClr val="980247"/>
      </a:accent6>
      <a:hlink>
        <a:srgbClr val="007A5E"/>
      </a:hlink>
      <a:folHlink>
        <a:srgbClr val="DE5433"/>
      </a:folHlink>
    </a:clrScheme>
    <a:fontScheme name="bulletsandcolours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=""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=""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" latinLnBrk="0" hangingPunct="1">
          <a:lnSpc>
            <a:spcPct val="100000"/>
          </a:lnSpc>
          <a:spcBef>
            <a:spcPct val="3000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=""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=""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" latinLnBrk="0" hangingPunct="1">
          <a:lnSpc>
            <a:spcPct val="100000"/>
          </a:lnSpc>
          <a:spcBef>
            <a:spcPct val="3000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bulletsandcolours 1">
        <a:dk1>
          <a:srgbClr val="000000"/>
        </a:dk1>
        <a:lt1>
          <a:srgbClr val="FFFFFF"/>
        </a:lt1>
        <a:dk2>
          <a:srgbClr val="003882"/>
        </a:dk2>
        <a:lt2>
          <a:srgbClr val="808080"/>
        </a:lt2>
        <a:accent1>
          <a:srgbClr val="008AC4"/>
        </a:accent1>
        <a:accent2>
          <a:srgbClr val="A8034F"/>
        </a:accent2>
        <a:accent3>
          <a:srgbClr val="FFFFFF"/>
        </a:accent3>
        <a:accent4>
          <a:srgbClr val="000000"/>
        </a:accent4>
        <a:accent5>
          <a:srgbClr val="AAC4DE"/>
        </a:accent5>
        <a:accent6>
          <a:srgbClr val="980247"/>
        </a:accent6>
        <a:hlink>
          <a:srgbClr val="007A5E"/>
        </a:hlink>
        <a:folHlink>
          <a:srgbClr val="DE54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lletsandcolours 2">
        <a:dk1>
          <a:srgbClr val="000000"/>
        </a:dk1>
        <a:lt1>
          <a:srgbClr val="F9F8F5"/>
        </a:lt1>
        <a:dk2>
          <a:srgbClr val="003882"/>
        </a:dk2>
        <a:lt2>
          <a:srgbClr val="808080"/>
        </a:lt2>
        <a:accent1>
          <a:srgbClr val="008AC4"/>
        </a:accent1>
        <a:accent2>
          <a:srgbClr val="A8034F"/>
        </a:accent2>
        <a:accent3>
          <a:srgbClr val="FBFBF9"/>
        </a:accent3>
        <a:accent4>
          <a:srgbClr val="000000"/>
        </a:accent4>
        <a:accent5>
          <a:srgbClr val="AAC4DE"/>
        </a:accent5>
        <a:accent6>
          <a:srgbClr val="980247"/>
        </a:accent6>
        <a:hlink>
          <a:srgbClr val="007A5E"/>
        </a:hlink>
        <a:folHlink>
          <a:srgbClr val="DE54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lletsandcolours 3">
        <a:dk1>
          <a:srgbClr val="000000"/>
        </a:dk1>
        <a:lt1>
          <a:srgbClr val="FFFFFF"/>
        </a:lt1>
        <a:dk2>
          <a:srgbClr val="003882"/>
        </a:dk2>
        <a:lt2>
          <a:srgbClr val="808080"/>
        </a:lt2>
        <a:accent1>
          <a:srgbClr val="008AC4"/>
        </a:accent1>
        <a:accent2>
          <a:srgbClr val="B8CCDE"/>
        </a:accent2>
        <a:accent3>
          <a:srgbClr val="FFFFFF"/>
        </a:accent3>
        <a:accent4>
          <a:srgbClr val="000000"/>
        </a:accent4>
        <a:accent5>
          <a:srgbClr val="AAC4DE"/>
        </a:accent5>
        <a:accent6>
          <a:srgbClr val="A6B9C9"/>
        </a:accent6>
        <a:hlink>
          <a:srgbClr val="00789C"/>
        </a:hlink>
        <a:folHlink>
          <a:srgbClr val="82B8C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lletsandcolours 4">
        <a:dk1>
          <a:srgbClr val="000000"/>
        </a:dk1>
        <a:lt1>
          <a:srgbClr val="F9F8F5"/>
        </a:lt1>
        <a:dk2>
          <a:srgbClr val="003882"/>
        </a:dk2>
        <a:lt2>
          <a:srgbClr val="808080"/>
        </a:lt2>
        <a:accent1>
          <a:srgbClr val="008AC4"/>
        </a:accent1>
        <a:accent2>
          <a:srgbClr val="B8CCDE"/>
        </a:accent2>
        <a:accent3>
          <a:srgbClr val="FBFBF9"/>
        </a:accent3>
        <a:accent4>
          <a:srgbClr val="000000"/>
        </a:accent4>
        <a:accent5>
          <a:srgbClr val="AAC4DE"/>
        </a:accent5>
        <a:accent6>
          <a:srgbClr val="A6B9C9"/>
        </a:accent6>
        <a:hlink>
          <a:srgbClr val="00789C"/>
        </a:hlink>
        <a:folHlink>
          <a:srgbClr val="82B8C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lletsandcolours 5">
        <a:dk1>
          <a:srgbClr val="000000"/>
        </a:dk1>
        <a:lt1>
          <a:srgbClr val="FFFFFF"/>
        </a:lt1>
        <a:dk2>
          <a:srgbClr val="003882"/>
        </a:dk2>
        <a:lt2>
          <a:srgbClr val="808080"/>
        </a:lt2>
        <a:accent1>
          <a:srgbClr val="B4035C"/>
        </a:accent1>
        <a:accent2>
          <a:srgbClr val="E29A74"/>
        </a:accent2>
        <a:accent3>
          <a:srgbClr val="FFFFFF"/>
        </a:accent3>
        <a:accent4>
          <a:srgbClr val="000000"/>
        </a:accent4>
        <a:accent5>
          <a:srgbClr val="D6AAB5"/>
        </a:accent5>
        <a:accent6>
          <a:srgbClr val="CD8B68"/>
        </a:accent6>
        <a:hlink>
          <a:srgbClr val="80293D"/>
        </a:hlink>
        <a:folHlink>
          <a:srgbClr val="D1242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lletsandcolours 6">
        <a:dk1>
          <a:srgbClr val="000000"/>
        </a:dk1>
        <a:lt1>
          <a:srgbClr val="F9F8F5"/>
        </a:lt1>
        <a:dk2>
          <a:srgbClr val="003882"/>
        </a:dk2>
        <a:lt2>
          <a:srgbClr val="808080"/>
        </a:lt2>
        <a:accent1>
          <a:srgbClr val="B4035C"/>
        </a:accent1>
        <a:accent2>
          <a:srgbClr val="E29A74"/>
        </a:accent2>
        <a:accent3>
          <a:srgbClr val="FBFBF9"/>
        </a:accent3>
        <a:accent4>
          <a:srgbClr val="000000"/>
        </a:accent4>
        <a:accent5>
          <a:srgbClr val="D6AAB5"/>
        </a:accent5>
        <a:accent6>
          <a:srgbClr val="CD8B68"/>
        </a:accent6>
        <a:hlink>
          <a:srgbClr val="80293D"/>
        </a:hlink>
        <a:folHlink>
          <a:srgbClr val="D1242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lletsandcolours 7">
        <a:dk1>
          <a:srgbClr val="000000"/>
        </a:dk1>
        <a:lt1>
          <a:srgbClr val="FFFFFF"/>
        </a:lt1>
        <a:dk2>
          <a:srgbClr val="003882"/>
        </a:dk2>
        <a:lt2>
          <a:srgbClr val="808080"/>
        </a:lt2>
        <a:accent1>
          <a:srgbClr val="664A78"/>
        </a:accent1>
        <a:accent2>
          <a:srgbClr val="A891B0"/>
        </a:accent2>
        <a:accent3>
          <a:srgbClr val="FFFFFF"/>
        </a:accent3>
        <a:accent4>
          <a:srgbClr val="000000"/>
        </a:accent4>
        <a:accent5>
          <a:srgbClr val="B8B1BE"/>
        </a:accent5>
        <a:accent6>
          <a:srgbClr val="98839F"/>
        </a:accent6>
        <a:hlink>
          <a:srgbClr val="C985A3"/>
        </a:hlink>
        <a:folHlink>
          <a:srgbClr val="DEADB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lletsandcolours 8">
        <a:dk1>
          <a:srgbClr val="000000"/>
        </a:dk1>
        <a:lt1>
          <a:srgbClr val="FFFFFF"/>
        </a:lt1>
        <a:dk2>
          <a:srgbClr val="003882"/>
        </a:dk2>
        <a:lt2>
          <a:srgbClr val="808080"/>
        </a:lt2>
        <a:accent1>
          <a:srgbClr val="007A5E"/>
        </a:accent1>
        <a:accent2>
          <a:srgbClr val="A8B50A"/>
        </a:accent2>
        <a:accent3>
          <a:srgbClr val="FFFFFF"/>
        </a:accent3>
        <a:accent4>
          <a:srgbClr val="000000"/>
        </a:accent4>
        <a:accent5>
          <a:srgbClr val="AABEB6"/>
        </a:accent5>
        <a:accent6>
          <a:srgbClr val="98A408"/>
        </a:accent6>
        <a:hlink>
          <a:srgbClr val="75A38C"/>
        </a:hlink>
        <a:folHlink>
          <a:srgbClr val="D6DE6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lletsandcolours 9">
        <a:dk1>
          <a:srgbClr val="000000"/>
        </a:dk1>
        <a:lt1>
          <a:srgbClr val="FFFFFF"/>
        </a:lt1>
        <a:dk2>
          <a:srgbClr val="003882"/>
        </a:dk2>
        <a:lt2>
          <a:srgbClr val="808080"/>
        </a:lt2>
        <a:accent1>
          <a:srgbClr val="DE5433"/>
        </a:accent1>
        <a:accent2>
          <a:srgbClr val="E87D0D"/>
        </a:accent2>
        <a:accent3>
          <a:srgbClr val="FFFFFF"/>
        </a:accent3>
        <a:accent4>
          <a:srgbClr val="000000"/>
        </a:accent4>
        <a:accent5>
          <a:srgbClr val="ECB3AD"/>
        </a:accent5>
        <a:accent6>
          <a:srgbClr val="D2710B"/>
        </a:accent6>
        <a:hlink>
          <a:srgbClr val="FA8A75"/>
        </a:hlink>
        <a:folHlink>
          <a:srgbClr val="EDBD3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lletsandcolours 10">
        <a:dk1>
          <a:srgbClr val="000000"/>
        </a:dk1>
        <a:lt1>
          <a:srgbClr val="F9F8F5"/>
        </a:lt1>
        <a:dk2>
          <a:srgbClr val="003882"/>
        </a:dk2>
        <a:lt2>
          <a:srgbClr val="808080"/>
        </a:lt2>
        <a:accent1>
          <a:srgbClr val="664A78"/>
        </a:accent1>
        <a:accent2>
          <a:srgbClr val="A891B0"/>
        </a:accent2>
        <a:accent3>
          <a:srgbClr val="FBFBF9"/>
        </a:accent3>
        <a:accent4>
          <a:srgbClr val="000000"/>
        </a:accent4>
        <a:accent5>
          <a:srgbClr val="B8B1BE"/>
        </a:accent5>
        <a:accent6>
          <a:srgbClr val="98839F"/>
        </a:accent6>
        <a:hlink>
          <a:srgbClr val="C985A3"/>
        </a:hlink>
        <a:folHlink>
          <a:srgbClr val="DEADB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lletsandcolours 11">
        <a:dk1>
          <a:srgbClr val="000000"/>
        </a:dk1>
        <a:lt1>
          <a:srgbClr val="F9F8F5"/>
        </a:lt1>
        <a:dk2>
          <a:srgbClr val="003882"/>
        </a:dk2>
        <a:lt2>
          <a:srgbClr val="808080"/>
        </a:lt2>
        <a:accent1>
          <a:srgbClr val="007A5E"/>
        </a:accent1>
        <a:accent2>
          <a:srgbClr val="A8B50A"/>
        </a:accent2>
        <a:accent3>
          <a:srgbClr val="FBFBF9"/>
        </a:accent3>
        <a:accent4>
          <a:srgbClr val="000000"/>
        </a:accent4>
        <a:accent5>
          <a:srgbClr val="AABEB6"/>
        </a:accent5>
        <a:accent6>
          <a:srgbClr val="98A408"/>
        </a:accent6>
        <a:hlink>
          <a:srgbClr val="75A38C"/>
        </a:hlink>
        <a:folHlink>
          <a:srgbClr val="D6DE6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lletsandcolours 12">
        <a:dk1>
          <a:srgbClr val="000000"/>
        </a:dk1>
        <a:lt1>
          <a:srgbClr val="F9F8F5"/>
        </a:lt1>
        <a:dk2>
          <a:srgbClr val="003882"/>
        </a:dk2>
        <a:lt2>
          <a:srgbClr val="808080"/>
        </a:lt2>
        <a:accent1>
          <a:srgbClr val="DE5433"/>
        </a:accent1>
        <a:accent2>
          <a:srgbClr val="E87D0D"/>
        </a:accent2>
        <a:accent3>
          <a:srgbClr val="FBFBF9"/>
        </a:accent3>
        <a:accent4>
          <a:srgbClr val="000000"/>
        </a:accent4>
        <a:accent5>
          <a:srgbClr val="ECB3AD"/>
        </a:accent5>
        <a:accent6>
          <a:srgbClr val="D2710B"/>
        </a:accent6>
        <a:hlink>
          <a:srgbClr val="FA8A75"/>
        </a:hlink>
        <a:folHlink>
          <a:srgbClr val="EDBD3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明朝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2624</TotalTime>
  <Words>414</Words>
  <Application>Microsoft Office PowerPoint</Application>
  <PresentationFormat>On-screen Show (4:3)</PresentationFormat>
  <Paragraphs>130</Paragraphs>
  <Slides>18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Arial</vt:lpstr>
      <vt:lpstr>Calibri</vt:lpstr>
      <vt:lpstr>Calibri Light</vt:lpstr>
      <vt:lpstr>Century Schoolbook</vt:lpstr>
      <vt:lpstr>kent2013</vt:lpstr>
      <vt:lpstr>Custom Design</vt:lpstr>
      <vt:lpstr>PowerPoint Presentation</vt:lpstr>
      <vt:lpstr>Partner Institution Survey 2017/18</vt:lpstr>
      <vt:lpstr>Why Does Kent Survey Partner Students?</vt:lpstr>
      <vt:lpstr>How Does the Survey Work?</vt:lpstr>
      <vt:lpstr>Actions Taken</vt:lpstr>
      <vt:lpstr>Overall Outcomes 2018</vt:lpstr>
      <vt:lpstr>Overall Outcomes – 2018 Highest Scores</vt:lpstr>
      <vt:lpstr>Overall Outcomes – Year on Year</vt:lpstr>
      <vt:lpstr>Biggest Improvements</vt:lpstr>
      <vt:lpstr>Drops in Satisfaction </vt:lpstr>
      <vt:lpstr>Overall Outcomes Low Scorers</vt:lpstr>
      <vt:lpstr>Sharing Practice </vt:lpstr>
      <vt:lpstr>Sharing Practice – UoK Information </vt:lpstr>
      <vt:lpstr>Sharing Practice</vt:lpstr>
      <vt:lpstr>Sharing Practice</vt:lpstr>
      <vt:lpstr>Sharing Practice</vt:lpstr>
      <vt:lpstr>Moving Forward</vt:lpstr>
      <vt:lpstr>PowerPoint Presentation</vt:lpstr>
    </vt:vector>
  </TitlesOfParts>
  <Manager/>
  <Company>University of Kent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University of Kent - Generic Powerpoint template</dc:title>
  <dc:subject/>
  <dc:creator>Miles Banbery</dc:creator>
  <cp:keywords/>
  <dc:description/>
  <cp:lastModifiedBy>Julie Iliffe</cp:lastModifiedBy>
  <cp:revision>210</cp:revision>
  <cp:lastPrinted>2019-02-25T15:18:41Z</cp:lastPrinted>
  <dcterms:created xsi:type="dcterms:W3CDTF">2013-06-07T14:52:08Z</dcterms:created>
  <dcterms:modified xsi:type="dcterms:W3CDTF">2019-03-12T10:09:16Z</dcterms:modified>
  <cp:category/>
</cp:coreProperties>
</file>