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73" r:id="rId3"/>
    <p:sldId id="257" r:id="rId4"/>
    <p:sldId id="275" r:id="rId5"/>
    <p:sldId id="276" r:id="rId6"/>
    <p:sldId id="277" r:id="rId7"/>
    <p:sldId id="278" r:id="rId8"/>
    <p:sldId id="279" r:id="rId9"/>
    <p:sldId id="280" r:id="rId10"/>
    <p:sldId id="281" r:id="rId11"/>
    <p:sldId id="282" r:id="rId12"/>
    <p:sldId id="284" r:id="rId13"/>
    <p:sldId id="285" r:id="rId14"/>
    <p:sldId id="286" r:id="rId15"/>
    <p:sldId id="287" r:id="rId16"/>
    <p:sldId id="288" r:id="rId1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CC339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15" d="100"/>
          <a:sy n="115" d="100"/>
        </p:scale>
        <p:origin x="14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1"/>
            <a:ext cx="2945659" cy="498055"/>
          </a:xfrm>
          <a:prstGeom prst="rect">
            <a:avLst/>
          </a:prstGeom>
        </p:spPr>
        <p:txBody>
          <a:bodyPr vert="horz" lIns="91440" tIns="45720" rIns="91440" bIns="45720" rtlCol="0"/>
          <a:lstStyle>
            <a:lvl1pPr algn="r">
              <a:defRPr sz="1200"/>
            </a:lvl1pPr>
          </a:lstStyle>
          <a:p>
            <a:fld id="{BB4B970D-1BFD-47BB-9D40-A0F72123B72D}" type="datetimeFigureOut">
              <a:rPr lang="en-GB" smtClean="0"/>
              <a:t>12/03/2019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8584"/>
            <a:ext cx="2945659" cy="49805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8054"/>
          </a:xfrm>
          <a:prstGeom prst="rect">
            <a:avLst/>
          </a:prstGeom>
        </p:spPr>
        <p:txBody>
          <a:bodyPr vert="horz" lIns="91440" tIns="45720" rIns="91440" bIns="45720" rtlCol="0" anchor="b"/>
          <a:lstStyle>
            <a:lvl1pPr algn="r">
              <a:defRPr sz="1200"/>
            </a:lvl1pPr>
          </a:lstStyle>
          <a:p>
            <a:fld id="{58958380-F69E-404C-A4BF-63DA3121B4AF}" type="slidenum">
              <a:rPr lang="en-GB" smtClean="0"/>
              <a:t>‹#›</a:t>
            </a:fld>
            <a:endParaRPr lang="en-GB"/>
          </a:p>
        </p:txBody>
      </p:sp>
    </p:spTree>
    <p:extLst>
      <p:ext uri="{BB962C8B-B14F-4D97-AF65-F5344CB8AC3E}">
        <p14:creationId xmlns:p14="http://schemas.microsoft.com/office/powerpoint/2010/main" val="2433588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075" y="808038"/>
            <a:ext cx="7173913" cy="4037012"/>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64B663F-FE7E-487F-B07F-3A770B0BE146}" type="slidenum">
              <a:rPr lang="en-GB" smtClean="0">
                <a:solidFill>
                  <a:srgbClr val="000000"/>
                </a:solidFill>
              </a:rPr>
              <a:pPr/>
              <a:t>1</a:t>
            </a:fld>
            <a:endParaRPr lang="en-GB" dirty="0">
              <a:solidFill>
                <a:srgbClr val="000000"/>
              </a:solidFill>
            </a:endParaRPr>
          </a:p>
        </p:txBody>
      </p:sp>
    </p:spTree>
    <p:extLst>
      <p:ext uri="{BB962C8B-B14F-4D97-AF65-F5344CB8AC3E}">
        <p14:creationId xmlns:p14="http://schemas.microsoft.com/office/powerpoint/2010/main" val="2110917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 Id="rId6" Type="http://schemas.openxmlformats.org/officeDocument/2006/relationships/image" Target="../media/image7.tiff"/><Relationship Id="rId5" Type="http://schemas.openxmlformats.org/officeDocument/2006/relationships/image" Target="../media/image6.jpeg"/><Relationship Id="rId4" Type="http://schemas.openxmlformats.org/officeDocument/2006/relationships/image" Target="../media/image5.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91F5D62-F912-44EA-B0C3-58CF9EEA0D04}" type="datetimeFigureOut">
              <a:rPr lang="en-GB" smtClean="0"/>
              <a:t>12/03/2019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57E6F-6C21-4F49-B2F7-C57069569BE6}" type="slidenum">
              <a:rPr lang="en-GB" smtClean="0"/>
              <a:t>‹#›</a:t>
            </a:fld>
            <a:endParaRPr lang="en-GB"/>
          </a:p>
        </p:txBody>
      </p:sp>
    </p:spTree>
    <p:extLst>
      <p:ext uri="{BB962C8B-B14F-4D97-AF65-F5344CB8AC3E}">
        <p14:creationId xmlns:p14="http://schemas.microsoft.com/office/powerpoint/2010/main" val="3943605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1F5D62-F912-44EA-B0C3-58CF9EEA0D04}" type="datetimeFigureOut">
              <a:rPr lang="en-GB" smtClean="0"/>
              <a:t>12/03/2019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57E6F-6C21-4F49-B2F7-C57069569BE6}" type="slidenum">
              <a:rPr lang="en-GB" smtClean="0"/>
              <a:t>‹#›</a:t>
            </a:fld>
            <a:endParaRPr lang="en-GB"/>
          </a:p>
        </p:txBody>
      </p:sp>
    </p:spTree>
    <p:extLst>
      <p:ext uri="{BB962C8B-B14F-4D97-AF65-F5344CB8AC3E}">
        <p14:creationId xmlns:p14="http://schemas.microsoft.com/office/powerpoint/2010/main" val="1849102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1F5D62-F912-44EA-B0C3-58CF9EEA0D04}" type="datetimeFigureOut">
              <a:rPr lang="en-GB" smtClean="0"/>
              <a:t>12/03/2019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57E6F-6C21-4F49-B2F7-C57069569BE6}" type="slidenum">
              <a:rPr lang="en-GB" smtClean="0"/>
              <a:t>‹#›</a:t>
            </a:fld>
            <a:endParaRPr lang="en-GB"/>
          </a:p>
        </p:txBody>
      </p:sp>
    </p:spTree>
    <p:extLst>
      <p:ext uri="{BB962C8B-B14F-4D97-AF65-F5344CB8AC3E}">
        <p14:creationId xmlns:p14="http://schemas.microsoft.com/office/powerpoint/2010/main" val="4160257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2592090"/>
            <a:ext cx="12192000" cy="4265910"/>
          </a:xfrm>
        </p:spPr>
        <p:txBody>
          <a:bodyPr/>
          <a:lstStyle/>
          <a:p>
            <a:endParaRPr lang="en-GB" dirty="0"/>
          </a:p>
        </p:txBody>
      </p:sp>
      <p:pic>
        <p:nvPicPr>
          <p:cNvPr id="5137" name="Picture 17" descr="Uok_Logo_PMS294_P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41243" y="299723"/>
            <a:ext cx="1343323" cy="5467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userDrawn="1"/>
        </p:nvSpPr>
        <p:spPr>
          <a:xfrm>
            <a:off x="623392" y="299724"/>
            <a:ext cx="3744416" cy="276999"/>
          </a:xfrm>
          <a:prstGeom prst="rect">
            <a:avLst/>
          </a:prstGeom>
          <a:noFill/>
        </p:spPr>
        <p:txBody>
          <a:bodyPr wrap="square" lIns="0" rtlCol="0">
            <a:spAutoFit/>
          </a:bodyPr>
          <a:lstStyle/>
          <a:p>
            <a:pPr fontAlgn="b">
              <a:spcBef>
                <a:spcPct val="30000"/>
              </a:spcBef>
              <a:spcAft>
                <a:spcPct val="0"/>
              </a:spcAft>
            </a:pPr>
            <a:r>
              <a:rPr lang="en-GB" sz="1200" dirty="0" smtClean="0">
                <a:solidFill>
                  <a:srgbClr val="002060"/>
                </a:solidFill>
              </a:rPr>
              <a:t>The UK’s European university</a:t>
            </a:r>
            <a:endParaRPr lang="en-GB" sz="1200" dirty="0">
              <a:solidFill>
                <a:srgbClr val="002060"/>
              </a:solidFill>
            </a:endParaRPr>
          </a:p>
        </p:txBody>
      </p:sp>
      <p:sp>
        <p:nvSpPr>
          <p:cNvPr id="10" name="Text Placeholder 7"/>
          <p:cNvSpPr>
            <a:spLocks noGrp="1"/>
          </p:cNvSpPr>
          <p:nvPr>
            <p:ph type="body" sz="quarter" idx="12" hasCustomPrompt="1"/>
          </p:nvPr>
        </p:nvSpPr>
        <p:spPr>
          <a:xfrm>
            <a:off x="623392" y="989117"/>
            <a:ext cx="5568619" cy="1512168"/>
          </a:xfrm>
          <a:solidFill>
            <a:schemeClr val="tx2">
              <a:lumMod val="75000"/>
            </a:schemeClr>
          </a:solidFill>
        </p:spPr>
        <p:txBody>
          <a:bodyPr lIns="252000" tIns="273600" rIns="252000"/>
          <a:lstStyle>
            <a:lvl1pPr marL="0" indent="0">
              <a:lnSpc>
                <a:spcPts val="2500"/>
              </a:lnSpc>
              <a:buNone/>
              <a:defRPr sz="2400" spc="-100" baseline="0">
                <a:solidFill>
                  <a:schemeClr val="bg1"/>
                </a:solidFill>
                <a:latin typeface="Century Schoolbook" pitchFamily="18" charset="0"/>
              </a:defRPr>
            </a:lvl1pPr>
          </a:lstStyle>
          <a:p>
            <a:pPr lvl="0"/>
            <a:r>
              <a:rPr lang="en-US" dirty="0" smtClean="0"/>
              <a:t>TYPE YOUR HEADING HERE 2014</a:t>
            </a:r>
          </a:p>
        </p:txBody>
      </p:sp>
      <p:sp>
        <p:nvSpPr>
          <p:cNvPr id="11" name="Text Placeholder 10"/>
          <p:cNvSpPr>
            <a:spLocks noGrp="1"/>
          </p:cNvSpPr>
          <p:nvPr>
            <p:ph type="body" sz="quarter" idx="13" hasCustomPrompt="1"/>
          </p:nvPr>
        </p:nvSpPr>
        <p:spPr>
          <a:xfrm>
            <a:off x="623393" y="2488937"/>
            <a:ext cx="5568619" cy="664498"/>
          </a:xfrm>
          <a:solidFill>
            <a:schemeClr val="tx2">
              <a:lumMod val="75000"/>
            </a:schemeClr>
          </a:solidFill>
        </p:spPr>
        <p:txBody>
          <a:bodyPr lIns="252000" tIns="0" rIns="252000" bIns="154800" anchor="ctr" anchorCtr="0"/>
          <a:lstStyle>
            <a:lvl1pPr marL="0" indent="0">
              <a:lnSpc>
                <a:spcPts val="1380"/>
              </a:lnSpc>
              <a:spcBef>
                <a:spcPts val="0"/>
              </a:spcBef>
              <a:buNone/>
              <a:defRPr sz="1400" i="1" spc="-50">
                <a:solidFill>
                  <a:srgbClr val="D6A300"/>
                </a:solidFill>
                <a:latin typeface="Century Schoolbook"/>
                <a:cs typeface="Century Schoolbook"/>
              </a:defRPr>
            </a:lvl1pPr>
          </a:lstStyle>
          <a:p>
            <a:pPr lvl="0"/>
            <a:r>
              <a:rPr lang="en-US" dirty="0" smtClean="0"/>
              <a:t>Sub heading</a:t>
            </a:r>
          </a:p>
        </p:txBody>
      </p:sp>
      <p:sp>
        <p:nvSpPr>
          <p:cNvPr id="2" name="TextBox 1"/>
          <p:cNvSpPr txBox="1"/>
          <p:nvPr userDrawn="1"/>
        </p:nvSpPr>
        <p:spPr>
          <a:xfrm>
            <a:off x="8365067" y="1447801"/>
            <a:ext cx="184731" cy="461665"/>
          </a:xfrm>
          <a:prstGeom prst="rect">
            <a:avLst/>
          </a:prstGeom>
          <a:noFill/>
        </p:spPr>
        <p:txBody>
          <a:bodyPr wrap="none" rtlCol="0">
            <a:spAutoFit/>
          </a:bodyPr>
          <a:lstStyle/>
          <a:p>
            <a:pPr fontAlgn="b">
              <a:spcBef>
                <a:spcPct val="30000"/>
              </a:spcBef>
              <a:spcAft>
                <a:spcPct val="0"/>
              </a:spcAft>
            </a:pPr>
            <a:endParaRPr lang="en-US" sz="2400" dirty="0">
              <a:solidFill>
                <a:srgbClr val="000000"/>
              </a:solidFill>
            </a:endParaRPr>
          </a:p>
        </p:txBody>
      </p:sp>
    </p:spTree>
    <p:extLst>
      <p:ext uri="{BB962C8B-B14F-4D97-AF65-F5344CB8AC3E}">
        <p14:creationId xmlns:p14="http://schemas.microsoft.com/office/powerpoint/2010/main" val="283981550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sp>
        <p:nvSpPr>
          <p:cNvPr id="4" name="Rectangle 3"/>
          <p:cNvSpPr/>
          <p:nvPr userDrawn="1"/>
        </p:nvSpPr>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indent="-342900" fontAlgn="b">
              <a:spcBef>
                <a:spcPct val="30000"/>
              </a:spcBef>
              <a:spcAft>
                <a:spcPct val="0"/>
              </a:spcAft>
            </a:pPr>
            <a:endParaRPr lang="en-US" sz="2400" dirty="0" smtClean="0">
              <a:solidFill>
                <a:srgbClr val="000000"/>
              </a:solidFill>
            </a:endParaRPr>
          </a:p>
        </p:txBody>
      </p:sp>
      <p:sp>
        <p:nvSpPr>
          <p:cNvPr id="5" name="TextBox 4"/>
          <p:cNvSpPr txBox="1"/>
          <p:nvPr userDrawn="1"/>
        </p:nvSpPr>
        <p:spPr>
          <a:xfrm>
            <a:off x="-2480" y="1"/>
            <a:ext cx="12191999" cy="461665"/>
          </a:xfrm>
          <a:prstGeom prst="rect">
            <a:avLst/>
          </a:prstGeom>
          <a:solidFill>
            <a:schemeClr val="tx2">
              <a:lumMod val="75000"/>
            </a:schemeClr>
          </a:solidFill>
        </p:spPr>
        <p:txBody>
          <a:bodyPr wrap="square" rtlCol="0">
            <a:spAutoFit/>
          </a:bodyPr>
          <a:lstStyle/>
          <a:p>
            <a:pPr fontAlgn="b">
              <a:spcBef>
                <a:spcPct val="30000"/>
              </a:spcBef>
              <a:spcAft>
                <a:spcPct val="0"/>
              </a:spcAft>
            </a:pPr>
            <a:endParaRPr lang="en-US" sz="2400" dirty="0">
              <a:solidFill>
                <a:srgbClr val="000000"/>
              </a:solidFill>
            </a:endParaRPr>
          </a:p>
        </p:txBody>
      </p:sp>
      <p:cxnSp>
        <p:nvCxnSpPr>
          <p:cNvPr id="6" name="Straight Connector 5"/>
          <p:cNvCxnSpPr/>
          <p:nvPr userDrawn="1"/>
        </p:nvCxnSpPr>
        <p:spPr bwMode="auto">
          <a:xfrm flipH="1">
            <a:off x="1295467" y="1268760"/>
            <a:ext cx="576064" cy="1800200"/>
          </a:xfrm>
          <a:prstGeom prst="line">
            <a:avLst/>
          </a:prstGeom>
          <a:noFill/>
          <a:ln w="25400"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userDrawn="1"/>
        </p:nvSpPr>
        <p:spPr>
          <a:xfrm>
            <a:off x="2063552" y="1196753"/>
            <a:ext cx="5856651" cy="2403735"/>
          </a:xfrm>
          <a:prstGeom prst="rect">
            <a:avLst/>
          </a:prstGeom>
          <a:noFill/>
        </p:spPr>
        <p:txBody>
          <a:bodyPr wrap="square" lIns="0" tIns="0" rIns="0" bIns="0" rtlCol="0">
            <a:spAutoFit/>
          </a:bodyPr>
          <a:lstStyle/>
          <a:p>
            <a:pPr fontAlgn="b">
              <a:lnSpc>
                <a:spcPts val="5000"/>
              </a:lnSpc>
              <a:spcAft>
                <a:spcPct val="0"/>
              </a:spcAft>
              <a:defRPr/>
            </a:pPr>
            <a:r>
              <a:rPr lang="en-US" sz="4800" spc="-100" dirty="0" smtClean="0">
                <a:solidFill>
                  <a:srgbClr val="A47D00"/>
                </a:solidFill>
                <a:latin typeface="Century Schoolbook"/>
                <a:cs typeface="Century Schoolbook"/>
              </a:rPr>
              <a:t>THE UK’S EUROPEAN UNIVERSITY</a:t>
            </a:r>
          </a:p>
          <a:p>
            <a:pPr fontAlgn="b">
              <a:spcBef>
                <a:spcPct val="30000"/>
              </a:spcBef>
              <a:spcAft>
                <a:spcPct val="0"/>
              </a:spcAft>
            </a:pPr>
            <a:endParaRPr lang="en-US" sz="2400" dirty="0">
              <a:solidFill>
                <a:srgbClr val="000000"/>
              </a:solidFill>
            </a:endParaRPr>
          </a:p>
        </p:txBody>
      </p:sp>
      <p:pic>
        <p:nvPicPr>
          <p:cNvPr id="15" name="Picture 14" descr="Uok_Logo_white.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72331" y="5556684"/>
            <a:ext cx="1850637" cy="752636"/>
          </a:xfrm>
          <a:prstGeom prst="rect">
            <a:avLst/>
          </a:prstGeom>
        </p:spPr>
      </p:pic>
      <p:sp>
        <p:nvSpPr>
          <p:cNvPr id="16" name="TextBox 15"/>
          <p:cNvSpPr txBox="1"/>
          <p:nvPr userDrawn="1"/>
        </p:nvSpPr>
        <p:spPr>
          <a:xfrm>
            <a:off x="2063552" y="5949281"/>
            <a:ext cx="3648405" cy="307777"/>
          </a:xfrm>
          <a:prstGeom prst="rect">
            <a:avLst/>
          </a:prstGeom>
          <a:noFill/>
        </p:spPr>
        <p:txBody>
          <a:bodyPr wrap="square" lIns="0" tIns="0" rIns="0" bIns="0" rtlCol="0" anchor="b" anchorCtr="0">
            <a:spAutoFit/>
          </a:bodyPr>
          <a:lstStyle/>
          <a:p>
            <a:pPr fontAlgn="b">
              <a:spcBef>
                <a:spcPct val="30000"/>
              </a:spcBef>
              <a:spcAft>
                <a:spcPct val="0"/>
              </a:spcAft>
            </a:pPr>
            <a:r>
              <a:rPr lang="en-US" sz="2000" kern="1400" spc="-100" dirty="0" smtClean="0">
                <a:solidFill>
                  <a:srgbClr val="FFFFFF"/>
                </a:solidFill>
                <a:latin typeface="Century Schoolbook"/>
                <a:cs typeface="Century Schoolbook"/>
              </a:rPr>
              <a:t>www.kent.ac.uk</a:t>
            </a:r>
            <a:endParaRPr lang="en-US" sz="2000" kern="1400" spc="-100" dirty="0">
              <a:solidFill>
                <a:srgbClr val="FFFFFF"/>
              </a:solidFill>
              <a:latin typeface="Century Schoolbook"/>
              <a:cs typeface="Century Schoolbook"/>
            </a:endParaRPr>
          </a:p>
        </p:txBody>
      </p:sp>
      <p:grpSp>
        <p:nvGrpSpPr>
          <p:cNvPr id="9" name="Group 8"/>
          <p:cNvGrpSpPr/>
          <p:nvPr userDrawn="1"/>
        </p:nvGrpSpPr>
        <p:grpSpPr>
          <a:xfrm>
            <a:off x="2066612" y="5585850"/>
            <a:ext cx="1808885" cy="284120"/>
            <a:chOff x="1547664" y="5589240"/>
            <a:chExt cx="1523655" cy="319092"/>
          </a:xfrm>
        </p:grpSpPr>
        <p:pic>
          <p:nvPicPr>
            <p:cNvPr id="2" name="Picture 1" descr="Facebook__very_small.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47664" y="5589240"/>
              <a:ext cx="324260" cy="312595"/>
            </a:xfrm>
            <a:prstGeom prst="rect">
              <a:avLst/>
            </a:prstGeom>
          </p:spPr>
        </p:pic>
        <p:pic>
          <p:nvPicPr>
            <p:cNvPr id="3" name="Picture 2" descr="twitter-bird-white-on-blue_small.eps"/>
            <p:cNvPicPr>
              <a:picLocks noChangeAspect="1"/>
            </p:cNvPicPr>
            <p:nvPr userDrawn="1"/>
          </p:nvPicPr>
          <p:blipFill rotWithShape="1">
            <a:blip r:embed="rId4">
              <a:extLst>
                <a:ext uri="{28A0092B-C50C-407E-A947-70E740481C1C}">
                  <a14:useLocalDpi xmlns:a14="http://schemas.microsoft.com/office/drawing/2010/main" val="0"/>
                </a:ext>
              </a:extLst>
            </a:blip>
            <a:srcRect l="1" r="9042"/>
            <a:stretch/>
          </p:blipFill>
          <p:spPr>
            <a:xfrm>
              <a:off x="1941392" y="5589240"/>
              <a:ext cx="330409" cy="312115"/>
            </a:xfrm>
            <a:prstGeom prst="rect">
              <a:avLst/>
            </a:prstGeom>
          </p:spPr>
        </p:pic>
        <p:pic>
          <p:nvPicPr>
            <p:cNvPr id="7" name="Picture 6" descr="LI_brand.jpg"/>
            <p:cNvPicPr>
              <a:picLocks noChangeAspect="1"/>
            </p:cNvPicPr>
            <p:nvPr userDrawn="1"/>
          </p:nvPicPr>
          <p:blipFill rotWithShape="1">
            <a:blip r:embed="rId5" cstate="print">
              <a:extLst>
                <a:ext uri="{28A0092B-C50C-407E-A947-70E740481C1C}">
                  <a14:useLocalDpi xmlns:a14="http://schemas.microsoft.com/office/drawing/2010/main" val="0"/>
                </a:ext>
              </a:extLst>
            </a:blip>
            <a:srcRect l="3442" t="6533" r="3179" b="3587"/>
            <a:stretch/>
          </p:blipFill>
          <p:spPr>
            <a:xfrm>
              <a:off x="2755635" y="5589240"/>
              <a:ext cx="315684" cy="319092"/>
            </a:xfrm>
            <a:prstGeom prst="rect">
              <a:avLst/>
            </a:prstGeom>
          </p:spPr>
        </p:pic>
        <p:pic>
          <p:nvPicPr>
            <p:cNvPr id="8" name="Picture 7" descr="youtube.tif"/>
            <p:cNvPicPr>
              <a:picLocks noChangeAspect="1"/>
            </p:cNvPicPr>
            <p:nvPr userDrawn="1"/>
          </p:nvPicPr>
          <p:blipFill rotWithShape="1">
            <a:blip r:embed="rId6" cstate="print">
              <a:extLst>
                <a:ext uri="{28A0092B-C50C-407E-A947-70E740481C1C}">
                  <a14:useLocalDpi xmlns:a14="http://schemas.microsoft.com/office/drawing/2010/main" val="0"/>
                </a:ext>
              </a:extLst>
            </a:blip>
            <a:srcRect l="7244" t="7968" r="10058" b="11869"/>
            <a:stretch/>
          </p:blipFill>
          <p:spPr>
            <a:xfrm>
              <a:off x="2346244" y="5589240"/>
              <a:ext cx="330650" cy="312595"/>
            </a:xfrm>
            <a:prstGeom prst="rect">
              <a:avLst/>
            </a:prstGeom>
          </p:spPr>
        </p:pic>
      </p:grpSp>
    </p:spTree>
    <p:extLst>
      <p:ext uri="{BB962C8B-B14F-4D97-AF65-F5344CB8AC3E}">
        <p14:creationId xmlns:p14="http://schemas.microsoft.com/office/powerpoint/2010/main" val="2362166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Footer Placeholder 3"/>
          <p:cNvSpPr>
            <a:spLocks noGrp="1"/>
          </p:cNvSpPr>
          <p:nvPr>
            <p:ph type="ftr" sz="quarter" idx="10"/>
          </p:nvPr>
        </p:nvSpPr>
        <p:spPr/>
        <p:txBody>
          <a:bodyPr/>
          <a:lstStyle>
            <a:lvl1pPr>
              <a:defRPr/>
            </a:lvl1pPr>
          </a:lstStyle>
          <a:p>
            <a:r>
              <a:rPr lang="nl-NL" smtClean="0">
                <a:solidFill>
                  <a:srgbClr val="000000"/>
                </a:solidFill>
              </a:rPr>
              <a:t>Partnership Forum 2016</a:t>
            </a:r>
            <a:endParaRPr lang="en-GB" dirty="0">
              <a:solidFill>
                <a:srgbClr val="000000"/>
              </a:solidFill>
            </a:endParaRPr>
          </a:p>
        </p:txBody>
      </p:sp>
      <p:sp>
        <p:nvSpPr>
          <p:cNvPr id="8" name="Slide Number Placeholder 1"/>
          <p:cNvSpPr>
            <a:spLocks noGrp="1"/>
          </p:cNvSpPr>
          <p:nvPr>
            <p:ph type="sldNum" sz="quarter" idx="4"/>
          </p:nvPr>
        </p:nvSpPr>
        <p:spPr>
          <a:xfrm>
            <a:off x="203200" y="6489700"/>
            <a:ext cx="897467"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340392475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ubsectionright">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0" y="260648"/>
            <a:ext cx="12192000" cy="6120680"/>
          </a:xfrm>
        </p:spPr>
        <p:txBody>
          <a:bodyPr/>
          <a:lstStyle/>
          <a:p>
            <a:r>
              <a:rPr lang="en-US" dirty="0" smtClean="0"/>
              <a:t>Click icon to add picture</a:t>
            </a:r>
            <a:endParaRPr lang="en-GB" dirty="0"/>
          </a:p>
        </p:txBody>
      </p:sp>
      <p:sp>
        <p:nvSpPr>
          <p:cNvPr id="4" name="Footer Placeholder 3"/>
          <p:cNvSpPr>
            <a:spLocks noGrp="1"/>
          </p:cNvSpPr>
          <p:nvPr>
            <p:ph type="ftr" sz="quarter" idx="10"/>
          </p:nvPr>
        </p:nvSpPr>
        <p:spPr/>
        <p:txBody>
          <a:bodyPr/>
          <a:lstStyle>
            <a:lvl1pPr>
              <a:defRPr/>
            </a:lvl1pPr>
          </a:lstStyle>
          <a:p>
            <a:r>
              <a:rPr lang="nl-NL" smtClean="0">
                <a:solidFill>
                  <a:srgbClr val="000000"/>
                </a:solidFill>
              </a:rPr>
              <a:t>Partnership Forum 2016</a:t>
            </a:r>
            <a:endParaRPr lang="en-GB" dirty="0">
              <a:solidFill>
                <a:srgbClr val="000000"/>
              </a:solidFill>
            </a:endParaRPr>
          </a:p>
        </p:txBody>
      </p:sp>
      <p:sp>
        <p:nvSpPr>
          <p:cNvPr id="8" name="Text Placeholder 7"/>
          <p:cNvSpPr>
            <a:spLocks noGrp="1"/>
          </p:cNvSpPr>
          <p:nvPr>
            <p:ph type="body" sz="quarter" idx="12" hasCustomPrompt="1"/>
          </p:nvPr>
        </p:nvSpPr>
        <p:spPr>
          <a:xfrm>
            <a:off x="5999989" y="764704"/>
            <a:ext cx="5568619" cy="1584176"/>
          </a:xfrm>
          <a:solidFill>
            <a:schemeClr val="tx2">
              <a:lumMod val="75000"/>
            </a:schemeClr>
          </a:solidFill>
        </p:spPr>
        <p:txBody>
          <a:bodyPr lIns="720000" tIns="273600" rIns="360000"/>
          <a:lstStyle>
            <a:lvl1pPr marL="0" indent="0">
              <a:lnSpc>
                <a:spcPts val="2600"/>
              </a:lnSpc>
              <a:buNone/>
              <a:defRPr sz="2400" spc="-100">
                <a:solidFill>
                  <a:srgbClr val="A47D00"/>
                </a:solidFill>
                <a:latin typeface="Century Schoolbook" pitchFamily="18" charset="0"/>
              </a:defRPr>
            </a:lvl1pPr>
          </a:lstStyle>
          <a:p>
            <a:pPr lvl="0"/>
            <a:r>
              <a:rPr lang="en-US" dirty="0" smtClean="0"/>
              <a:t>CLICK TO EDIT MASTER TEXT STYLES</a:t>
            </a:r>
          </a:p>
        </p:txBody>
      </p:sp>
      <p:sp>
        <p:nvSpPr>
          <p:cNvPr id="11" name="Text Placeholder 10"/>
          <p:cNvSpPr>
            <a:spLocks noGrp="1"/>
          </p:cNvSpPr>
          <p:nvPr>
            <p:ph type="body" sz="quarter" idx="13"/>
          </p:nvPr>
        </p:nvSpPr>
        <p:spPr>
          <a:xfrm>
            <a:off x="5999991" y="2276872"/>
            <a:ext cx="5568619" cy="935658"/>
          </a:xfrm>
          <a:solidFill>
            <a:srgbClr val="002A62"/>
          </a:solidFill>
          <a:ln>
            <a:noFill/>
          </a:ln>
        </p:spPr>
        <p:txBody>
          <a:bodyPr lIns="720000" rIns="360000" bIns="108000"/>
          <a:lstStyle>
            <a:lvl1pPr marL="0" indent="0">
              <a:lnSpc>
                <a:spcPts val="1480"/>
              </a:lnSpc>
              <a:spcBef>
                <a:spcPts val="0"/>
              </a:spcBef>
              <a:buNone/>
              <a:defRPr sz="1400" b="0" i="1" spc="-50">
                <a:solidFill>
                  <a:schemeClr val="bg1"/>
                </a:solidFill>
                <a:latin typeface="Century Schoolbook"/>
                <a:cs typeface="Century Schoolbook"/>
              </a:defRPr>
            </a:lvl1pPr>
          </a:lstStyle>
          <a:p>
            <a:pPr lvl="0"/>
            <a:r>
              <a:rPr lang="en-US" dirty="0" smtClean="0"/>
              <a:t>Click to edit Master text styles</a:t>
            </a:r>
          </a:p>
        </p:txBody>
      </p:sp>
      <p:cxnSp>
        <p:nvCxnSpPr>
          <p:cNvPr id="3" name="Straight Connector 2"/>
          <p:cNvCxnSpPr/>
          <p:nvPr userDrawn="1"/>
        </p:nvCxnSpPr>
        <p:spPr bwMode="auto">
          <a:xfrm flipH="1">
            <a:off x="6480043" y="1052736"/>
            <a:ext cx="288032" cy="1224136"/>
          </a:xfrm>
          <a:prstGeom prst="line">
            <a:avLst/>
          </a:prstGeom>
          <a:noFill/>
          <a:ln w="15875"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Slide Number Placeholder 1"/>
          <p:cNvSpPr>
            <a:spLocks noGrp="1"/>
          </p:cNvSpPr>
          <p:nvPr>
            <p:ph type="sldNum" sz="quarter" idx="4"/>
          </p:nvPr>
        </p:nvSpPr>
        <p:spPr>
          <a:xfrm>
            <a:off x="203200" y="6489700"/>
            <a:ext cx="897467"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35356011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ubsectionleft">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0" y="260648"/>
            <a:ext cx="12192000" cy="6120680"/>
          </a:xfrm>
        </p:spPr>
        <p:txBody>
          <a:bodyPr/>
          <a:lstStyle/>
          <a:p>
            <a:r>
              <a:rPr lang="en-US" dirty="0" smtClean="0"/>
              <a:t>Click icon to add picture</a:t>
            </a:r>
            <a:endParaRPr lang="en-GB" dirty="0"/>
          </a:p>
        </p:txBody>
      </p:sp>
      <p:sp>
        <p:nvSpPr>
          <p:cNvPr id="4" name="Footer Placeholder 3"/>
          <p:cNvSpPr>
            <a:spLocks noGrp="1"/>
          </p:cNvSpPr>
          <p:nvPr>
            <p:ph type="ftr" sz="quarter" idx="10"/>
          </p:nvPr>
        </p:nvSpPr>
        <p:spPr/>
        <p:txBody>
          <a:bodyPr/>
          <a:lstStyle>
            <a:lvl1pPr>
              <a:defRPr/>
            </a:lvl1pPr>
          </a:lstStyle>
          <a:p>
            <a:r>
              <a:rPr lang="nl-NL" smtClean="0">
                <a:solidFill>
                  <a:srgbClr val="000000"/>
                </a:solidFill>
              </a:rPr>
              <a:t>Partnership Forum 2016</a:t>
            </a:r>
            <a:endParaRPr lang="en-GB" dirty="0">
              <a:solidFill>
                <a:srgbClr val="000000"/>
              </a:solidFill>
            </a:endParaRPr>
          </a:p>
        </p:txBody>
      </p:sp>
      <p:sp>
        <p:nvSpPr>
          <p:cNvPr id="8" name="Text Placeholder 7"/>
          <p:cNvSpPr>
            <a:spLocks noGrp="1"/>
          </p:cNvSpPr>
          <p:nvPr>
            <p:ph type="body" sz="quarter" idx="12" hasCustomPrompt="1"/>
          </p:nvPr>
        </p:nvSpPr>
        <p:spPr>
          <a:xfrm>
            <a:off x="623392" y="764704"/>
            <a:ext cx="5568619" cy="1584176"/>
          </a:xfrm>
          <a:solidFill>
            <a:schemeClr val="tx2">
              <a:lumMod val="75000"/>
            </a:schemeClr>
          </a:solidFill>
        </p:spPr>
        <p:txBody>
          <a:bodyPr lIns="720000" tIns="273600" rIns="360000"/>
          <a:lstStyle>
            <a:lvl1pPr marL="0" indent="0">
              <a:lnSpc>
                <a:spcPts val="2600"/>
              </a:lnSpc>
              <a:buNone/>
              <a:defRPr sz="2400" spc="-100">
                <a:solidFill>
                  <a:srgbClr val="A47D00"/>
                </a:solidFill>
                <a:latin typeface="Century Schoolbook" pitchFamily="18" charset="0"/>
              </a:defRPr>
            </a:lvl1pPr>
          </a:lstStyle>
          <a:p>
            <a:pPr lvl="0"/>
            <a:r>
              <a:rPr lang="en-US" dirty="0" smtClean="0"/>
              <a:t>CLICK TO EDIT MASTER TEXT STYLES</a:t>
            </a:r>
          </a:p>
        </p:txBody>
      </p:sp>
      <p:sp>
        <p:nvSpPr>
          <p:cNvPr id="11" name="Text Placeholder 10"/>
          <p:cNvSpPr>
            <a:spLocks noGrp="1"/>
          </p:cNvSpPr>
          <p:nvPr>
            <p:ph type="body" sz="quarter" idx="13"/>
          </p:nvPr>
        </p:nvSpPr>
        <p:spPr>
          <a:xfrm>
            <a:off x="623393" y="2348880"/>
            <a:ext cx="5568619" cy="720080"/>
          </a:xfrm>
          <a:solidFill>
            <a:schemeClr val="tx2">
              <a:lumMod val="75000"/>
            </a:schemeClr>
          </a:solidFill>
        </p:spPr>
        <p:txBody>
          <a:bodyPr lIns="720000" rIns="360000" bIns="108000"/>
          <a:lstStyle>
            <a:lvl1pPr marL="0" indent="0">
              <a:buNone/>
              <a:defRPr sz="1200" b="0" i="1">
                <a:solidFill>
                  <a:schemeClr val="bg1"/>
                </a:solidFill>
                <a:latin typeface="Century Schoolbook"/>
                <a:cs typeface="Century Schoolbook"/>
              </a:defRPr>
            </a:lvl1pPr>
          </a:lstStyle>
          <a:p>
            <a:pPr lvl="0"/>
            <a:r>
              <a:rPr lang="en-US" dirty="0" smtClean="0"/>
              <a:t>Click to edit Master text styles</a:t>
            </a:r>
          </a:p>
        </p:txBody>
      </p:sp>
      <p:cxnSp>
        <p:nvCxnSpPr>
          <p:cNvPr id="6" name="Straight Connector 5"/>
          <p:cNvCxnSpPr/>
          <p:nvPr userDrawn="1"/>
        </p:nvCxnSpPr>
        <p:spPr bwMode="auto">
          <a:xfrm flipH="1">
            <a:off x="1103445" y="1052736"/>
            <a:ext cx="288032" cy="1224136"/>
          </a:xfrm>
          <a:prstGeom prst="line">
            <a:avLst/>
          </a:prstGeom>
          <a:noFill/>
          <a:ln w="15875" cap="flat" cmpd="sng" algn="ctr">
            <a:solidFill>
              <a:srgbClr val="A47D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Slide Number Placeholder 1"/>
          <p:cNvSpPr>
            <a:spLocks noGrp="1"/>
          </p:cNvSpPr>
          <p:nvPr>
            <p:ph type="sldNum" sz="quarter" idx="4"/>
          </p:nvPr>
        </p:nvSpPr>
        <p:spPr>
          <a:xfrm>
            <a:off x="203200" y="6489700"/>
            <a:ext cx="897467"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2882585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nl-NL" smtClean="0">
                <a:solidFill>
                  <a:srgbClr val="000000"/>
                </a:solidFill>
              </a:rPr>
              <a:t>Partnership Forum 2016</a:t>
            </a:r>
            <a:endParaRPr lang="en-GB" dirty="0">
              <a:solidFill>
                <a:srgbClr val="000000"/>
              </a:solidFill>
            </a:endParaRPr>
          </a:p>
        </p:txBody>
      </p:sp>
      <p:sp>
        <p:nvSpPr>
          <p:cNvPr id="9" name="Picture Placeholder 7"/>
          <p:cNvSpPr>
            <a:spLocks noGrp="1"/>
          </p:cNvSpPr>
          <p:nvPr>
            <p:ph type="pic" sz="quarter" idx="15"/>
          </p:nvPr>
        </p:nvSpPr>
        <p:spPr>
          <a:xfrm>
            <a:off x="4559829" y="1494509"/>
            <a:ext cx="3168352" cy="1728192"/>
          </a:xfrm>
        </p:spPr>
        <p:txBody>
          <a:bodyPr tIns="46800" anchor="b"/>
          <a:lstStyle>
            <a:lvl1pPr marL="0" indent="0">
              <a:buNone/>
              <a:defRPr sz="1600"/>
            </a:lvl1pPr>
          </a:lstStyle>
          <a:p>
            <a:r>
              <a:rPr lang="en-US" dirty="0" smtClean="0"/>
              <a:t>Click icon to add picture</a:t>
            </a:r>
            <a:endParaRPr lang="en-GB" dirty="0"/>
          </a:p>
        </p:txBody>
      </p:sp>
      <p:sp>
        <p:nvSpPr>
          <p:cNvPr id="15" name="Picture Placeholder 7"/>
          <p:cNvSpPr>
            <a:spLocks noGrp="1"/>
          </p:cNvSpPr>
          <p:nvPr>
            <p:ph type="pic" sz="quarter" idx="16"/>
          </p:nvPr>
        </p:nvSpPr>
        <p:spPr>
          <a:xfrm>
            <a:off x="8496267" y="1484784"/>
            <a:ext cx="3168352" cy="1728192"/>
          </a:xfrm>
        </p:spPr>
        <p:txBody>
          <a:bodyPr anchor="b"/>
          <a:lstStyle>
            <a:lvl1pPr marL="0" indent="0">
              <a:buNone/>
              <a:defRPr sz="1600"/>
            </a:lvl1pPr>
          </a:lstStyle>
          <a:p>
            <a:r>
              <a:rPr lang="en-US" dirty="0" smtClean="0"/>
              <a:t>Click icon to add picture</a:t>
            </a:r>
            <a:endParaRPr lang="en-GB" dirty="0"/>
          </a:p>
        </p:txBody>
      </p:sp>
      <p:sp>
        <p:nvSpPr>
          <p:cNvPr id="17" name="Picture Placeholder 7"/>
          <p:cNvSpPr>
            <a:spLocks noGrp="1"/>
          </p:cNvSpPr>
          <p:nvPr>
            <p:ph type="pic" sz="quarter" idx="18"/>
          </p:nvPr>
        </p:nvSpPr>
        <p:spPr>
          <a:xfrm>
            <a:off x="623392" y="3861048"/>
            <a:ext cx="3168352" cy="2088232"/>
          </a:xfrm>
        </p:spPr>
        <p:txBody>
          <a:bodyPr anchor="b"/>
          <a:lstStyle>
            <a:lvl1pPr marL="0" indent="0">
              <a:buNone/>
              <a:defRPr sz="1600"/>
            </a:lvl1pPr>
          </a:lstStyle>
          <a:p>
            <a:r>
              <a:rPr lang="en-US" dirty="0" smtClean="0"/>
              <a:t>Click icon to add picture</a:t>
            </a:r>
            <a:endParaRPr lang="en-GB" dirty="0"/>
          </a:p>
        </p:txBody>
      </p:sp>
      <p:sp>
        <p:nvSpPr>
          <p:cNvPr id="18" name="Picture Placeholder 7"/>
          <p:cNvSpPr>
            <a:spLocks noGrp="1"/>
          </p:cNvSpPr>
          <p:nvPr>
            <p:ph type="pic" sz="quarter" idx="19"/>
          </p:nvPr>
        </p:nvSpPr>
        <p:spPr>
          <a:xfrm>
            <a:off x="8496267" y="3861048"/>
            <a:ext cx="3168352" cy="2088232"/>
          </a:xfrm>
        </p:spPr>
        <p:txBody>
          <a:bodyPr anchor="b"/>
          <a:lstStyle>
            <a:lvl1pPr marL="0" indent="0">
              <a:buNone/>
              <a:defRPr sz="1600"/>
            </a:lvl1pPr>
          </a:lstStyle>
          <a:p>
            <a:r>
              <a:rPr lang="en-US" dirty="0" smtClean="0"/>
              <a:t>Click icon to add picture</a:t>
            </a:r>
            <a:endParaRPr lang="en-GB" dirty="0"/>
          </a:p>
        </p:txBody>
      </p:sp>
      <p:sp>
        <p:nvSpPr>
          <p:cNvPr id="19" name="Picture Placeholder 7"/>
          <p:cNvSpPr>
            <a:spLocks noGrp="1"/>
          </p:cNvSpPr>
          <p:nvPr>
            <p:ph type="pic" sz="quarter" idx="20"/>
          </p:nvPr>
        </p:nvSpPr>
        <p:spPr>
          <a:xfrm>
            <a:off x="4577543" y="3861048"/>
            <a:ext cx="3168352" cy="2088232"/>
          </a:xfrm>
        </p:spPr>
        <p:txBody>
          <a:bodyPr anchor="b"/>
          <a:lstStyle>
            <a:lvl1pPr marL="0" indent="0">
              <a:buNone/>
              <a:defRPr sz="1600"/>
            </a:lvl1pPr>
          </a:lstStyle>
          <a:p>
            <a:r>
              <a:rPr lang="en-US" dirty="0" smtClean="0"/>
              <a:t>Click icon to add picture</a:t>
            </a:r>
            <a:endParaRPr lang="en-GB" dirty="0"/>
          </a:p>
        </p:txBody>
      </p:sp>
      <p:sp>
        <p:nvSpPr>
          <p:cNvPr id="21" name="TextBox 20"/>
          <p:cNvSpPr txBox="1"/>
          <p:nvPr userDrawn="1"/>
        </p:nvSpPr>
        <p:spPr>
          <a:xfrm>
            <a:off x="4559829" y="3229754"/>
            <a:ext cx="3168352" cy="338554"/>
          </a:xfrm>
          <a:prstGeom prst="rect">
            <a:avLst/>
          </a:prstGeom>
          <a:noFill/>
        </p:spPr>
        <p:txBody>
          <a:bodyPr wrap="square" rtlCol="0">
            <a:spAutoFit/>
          </a:bodyPr>
          <a:lstStyle/>
          <a:p>
            <a:pPr fontAlgn="b">
              <a:spcBef>
                <a:spcPct val="30000"/>
              </a:spcBef>
              <a:spcAft>
                <a:spcPct val="0"/>
              </a:spcAft>
            </a:pPr>
            <a:r>
              <a:rPr lang="en-GB" sz="1600" dirty="0" smtClean="0">
                <a:solidFill>
                  <a:srgbClr val="000000"/>
                </a:solidFill>
              </a:rPr>
              <a:t>Caption</a:t>
            </a:r>
            <a:endParaRPr lang="en-GB" sz="1600" dirty="0">
              <a:solidFill>
                <a:srgbClr val="000000"/>
              </a:solidFill>
            </a:endParaRPr>
          </a:p>
        </p:txBody>
      </p:sp>
      <p:sp>
        <p:nvSpPr>
          <p:cNvPr id="22" name="Picture Placeholder 7"/>
          <p:cNvSpPr>
            <a:spLocks noGrp="1"/>
          </p:cNvSpPr>
          <p:nvPr>
            <p:ph type="pic" sz="quarter" idx="21"/>
          </p:nvPr>
        </p:nvSpPr>
        <p:spPr>
          <a:xfrm>
            <a:off x="623392" y="1484784"/>
            <a:ext cx="3168352" cy="1728192"/>
          </a:xfrm>
        </p:spPr>
        <p:txBody>
          <a:bodyPr tIns="46800" anchor="b"/>
          <a:lstStyle>
            <a:lvl1pPr marL="0" indent="0">
              <a:buNone/>
              <a:defRPr sz="1600"/>
            </a:lvl1pPr>
          </a:lstStyle>
          <a:p>
            <a:r>
              <a:rPr lang="en-US" dirty="0" smtClean="0"/>
              <a:t>Click icon to add picture</a:t>
            </a:r>
            <a:endParaRPr lang="en-GB" dirty="0"/>
          </a:p>
        </p:txBody>
      </p:sp>
      <p:sp>
        <p:nvSpPr>
          <p:cNvPr id="25" name="Text Placeholder 24"/>
          <p:cNvSpPr>
            <a:spLocks noGrp="1"/>
          </p:cNvSpPr>
          <p:nvPr>
            <p:ph type="body" sz="quarter" idx="22"/>
          </p:nvPr>
        </p:nvSpPr>
        <p:spPr>
          <a:xfrm>
            <a:off x="624418" y="3228976"/>
            <a:ext cx="3166533" cy="339333"/>
          </a:xfrm>
        </p:spPr>
        <p:txBody>
          <a:bodyPr/>
          <a:lstStyle>
            <a:lvl1pPr marL="0" indent="0">
              <a:buNone/>
              <a:defRPr sz="1600"/>
            </a:lvl1pPr>
          </a:lstStyle>
          <a:p>
            <a:pPr lvl="0"/>
            <a:r>
              <a:rPr lang="en-US" smtClean="0"/>
              <a:t>Click to edit Master text styles</a:t>
            </a:r>
          </a:p>
        </p:txBody>
      </p:sp>
      <p:sp>
        <p:nvSpPr>
          <p:cNvPr id="14" name="Slide Number Placeholder 1"/>
          <p:cNvSpPr>
            <a:spLocks noGrp="1"/>
          </p:cNvSpPr>
          <p:nvPr>
            <p:ph type="sldNum" sz="quarter" idx="4"/>
          </p:nvPr>
        </p:nvSpPr>
        <p:spPr>
          <a:xfrm>
            <a:off x="203200" y="6489700"/>
            <a:ext cx="897467"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27709255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775884" y="1484314"/>
            <a:ext cx="4555067"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534151" y="1484314"/>
            <a:ext cx="4555067" cy="4897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r>
              <a:rPr lang="nl-NL" smtClean="0">
                <a:solidFill>
                  <a:srgbClr val="000000"/>
                </a:solidFill>
              </a:rPr>
              <a:t>Partnership Forum 2016</a:t>
            </a:r>
            <a:endParaRPr lang="en-GB" dirty="0">
              <a:solidFill>
                <a:srgbClr val="000000"/>
              </a:solidFill>
            </a:endParaRPr>
          </a:p>
        </p:txBody>
      </p:sp>
      <p:sp>
        <p:nvSpPr>
          <p:cNvPr id="8" name="Slide Number Placeholder 1"/>
          <p:cNvSpPr>
            <a:spLocks noGrp="1"/>
          </p:cNvSpPr>
          <p:nvPr>
            <p:ph type="sldNum" sz="quarter" idx="4"/>
          </p:nvPr>
        </p:nvSpPr>
        <p:spPr>
          <a:xfrm>
            <a:off x="203200" y="6489700"/>
            <a:ext cx="897467"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36493061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r>
              <a:rPr lang="nl-NL" smtClean="0">
                <a:solidFill>
                  <a:srgbClr val="000000"/>
                </a:solidFill>
              </a:rPr>
              <a:t>Partnership Forum 2016</a:t>
            </a:r>
            <a:endParaRPr lang="en-GB" dirty="0">
              <a:solidFill>
                <a:srgbClr val="000000"/>
              </a:solidFill>
            </a:endParaRPr>
          </a:p>
        </p:txBody>
      </p:sp>
      <p:sp>
        <p:nvSpPr>
          <p:cNvPr id="10" name="Slide Number Placeholder 1"/>
          <p:cNvSpPr>
            <a:spLocks noGrp="1"/>
          </p:cNvSpPr>
          <p:nvPr>
            <p:ph type="sldNum" sz="quarter" idx="11"/>
          </p:nvPr>
        </p:nvSpPr>
        <p:spPr>
          <a:xfrm>
            <a:off x="203200" y="6489700"/>
            <a:ext cx="897467"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3753777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1F5D62-F912-44EA-B0C3-58CF9EEA0D04}" type="datetimeFigureOut">
              <a:rPr lang="en-GB" smtClean="0"/>
              <a:t>12/03/2019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57E6F-6C21-4F49-B2F7-C57069569BE6}" type="slidenum">
              <a:rPr lang="en-GB" smtClean="0"/>
              <a:t>‹#›</a:t>
            </a:fld>
            <a:endParaRPr lang="en-GB"/>
          </a:p>
        </p:txBody>
      </p:sp>
    </p:spTree>
    <p:extLst>
      <p:ext uri="{BB962C8B-B14F-4D97-AF65-F5344CB8AC3E}">
        <p14:creationId xmlns:p14="http://schemas.microsoft.com/office/powerpoint/2010/main" val="2184660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nl-NL" smtClean="0">
                <a:solidFill>
                  <a:srgbClr val="000000"/>
                </a:solidFill>
              </a:rPr>
              <a:t>Partnership Forum 2016</a:t>
            </a:r>
            <a:endParaRPr lang="en-GB" dirty="0">
              <a:solidFill>
                <a:srgbClr val="000000"/>
              </a:solidFill>
            </a:endParaRPr>
          </a:p>
        </p:txBody>
      </p:sp>
      <p:sp>
        <p:nvSpPr>
          <p:cNvPr id="6" name="Slide Number Placeholder 1"/>
          <p:cNvSpPr>
            <a:spLocks noGrp="1"/>
          </p:cNvSpPr>
          <p:nvPr>
            <p:ph type="sldNum" sz="quarter" idx="4"/>
          </p:nvPr>
        </p:nvSpPr>
        <p:spPr>
          <a:xfrm>
            <a:off x="203200" y="6489700"/>
            <a:ext cx="897467"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1762733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p:spPr>
        <p:txBody>
          <a:bodyPr/>
          <a:lstStyle/>
          <a:p>
            <a:endParaRPr lang="en-GB" dirty="0"/>
          </a:p>
        </p:txBody>
      </p:sp>
    </p:spTree>
    <p:extLst>
      <p:ext uri="{BB962C8B-B14F-4D97-AF65-F5344CB8AC3E}">
        <p14:creationId xmlns:p14="http://schemas.microsoft.com/office/powerpoint/2010/main" val="5551961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nl-NL" smtClean="0">
                <a:solidFill>
                  <a:srgbClr val="000000"/>
                </a:solidFill>
              </a:rPr>
              <a:t>Partnership Forum 2016</a:t>
            </a:r>
            <a:endParaRPr lang="en-GB" dirty="0">
              <a:solidFill>
                <a:srgbClr val="000000"/>
              </a:solidFill>
            </a:endParaRPr>
          </a:p>
        </p:txBody>
      </p:sp>
      <p:sp>
        <p:nvSpPr>
          <p:cNvPr id="4" name="Slide Number Placeholder 1"/>
          <p:cNvSpPr>
            <a:spLocks noGrp="1"/>
          </p:cNvSpPr>
          <p:nvPr>
            <p:ph type="sldNum" sz="quarter" idx="4"/>
          </p:nvPr>
        </p:nvSpPr>
        <p:spPr>
          <a:xfrm>
            <a:off x="203200" y="6489700"/>
            <a:ext cx="897467"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1124413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764705"/>
            <a:ext cx="6815667" cy="536145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nl-NL" smtClean="0">
                <a:solidFill>
                  <a:srgbClr val="000000"/>
                </a:solidFill>
              </a:rPr>
              <a:t>Partnership Forum 2016</a:t>
            </a:r>
            <a:endParaRPr lang="en-GB" dirty="0">
              <a:solidFill>
                <a:srgbClr val="000000"/>
              </a:solidFill>
            </a:endParaRPr>
          </a:p>
        </p:txBody>
      </p:sp>
      <p:sp>
        <p:nvSpPr>
          <p:cNvPr id="7" name="Slide Number Placeholder 1"/>
          <p:cNvSpPr>
            <a:spLocks noGrp="1"/>
          </p:cNvSpPr>
          <p:nvPr>
            <p:ph type="sldNum" sz="quarter" idx="4"/>
          </p:nvPr>
        </p:nvSpPr>
        <p:spPr>
          <a:xfrm>
            <a:off x="203200" y="6489700"/>
            <a:ext cx="897467"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2553105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nl-NL" smtClean="0">
                <a:solidFill>
                  <a:srgbClr val="000000"/>
                </a:solidFill>
              </a:rPr>
              <a:t>Partnership Forum 2016</a:t>
            </a:r>
            <a:endParaRPr lang="en-GB" dirty="0">
              <a:solidFill>
                <a:srgbClr val="000000"/>
              </a:solidFill>
            </a:endParaRPr>
          </a:p>
        </p:txBody>
      </p:sp>
      <p:sp>
        <p:nvSpPr>
          <p:cNvPr id="8" name="Slide Number Placeholder 1"/>
          <p:cNvSpPr>
            <a:spLocks noGrp="1"/>
          </p:cNvSpPr>
          <p:nvPr>
            <p:ph type="sldNum" sz="quarter" idx="4"/>
          </p:nvPr>
        </p:nvSpPr>
        <p:spPr>
          <a:xfrm>
            <a:off x="203200" y="6489700"/>
            <a:ext cx="897467" cy="266700"/>
          </a:xfrm>
          <a:prstGeom prst="rect">
            <a:avLst/>
          </a:prstGeom>
        </p:spPr>
        <p:txBody>
          <a:bodyPr vert="horz" lIns="91440" tIns="45720" rIns="91440" bIns="45720" rtlCol="0" anchor="ctr"/>
          <a:lstStyle>
            <a:lvl1pPr algn="r">
              <a:defRPr sz="1000">
                <a:solidFill>
                  <a:schemeClr val="tx1"/>
                </a:solidFill>
              </a:defRPr>
            </a:lvl1pPr>
          </a:lstStyle>
          <a:p>
            <a:pPr algn="l"/>
            <a:r>
              <a:rPr lang="en-US" dirty="0" smtClean="0">
                <a:solidFill>
                  <a:srgbClr val="000000"/>
                </a:solidFill>
              </a:rPr>
              <a:t>Page </a:t>
            </a:r>
            <a:fld id="{BB9ACB3B-81A4-6247-87B5-FC3E0A04C89B}" type="slidenum">
              <a:rPr lang="en-US" smtClean="0">
                <a:solidFill>
                  <a:srgbClr val="000000"/>
                </a:solidFill>
              </a:rPr>
              <a:pPr algn="l"/>
              <a:t>‹#›</a:t>
            </a:fld>
            <a:endParaRPr lang="en-US" dirty="0">
              <a:solidFill>
                <a:srgbClr val="000000"/>
              </a:solidFill>
            </a:endParaRPr>
          </a:p>
        </p:txBody>
      </p:sp>
    </p:spTree>
    <p:extLst>
      <p:ext uri="{BB962C8B-B14F-4D97-AF65-F5344CB8AC3E}">
        <p14:creationId xmlns:p14="http://schemas.microsoft.com/office/powerpoint/2010/main" val="3196749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1F5D62-F912-44EA-B0C3-58CF9EEA0D04}" type="datetimeFigureOut">
              <a:rPr lang="en-GB" smtClean="0"/>
              <a:t>12/03/2019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57E6F-6C21-4F49-B2F7-C57069569BE6}" type="slidenum">
              <a:rPr lang="en-GB" smtClean="0"/>
              <a:t>‹#›</a:t>
            </a:fld>
            <a:endParaRPr lang="en-GB"/>
          </a:p>
        </p:txBody>
      </p:sp>
    </p:spTree>
    <p:extLst>
      <p:ext uri="{BB962C8B-B14F-4D97-AF65-F5344CB8AC3E}">
        <p14:creationId xmlns:p14="http://schemas.microsoft.com/office/powerpoint/2010/main" val="3300946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91F5D62-F912-44EA-B0C3-58CF9EEA0D04}" type="datetimeFigureOut">
              <a:rPr lang="en-GB" smtClean="0"/>
              <a:t>12/03/2019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957E6F-6C21-4F49-B2F7-C57069569BE6}" type="slidenum">
              <a:rPr lang="en-GB" smtClean="0"/>
              <a:t>‹#›</a:t>
            </a:fld>
            <a:endParaRPr lang="en-GB"/>
          </a:p>
        </p:txBody>
      </p:sp>
    </p:spTree>
    <p:extLst>
      <p:ext uri="{BB962C8B-B14F-4D97-AF65-F5344CB8AC3E}">
        <p14:creationId xmlns:p14="http://schemas.microsoft.com/office/powerpoint/2010/main" val="4088278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91F5D62-F912-44EA-B0C3-58CF9EEA0D04}" type="datetimeFigureOut">
              <a:rPr lang="en-GB" smtClean="0"/>
              <a:t>12/03/2019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6957E6F-6C21-4F49-B2F7-C57069569BE6}" type="slidenum">
              <a:rPr lang="en-GB" smtClean="0"/>
              <a:t>‹#›</a:t>
            </a:fld>
            <a:endParaRPr lang="en-GB"/>
          </a:p>
        </p:txBody>
      </p:sp>
    </p:spTree>
    <p:extLst>
      <p:ext uri="{BB962C8B-B14F-4D97-AF65-F5344CB8AC3E}">
        <p14:creationId xmlns:p14="http://schemas.microsoft.com/office/powerpoint/2010/main" val="442199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91F5D62-F912-44EA-B0C3-58CF9EEA0D04}" type="datetimeFigureOut">
              <a:rPr lang="en-GB" smtClean="0"/>
              <a:t>12/03/2019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6957E6F-6C21-4F49-B2F7-C57069569BE6}" type="slidenum">
              <a:rPr lang="en-GB" smtClean="0"/>
              <a:t>‹#›</a:t>
            </a:fld>
            <a:endParaRPr lang="en-GB"/>
          </a:p>
        </p:txBody>
      </p:sp>
    </p:spTree>
    <p:extLst>
      <p:ext uri="{BB962C8B-B14F-4D97-AF65-F5344CB8AC3E}">
        <p14:creationId xmlns:p14="http://schemas.microsoft.com/office/powerpoint/2010/main" val="3459599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1F5D62-F912-44EA-B0C3-58CF9EEA0D04}" type="datetimeFigureOut">
              <a:rPr lang="en-GB" smtClean="0"/>
              <a:t>12/03/2019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6957E6F-6C21-4F49-B2F7-C57069569BE6}" type="slidenum">
              <a:rPr lang="en-GB" smtClean="0"/>
              <a:t>‹#›</a:t>
            </a:fld>
            <a:endParaRPr lang="en-GB"/>
          </a:p>
        </p:txBody>
      </p:sp>
    </p:spTree>
    <p:extLst>
      <p:ext uri="{BB962C8B-B14F-4D97-AF65-F5344CB8AC3E}">
        <p14:creationId xmlns:p14="http://schemas.microsoft.com/office/powerpoint/2010/main" val="4069892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1F5D62-F912-44EA-B0C3-58CF9EEA0D04}" type="datetimeFigureOut">
              <a:rPr lang="en-GB" smtClean="0"/>
              <a:t>12/03/2019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957E6F-6C21-4F49-B2F7-C57069569BE6}" type="slidenum">
              <a:rPr lang="en-GB" smtClean="0"/>
              <a:t>‹#›</a:t>
            </a:fld>
            <a:endParaRPr lang="en-GB"/>
          </a:p>
        </p:txBody>
      </p:sp>
    </p:spTree>
    <p:extLst>
      <p:ext uri="{BB962C8B-B14F-4D97-AF65-F5344CB8AC3E}">
        <p14:creationId xmlns:p14="http://schemas.microsoft.com/office/powerpoint/2010/main" val="1331523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1F5D62-F912-44EA-B0C3-58CF9EEA0D04}" type="datetimeFigureOut">
              <a:rPr lang="en-GB" smtClean="0"/>
              <a:t>12/03/2019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957E6F-6C21-4F49-B2F7-C57069569BE6}" type="slidenum">
              <a:rPr lang="en-GB" smtClean="0"/>
              <a:t>‹#›</a:t>
            </a:fld>
            <a:endParaRPr lang="en-GB"/>
          </a:p>
        </p:txBody>
      </p:sp>
    </p:spTree>
    <p:extLst>
      <p:ext uri="{BB962C8B-B14F-4D97-AF65-F5344CB8AC3E}">
        <p14:creationId xmlns:p14="http://schemas.microsoft.com/office/powerpoint/2010/main" val="565452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1F5D62-F912-44EA-B0C3-58CF9EEA0D04}" type="datetimeFigureOut">
              <a:rPr lang="en-GB" smtClean="0"/>
              <a:t>12/03/2019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957E6F-6C21-4F49-B2F7-C57069569BE6}" type="slidenum">
              <a:rPr lang="en-GB" smtClean="0"/>
              <a:t>‹#›</a:t>
            </a:fld>
            <a:endParaRPr lang="en-GB"/>
          </a:p>
        </p:txBody>
      </p:sp>
    </p:spTree>
    <p:extLst>
      <p:ext uri="{BB962C8B-B14F-4D97-AF65-F5344CB8AC3E}">
        <p14:creationId xmlns:p14="http://schemas.microsoft.com/office/powerpoint/2010/main" val="714297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1" y="549276"/>
            <a:ext cx="11055351"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4099" name="Rectangle 3"/>
          <p:cNvSpPr>
            <a:spLocks noGrp="1" noChangeArrowheads="1"/>
          </p:cNvSpPr>
          <p:nvPr>
            <p:ph type="body" idx="1"/>
          </p:nvPr>
        </p:nvSpPr>
        <p:spPr bwMode="auto">
          <a:xfrm>
            <a:off x="1775884" y="1484314"/>
            <a:ext cx="9313333" cy="489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smtClean="0"/>
              <a:t>Click to edit Master text style</a:t>
            </a:r>
          </a:p>
          <a:p>
            <a:pPr lvl="1"/>
            <a:r>
              <a:rPr lang="en-GB" dirty="0" smtClean="0"/>
              <a:t>Second level</a:t>
            </a:r>
          </a:p>
          <a:p>
            <a:pPr lvl="2"/>
            <a:r>
              <a:rPr lang="en-GB" dirty="0" smtClean="0"/>
              <a:t>Third level</a:t>
            </a:r>
          </a:p>
          <a:p>
            <a:pPr lvl="3"/>
            <a:r>
              <a:rPr lang="en-GB" dirty="0" smtClean="0"/>
              <a:t>Fourth level</a:t>
            </a:r>
          </a:p>
        </p:txBody>
      </p:sp>
      <p:sp>
        <p:nvSpPr>
          <p:cNvPr id="4100" name="Rectangle 4"/>
          <p:cNvSpPr>
            <a:spLocks noGrp="1" noChangeArrowheads="1"/>
          </p:cNvSpPr>
          <p:nvPr>
            <p:ph type="ftr" sz="quarter" idx="3"/>
          </p:nvPr>
        </p:nvSpPr>
        <p:spPr bwMode="auto">
          <a:xfrm>
            <a:off x="1117600" y="6505576"/>
            <a:ext cx="80772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sz="1000"/>
            </a:lvl1pPr>
          </a:lstStyle>
          <a:p>
            <a:r>
              <a:rPr lang="en-GB" smtClean="0">
                <a:solidFill>
                  <a:srgbClr val="000000"/>
                </a:solidFill>
              </a:rPr>
              <a:t>Partnership Forum 2016</a:t>
            </a:r>
            <a:endParaRPr lang="en-GB" dirty="0" smtClean="0">
              <a:solidFill>
                <a:srgbClr val="000000"/>
              </a:solidFill>
            </a:endParaRPr>
          </a:p>
        </p:txBody>
      </p:sp>
      <p:sp>
        <p:nvSpPr>
          <p:cNvPr id="4102" name="Rectangle 6"/>
          <p:cNvSpPr>
            <a:spLocks noChangeArrowheads="1"/>
          </p:cNvSpPr>
          <p:nvPr/>
        </p:nvSpPr>
        <p:spPr bwMode="auto">
          <a:xfrm>
            <a:off x="0" y="-1588"/>
            <a:ext cx="12192000" cy="287338"/>
          </a:xfrm>
          <a:prstGeom prst="rect">
            <a:avLst/>
          </a:prstGeom>
          <a:solidFill>
            <a:schemeClr val="tx2">
              <a:lumMod val="75000"/>
            </a:schemeClr>
          </a:solidFill>
          <a:ln>
            <a:noFill/>
          </a:ln>
          <a:effectLst/>
        </p:spPr>
        <p:txBody>
          <a:bodyPr wrap="none" anchor="ctr"/>
          <a:lstStyle/>
          <a:p>
            <a:pPr fontAlgn="b">
              <a:spcBef>
                <a:spcPct val="30000"/>
              </a:spcBef>
              <a:spcAft>
                <a:spcPct val="0"/>
              </a:spcAft>
            </a:pPr>
            <a:endParaRPr lang="en-GB" sz="2400" dirty="0">
              <a:solidFill>
                <a:srgbClr val="000000"/>
              </a:solidFill>
            </a:endParaRPr>
          </a:p>
        </p:txBody>
      </p:sp>
      <p:pic>
        <p:nvPicPr>
          <p:cNvPr id="4105" name="Picture 9" descr="Uok_horiz_PMS29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840385" y="6553201"/>
            <a:ext cx="1824567" cy="20161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a:xfrm>
            <a:off x="203200" y="6489700"/>
            <a:ext cx="897467" cy="266700"/>
          </a:xfrm>
          <a:prstGeom prst="rect">
            <a:avLst/>
          </a:prstGeom>
        </p:spPr>
        <p:txBody>
          <a:bodyPr vert="horz" lIns="91440" tIns="45720" rIns="91440" bIns="45720" rtlCol="0" anchor="ctr"/>
          <a:lstStyle>
            <a:lvl1pPr algn="r">
              <a:defRPr sz="1000">
                <a:solidFill>
                  <a:schemeClr val="tx1"/>
                </a:solidFill>
              </a:defRPr>
            </a:lvl1pPr>
          </a:lstStyle>
          <a:p>
            <a:pPr algn="l" fontAlgn="b">
              <a:spcBef>
                <a:spcPct val="30000"/>
              </a:spcBef>
              <a:spcAft>
                <a:spcPct val="0"/>
              </a:spcAft>
            </a:pPr>
            <a:r>
              <a:rPr lang="en-US" dirty="0" smtClean="0">
                <a:solidFill>
                  <a:srgbClr val="000000"/>
                </a:solidFill>
              </a:rPr>
              <a:t>Page </a:t>
            </a:r>
            <a:fld id="{BB9ACB3B-81A4-6247-87B5-FC3E0A04C89B}" type="slidenum">
              <a:rPr lang="en-US" smtClean="0">
                <a:solidFill>
                  <a:srgbClr val="000000"/>
                </a:solidFill>
              </a:rPr>
              <a:pPr algn="l" fontAlgn="b">
                <a:spcBef>
                  <a:spcPct val="3000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21829947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hdr="0" dt="0"/>
  <p:txStyles>
    <p:title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cs typeface="Arial" charset="0"/>
        </a:defRPr>
      </a:lvl2pPr>
      <a:lvl3pPr algn="l" rtl="0" eaLnBrk="1" fontAlgn="base" hangingPunct="1">
        <a:spcBef>
          <a:spcPct val="0"/>
        </a:spcBef>
        <a:spcAft>
          <a:spcPct val="0"/>
        </a:spcAft>
        <a:defRPr sz="2800" b="1">
          <a:solidFill>
            <a:schemeClr val="tx2"/>
          </a:solidFill>
          <a:latin typeface="Arial" charset="0"/>
          <a:cs typeface="Arial" charset="0"/>
        </a:defRPr>
      </a:lvl3pPr>
      <a:lvl4pPr algn="l" rtl="0" eaLnBrk="1" fontAlgn="base" hangingPunct="1">
        <a:spcBef>
          <a:spcPct val="0"/>
        </a:spcBef>
        <a:spcAft>
          <a:spcPct val="0"/>
        </a:spcAft>
        <a:defRPr sz="2800" b="1">
          <a:solidFill>
            <a:schemeClr val="tx2"/>
          </a:solidFill>
          <a:latin typeface="Arial" charset="0"/>
          <a:cs typeface="Arial" charset="0"/>
        </a:defRPr>
      </a:lvl4pPr>
      <a:lvl5pPr algn="l" rtl="0" eaLnBrk="1" fontAlgn="base" hangingPunct="1">
        <a:spcBef>
          <a:spcPct val="0"/>
        </a:spcBef>
        <a:spcAft>
          <a:spcPct val="0"/>
        </a:spcAft>
        <a:defRPr sz="2800" b="1">
          <a:solidFill>
            <a:schemeClr val="tx2"/>
          </a:solidFill>
          <a:latin typeface="Arial" charset="0"/>
          <a:cs typeface="Arial" charset="0"/>
        </a:defRPr>
      </a:lvl5pPr>
      <a:lvl6pPr marL="457200" algn="l" rtl="0" eaLnBrk="1" fontAlgn="base" hangingPunct="1">
        <a:spcBef>
          <a:spcPct val="0"/>
        </a:spcBef>
        <a:spcAft>
          <a:spcPct val="0"/>
        </a:spcAft>
        <a:defRPr sz="2800" b="1">
          <a:solidFill>
            <a:schemeClr val="tx2"/>
          </a:solidFill>
          <a:latin typeface="Arial" charset="0"/>
          <a:cs typeface="Arial" charset="0"/>
        </a:defRPr>
      </a:lvl6pPr>
      <a:lvl7pPr marL="914400" algn="l" rtl="0" eaLnBrk="1" fontAlgn="base" hangingPunct="1">
        <a:spcBef>
          <a:spcPct val="0"/>
        </a:spcBef>
        <a:spcAft>
          <a:spcPct val="0"/>
        </a:spcAft>
        <a:defRPr sz="2800" b="1">
          <a:solidFill>
            <a:schemeClr val="tx2"/>
          </a:solidFill>
          <a:latin typeface="Arial" charset="0"/>
          <a:cs typeface="Arial" charset="0"/>
        </a:defRPr>
      </a:lvl7pPr>
      <a:lvl8pPr marL="1371600" algn="l" rtl="0" eaLnBrk="1" fontAlgn="base" hangingPunct="1">
        <a:spcBef>
          <a:spcPct val="0"/>
        </a:spcBef>
        <a:spcAft>
          <a:spcPct val="0"/>
        </a:spcAft>
        <a:defRPr sz="2800" b="1">
          <a:solidFill>
            <a:schemeClr val="tx2"/>
          </a:solidFill>
          <a:latin typeface="Arial" charset="0"/>
          <a:cs typeface="Arial" charset="0"/>
        </a:defRPr>
      </a:lvl8pPr>
      <a:lvl9pPr marL="1828800" algn="l" rtl="0" eaLnBrk="1" fontAlgn="base" hangingPunct="1">
        <a:spcBef>
          <a:spcPct val="0"/>
        </a:spcBef>
        <a:spcAft>
          <a:spcPct val="0"/>
        </a:spcAft>
        <a:defRPr sz="2800" b="1">
          <a:solidFill>
            <a:schemeClr val="tx2"/>
          </a:solidFill>
          <a:latin typeface="Arial" charset="0"/>
          <a:cs typeface="Arial" charset="0"/>
        </a:defRPr>
      </a:lvl9pPr>
    </p:titleStyle>
    <p:bodyStyle>
      <a:lvl1pPr marL="355600" indent="-355600" algn="l" rtl="0" eaLnBrk="1" fontAlgn="ctr" hangingPunct="1">
        <a:spcBef>
          <a:spcPct val="35000"/>
        </a:spcBef>
        <a:spcAft>
          <a:spcPct val="0"/>
        </a:spcAft>
        <a:buClr>
          <a:schemeClr val="tx2"/>
        </a:buClr>
        <a:buSzPct val="175000"/>
        <a:buChar char="•"/>
        <a:defRPr sz="2400">
          <a:solidFill>
            <a:schemeClr val="tx1"/>
          </a:solidFill>
          <a:latin typeface="+mn-lt"/>
          <a:ea typeface="+mn-ea"/>
          <a:cs typeface="+mn-cs"/>
        </a:defRPr>
      </a:lvl1pPr>
      <a:lvl2pPr marL="812800" indent="-277813" algn="l" rtl="0" eaLnBrk="1" fontAlgn="ctr" hangingPunct="1">
        <a:spcBef>
          <a:spcPct val="0"/>
        </a:spcBef>
        <a:spcAft>
          <a:spcPct val="0"/>
        </a:spcAft>
        <a:buClr>
          <a:schemeClr val="tx1"/>
        </a:buClr>
        <a:buFont typeface="Arial" pitchFamily="34" charset="0"/>
        <a:buChar char="•"/>
        <a:defRPr sz="2000">
          <a:solidFill>
            <a:schemeClr val="tx1"/>
          </a:solidFill>
          <a:latin typeface="+mn-lt"/>
          <a:cs typeface="+mn-cs"/>
        </a:defRPr>
      </a:lvl2pPr>
      <a:lvl3pPr marL="1168400" indent="-176213" algn="l" rtl="0" eaLnBrk="1" fontAlgn="ctr" hangingPunct="1">
        <a:spcBef>
          <a:spcPct val="0"/>
        </a:spcBef>
        <a:spcAft>
          <a:spcPct val="0"/>
        </a:spcAft>
        <a:buFont typeface="Arial" pitchFamily="34" charset="0"/>
        <a:buChar char="–"/>
        <a:defRPr>
          <a:solidFill>
            <a:schemeClr val="tx1"/>
          </a:solidFill>
          <a:latin typeface="+mn-lt"/>
          <a:cs typeface="+mn-cs"/>
        </a:defRPr>
      </a:lvl3pPr>
      <a:lvl4pPr marL="1524000" indent="-176213" algn="l" rtl="0" eaLnBrk="1" fontAlgn="ctr" hangingPunct="1">
        <a:spcBef>
          <a:spcPct val="0"/>
        </a:spcBef>
        <a:spcAft>
          <a:spcPct val="0"/>
        </a:spcAft>
        <a:buFont typeface="Arial" pitchFamily="34" charset="0"/>
        <a:buChar char="–"/>
        <a:defRPr sz="1600">
          <a:solidFill>
            <a:schemeClr val="tx1"/>
          </a:solidFill>
          <a:latin typeface="+mn-lt"/>
          <a:cs typeface="+mn-cs"/>
        </a:defRPr>
      </a:lvl4pPr>
      <a:lvl5pPr marL="1879600" indent="-176213" algn="l" rtl="0" eaLnBrk="1" fontAlgn="base" hangingPunct="1">
        <a:spcBef>
          <a:spcPct val="0"/>
        </a:spcBef>
        <a:spcAft>
          <a:spcPct val="0"/>
        </a:spcAft>
        <a:buChar char="»"/>
        <a:defRPr sz="1400">
          <a:solidFill>
            <a:schemeClr val="tx1"/>
          </a:solidFill>
          <a:latin typeface="+mn-lt"/>
          <a:cs typeface="+mn-cs"/>
        </a:defRPr>
      </a:lvl5pPr>
      <a:lvl6pPr marL="2336800" indent="-176213" algn="l" rtl="0" eaLnBrk="1" fontAlgn="base" hangingPunct="1">
        <a:spcBef>
          <a:spcPct val="0"/>
        </a:spcBef>
        <a:spcAft>
          <a:spcPct val="0"/>
        </a:spcAft>
        <a:buChar char="»"/>
        <a:defRPr sz="1400">
          <a:solidFill>
            <a:schemeClr val="tx1"/>
          </a:solidFill>
          <a:latin typeface="+mn-lt"/>
          <a:cs typeface="+mn-cs"/>
        </a:defRPr>
      </a:lvl6pPr>
      <a:lvl7pPr marL="2794000" indent="-176213" algn="l" rtl="0" eaLnBrk="1" fontAlgn="base" hangingPunct="1">
        <a:spcBef>
          <a:spcPct val="0"/>
        </a:spcBef>
        <a:spcAft>
          <a:spcPct val="0"/>
        </a:spcAft>
        <a:buChar char="»"/>
        <a:defRPr sz="1400">
          <a:solidFill>
            <a:schemeClr val="tx1"/>
          </a:solidFill>
          <a:latin typeface="+mn-lt"/>
          <a:cs typeface="+mn-cs"/>
        </a:defRPr>
      </a:lvl7pPr>
      <a:lvl8pPr marL="3251200" indent="-176213" algn="l" rtl="0" eaLnBrk="1" fontAlgn="base" hangingPunct="1">
        <a:spcBef>
          <a:spcPct val="0"/>
        </a:spcBef>
        <a:spcAft>
          <a:spcPct val="0"/>
        </a:spcAft>
        <a:buChar char="»"/>
        <a:defRPr sz="1400">
          <a:solidFill>
            <a:schemeClr val="tx1"/>
          </a:solidFill>
          <a:latin typeface="+mn-lt"/>
          <a:cs typeface="+mn-cs"/>
        </a:defRPr>
      </a:lvl8pPr>
      <a:lvl9pPr marL="3708400" indent="-176213" algn="l" rtl="0" eaLnBrk="1" fontAlgn="base" hangingPunct="1">
        <a:spcBef>
          <a:spcPct val="0"/>
        </a:spcBef>
        <a:spcAft>
          <a:spcPct val="0"/>
        </a:spcAft>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s://www.qaa.ac.uk/quality-cod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qaa.ac.uk/quality-cod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qaa.ac.uk/en/quality-code/advice-and-guidanc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3773" b="23773"/>
          <a:stretch>
            <a:fillRect/>
          </a:stretch>
        </p:blipFill>
        <p:spPr>
          <a:xfrm>
            <a:off x="812800" y="2592090"/>
            <a:ext cx="9931400" cy="4265910"/>
          </a:xfrm>
        </p:spPr>
      </p:pic>
      <p:sp>
        <p:nvSpPr>
          <p:cNvPr id="10" name="Text Placeholder 9"/>
          <p:cNvSpPr>
            <a:spLocks noGrp="1"/>
          </p:cNvSpPr>
          <p:nvPr>
            <p:ph type="body" sz="quarter" idx="13"/>
          </p:nvPr>
        </p:nvSpPr>
        <p:spPr/>
        <p:txBody>
          <a:bodyPr/>
          <a:lstStyle/>
          <a:p>
            <a:r>
              <a:rPr lang="en-US" sz="1800" dirty="0" smtClean="0"/>
              <a:t>Tina Hagger</a:t>
            </a:r>
            <a:endParaRPr lang="en-US" sz="1800" dirty="0"/>
          </a:p>
        </p:txBody>
      </p:sp>
      <p:sp>
        <p:nvSpPr>
          <p:cNvPr id="9" name="Text Placeholder 8"/>
          <p:cNvSpPr>
            <a:spLocks noGrp="1"/>
          </p:cNvSpPr>
          <p:nvPr>
            <p:ph type="body" sz="quarter" idx="12"/>
          </p:nvPr>
        </p:nvSpPr>
        <p:spPr/>
        <p:txBody>
          <a:bodyPr/>
          <a:lstStyle/>
          <a:p>
            <a:r>
              <a:rPr lang="en-US" dirty="0" smtClean="0"/>
              <a:t>Partnership Forum 2019</a:t>
            </a:r>
          </a:p>
          <a:p>
            <a:r>
              <a:rPr lang="en-GB" sz="1800" dirty="0" smtClean="0"/>
              <a:t>An Introduction to the revised UK Quality Code for Higher Education</a:t>
            </a:r>
          </a:p>
          <a:p>
            <a:endParaRPr lang="en-US" sz="1800" dirty="0">
              <a:solidFill>
                <a:srgbClr val="D6A300"/>
              </a:solidFill>
            </a:endParaRPr>
          </a:p>
        </p:txBody>
      </p:sp>
    </p:spTree>
    <p:extLst>
      <p:ext uri="{BB962C8B-B14F-4D97-AF65-F5344CB8AC3E}">
        <p14:creationId xmlns:p14="http://schemas.microsoft.com/office/powerpoint/2010/main" val="91872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44864" y="299258"/>
            <a:ext cx="7988845" cy="6310516"/>
          </a:xfrm>
          <a:prstGeom prst="rect">
            <a:avLst/>
          </a:prstGeom>
        </p:spPr>
      </p:pic>
    </p:spTree>
    <p:extLst>
      <p:ext uri="{BB962C8B-B14F-4D97-AF65-F5344CB8AC3E}">
        <p14:creationId xmlns:p14="http://schemas.microsoft.com/office/powerpoint/2010/main" val="8599277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2738755" y="162877"/>
            <a:ext cx="6714490" cy="6532245"/>
          </a:xfrm>
          <a:prstGeom prst="rect">
            <a:avLst/>
          </a:prstGeom>
        </p:spPr>
      </p:pic>
    </p:spTree>
    <p:extLst>
      <p:ext uri="{BB962C8B-B14F-4D97-AF65-F5344CB8AC3E}">
        <p14:creationId xmlns:p14="http://schemas.microsoft.com/office/powerpoint/2010/main" val="989782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2781385" y="124691"/>
            <a:ext cx="6562725" cy="2286000"/>
          </a:xfrm>
          <a:prstGeom prst="rect">
            <a:avLst/>
          </a:prstGeom>
        </p:spPr>
      </p:pic>
      <p:pic>
        <p:nvPicPr>
          <p:cNvPr id="5" name="Picture 4"/>
          <p:cNvPicPr/>
          <p:nvPr/>
        </p:nvPicPr>
        <p:blipFill>
          <a:blip r:embed="rId3"/>
          <a:stretch>
            <a:fillRect/>
          </a:stretch>
        </p:blipFill>
        <p:spPr>
          <a:xfrm>
            <a:off x="1705898" y="2493818"/>
            <a:ext cx="8863330" cy="2157095"/>
          </a:xfrm>
          <a:prstGeom prst="rect">
            <a:avLst/>
          </a:prstGeom>
        </p:spPr>
      </p:pic>
      <p:pic>
        <p:nvPicPr>
          <p:cNvPr id="6" name="Picture 5"/>
          <p:cNvPicPr/>
          <p:nvPr/>
        </p:nvPicPr>
        <p:blipFill>
          <a:blip r:embed="rId4"/>
          <a:stretch>
            <a:fillRect/>
          </a:stretch>
        </p:blipFill>
        <p:spPr>
          <a:xfrm>
            <a:off x="1705898" y="4650913"/>
            <a:ext cx="8863330" cy="1889125"/>
          </a:xfrm>
          <a:prstGeom prst="rect">
            <a:avLst/>
          </a:prstGeom>
        </p:spPr>
      </p:pic>
    </p:spTree>
    <p:extLst>
      <p:ext uri="{BB962C8B-B14F-4D97-AF65-F5344CB8AC3E}">
        <p14:creationId xmlns:p14="http://schemas.microsoft.com/office/powerpoint/2010/main" val="42578657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stretch>
            <a:fillRect/>
          </a:stretch>
        </p:blipFill>
        <p:spPr>
          <a:xfrm>
            <a:off x="1501140" y="657225"/>
            <a:ext cx="9189720" cy="5543550"/>
          </a:xfrm>
          <a:prstGeom prst="rect">
            <a:avLst/>
          </a:prstGeom>
        </p:spPr>
      </p:pic>
    </p:spTree>
    <p:extLst>
      <p:ext uri="{BB962C8B-B14F-4D97-AF65-F5344CB8AC3E}">
        <p14:creationId xmlns:p14="http://schemas.microsoft.com/office/powerpoint/2010/main" val="21125836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2228849" y="115570"/>
            <a:ext cx="7854489" cy="6742430"/>
          </a:xfrm>
          <a:prstGeom prst="rect">
            <a:avLst/>
          </a:prstGeom>
        </p:spPr>
      </p:pic>
    </p:spTree>
    <p:extLst>
      <p:ext uri="{BB962C8B-B14F-4D97-AF65-F5344CB8AC3E}">
        <p14:creationId xmlns:p14="http://schemas.microsoft.com/office/powerpoint/2010/main" val="19427078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0097"/>
          </a:xfrm>
        </p:spPr>
        <p:txBody>
          <a:bodyPr/>
          <a:lstStyle/>
          <a:p>
            <a:pPr algn="ctr"/>
            <a:r>
              <a:rPr lang="en-GB" dirty="0" smtClean="0">
                <a:solidFill>
                  <a:srgbClr val="FF00FF"/>
                </a:solidFill>
              </a:rPr>
              <a:t>Conclusion</a:t>
            </a:r>
            <a:endParaRPr lang="en-GB" dirty="0">
              <a:solidFill>
                <a:srgbClr val="FF00FF"/>
              </a:solidFill>
            </a:endParaRPr>
          </a:p>
        </p:txBody>
      </p:sp>
      <p:sp>
        <p:nvSpPr>
          <p:cNvPr id="3" name="Content Placeholder 2"/>
          <p:cNvSpPr>
            <a:spLocks noGrp="1"/>
          </p:cNvSpPr>
          <p:nvPr>
            <p:ph idx="1"/>
          </p:nvPr>
        </p:nvSpPr>
        <p:spPr>
          <a:xfrm>
            <a:off x="838200" y="1101955"/>
            <a:ext cx="10515600" cy="4778375"/>
          </a:xfrm>
        </p:spPr>
        <p:txBody>
          <a:bodyPr>
            <a:normAutofit/>
          </a:bodyPr>
          <a:lstStyle/>
          <a:p>
            <a:endParaRPr lang="en-GB" dirty="0"/>
          </a:p>
          <a:p>
            <a:pPr marL="0" indent="0" algn="ctr">
              <a:buNone/>
            </a:pPr>
            <a:r>
              <a:rPr lang="en-GB" dirty="0" smtClean="0"/>
              <a:t>You have now been introduced to </a:t>
            </a:r>
            <a:r>
              <a:rPr lang="en-GB" dirty="0"/>
              <a:t>the revised Quality Code </a:t>
            </a:r>
          </a:p>
          <a:p>
            <a:pPr marL="0" indent="0" algn="ctr">
              <a:buNone/>
            </a:pPr>
            <a:r>
              <a:rPr lang="en-GB" dirty="0" smtClean="0"/>
              <a:t>Please explore further </a:t>
            </a:r>
            <a:r>
              <a:rPr lang="en-GB" dirty="0"/>
              <a:t>at your own leisure:</a:t>
            </a:r>
          </a:p>
          <a:p>
            <a:pPr marL="0" indent="0" algn="ctr">
              <a:buNone/>
            </a:pPr>
            <a:r>
              <a:rPr lang="en-GB" u="sng" dirty="0" smtClean="0">
                <a:hlinkClick r:id="rId2"/>
              </a:rPr>
              <a:t>https</a:t>
            </a:r>
            <a:r>
              <a:rPr lang="en-GB" u="sng" dirty="0">
                <a:hlinkClick r:id="rId2"/>
              </a:rPr>
              <a:t>://www.qaa.ac.uk/quality-code</a:t>
            </a:r>
            <a:r>
              <a:rPr lang="en-GB" dirty="0"/>
              <a:t> </a:t>
            </a:r>
            <a:endParaRPr lang="en-GB" dirty="0" smtClean="0"/>
          </a:p>
          <a:p>
            <a:pPr marL="0" indent="0" algn="ctr">
              <a:buNone/>
            </a:pPr>
            <a:endParaRPr lang="en-GB" dirty="0"/>
          </a:p>
          <a:p>
            <a:pPr marL="0" indent="0">
              <a:buNone/>
            </a:pPr>
            <a:endParaRPr lang="en-GB" sz="5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3316779"/>
            <a:ext cx="2286000" cy="2286000"/>
          </a:xfrm>
          <a:prstGeom prst="rect">
            <a:avLst/>
          </a:prstGeom>
        </p:spPr>
      </p:pic>
    </p:spTree>
    <p:extLst>
      <p:ext uri="{BB962C8B-B14F-4D97-AF65-F5344CB8AC3E}">
        <p14:creationId xmlns:p14="http://schemas.microsoft.com/office/powerpoint/2010/main" val="650980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0097"/>
          </a:xfrm>
        </p:spPr>
        <p:txBody>
          <a:bodyPr/>
          <a:lstStyle/>
          <a:p>
            <a:r>
              <a:rPr lang="en-GB" dirty="0" smtClean="0">
                <a:solidFill>
                  <a:srgbClr val="00B050"/>
                </a:solidFill>
              </a:rPr>
              <a:t>The old UK Quality Code for Higher Education </a:t>
            </a:r>
            <a:endParaRPr lang="en-GB" dirty="0">
              <a:solidFill>
                <a:srgbClr val="00B050"/>
              </a:solidFill>
            </a:endParaRPr>
          </a:p>
        </p:txBody>
      </p:sp>
      <p:sp>
        <p:nvSpPr>
          <p:cNvPr id="3" name="Content Placeholder 2"/>
          <p:cNvSpPr>
            <a:spLocks noGrp="1"/>
          </p:cNvSpPr>
          <p:nvPr>
            <p:ph idx="1"/>
          </p:nvPr>
        </p:nvSpPr>
        <p:spPr>
          <a:xfrm>
            <a:off x="838200" y="1101955"/>
            <a:ext cx="10515600" cy="4778375"/>
          </a:xfrm>
        </p:spPr>
        <p:txBody>
          <a:bodyPr>
            <a:normAutofit fontScale="70000" lnSpcReduction="20000"/>
          </a:bodyPr>
          <a:lstStyle/>
          <a:p>
            <a:endParaRPr lang="en-GB" dirty="0"/>
          </a:p>
          <a:p>
            <a:pPr lvl="0"/>
            <a:r>
              <a:rPr lang="en-GB" sz="8000" dirty="0" smtClean="0"/>
              <a:t>2013 </a:t>
            </a:r>
            <a:r>
              <a:rPr lang="en-GB" sz="8000" dirty="0"/>
              <a:t>- 2018</a:t>
            </a:r>
          </a:p>
          <a:p>
            <a:pPr lvl="0"/>
            <a:r>
              <a:rPr lang="en-GB" sz="7200" dirty="0" smtClean="0"/>
              <a:t>Three Parts</a:t>
            </a:r>
            <a:endParaRPr lang="en-GB" sz="7200" dirty="0"/>
          </a:p>
          <a:p>
            <a:pPr lvl="0"/>
            <a:r>
              <a:rPr lang="en-GB" sz="5600" dirty="0"/>
              <a:t>Part A: Setting and Maintaining Academic </a:t>
            </a:r>
            <a:r>
              <a:rPr lang="en-GB" sz="5600" dirty="0" smtClean="0"/>
              <a:t>Standards</a:t>
            </a:r>
            <a:endParaRPr lang="en-GB" sz="5600" dirty="0"/>
          </a:p>
          <a:p>
            <a:pPr lvl="0"/>
            <a:r>
              <a:rPr lang="en-GB" sz="5600" dirty="0"/>
              <a:t>Part B: Assuring and Enhancing Academic Quality </a:t>
            </a:r>
            <a:endParaRPr lang="en-GB" sz="5600" dirty="0" smtClean="0"/>
          </a:p>
          <a:p>
            <a:pPr lvl="0"/>
            <a:r>
              <a:rPr lang="en-GB" sz="5600" dirty="0" smtClean="0"/>
              <a:t>Part </a:t>
            </a:r>
            <a:r>
              <a:rPr lang="en-GB" sz="5600" dirty="0"/>
              <a:t>C: Information about Higher Education </a:t>
            </a:r>
            <a:r>
              <a:rPr lang="en-GB" sz="5600" dirty="0" smtClean="0"/>
              <a:t>Provision</a:t>
            </a:r>
            <a:endParaRPr lang="en-GB" sz="5600" dirty="0"/>
          </a:p>
          <a:p>
            <a:pPr marL="0" indent="0">
              <a:buNone/>
            </a:pPr>
            <a:endParaRPr lang="en-GB" sz="5600" dirty="0"/>
          </a:p>
        </p:txBody>
      </p:sp>
    </p:spTree>
    <p:extLst>
      <p:ext uri="{BB962C8B-B14F-4D97-AF65-F5344CB8AC3E}">
        <p14:creationId xmlns:p14="http://schemas.microsoft.com/office/powerpoint/2010/main" val="3694870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762000" y="936625"/>
            <a:ext cx="10515600" cy="4351338"/>
          </a:xfrm>
        </p:spPr>
        <p:txBody>
          <a:bodyPr>
            <a:normAutofit/>
          </a:bodyPr>
          <a:lstStyle/>
          <a:p>
            <a:pPr lvl="0"/>
            <a:r>
              <a:rPr lang="en-GB" sz="3200" dirty="0" smtClean="0"/>
              <a:t>An Expectation was deemed essential.</a:t>
            </a:r>
          </a:p>
          <a:p>
            <a:pPr lvl="0"/>
            <a:r>
              <a:rPr lang="en-GB" sz="3200" dirty="0" smtClean="0"/>
              <a:t>Higher </a:t>
            </a:r>
            <a:r>
              <a:rPr lang="en-GB" sz="3200" dirty="0"/>
              <a:t>education providers were required to meet all the </a:t>
            </a:r>
            <a:r>
              <a:rPr lang="en-GB" sz="3200" dirty="0">
                <a:solidFill>
                  <a:srgbClr val="FF0000"/>
                </a:solidFill>
              </a:rPr>
              <a:t>Expectations</a:t>
            </a:r>
            <a:r>
              <a:rPr lang="en-GB" sz="3200" dirty="0"/>
              <a:t>. </a:t>
            </a:r>
            <a:endParaRPr lang="en-GB" sz="3200" dirty="0" smtClean="0"/>
          </a:p>
          <a:p>
            <a:pPr marL="0" indent="0">
              <a:buNone/>
            </a:pPr>
            <a:endParaRPr lang="en-GB" sz="3200" dirty="0"/>
          </a:p>
          <a:p>
            <a:r>
              <a:rPr lang="en-GB" sz="3200" dirty="0" smtClean="0"/>
              <a:t>Each chapter of Part </a:t>
            </a:r>
            <a:r>
              <a:rPr lang="en-GB" sz="3200" dirty="0"/>
              <a:t>B and </a:t>
            </a:r>
            <a:r>
              <a:rPr lang="en-GB" sz="3200" dirty="0" smtClean="0"/>
              <a:t>Part </a:t>
            </a:r>
            <a:r>
              <a:rPr lang="en-GB" sz="3200" dirty="0"/>
              <a:t>C </a:t>
            </a:r>
            <a:r>
              <a:rPr lang="en-GB" sz="3200" dirty="0" smtClean="0"/>
              <a:t>also included a </a:t>
            </a:r>
            <a:r>
              <a:rPr lang="en-GB" sz="3200" dirty="0"/>
              <a:t>series of </a:t>
            </a:r>
            <a:r>
              <a:rPr lang="en-GB" sz="3200" dirty="0" smtClean="0">
                <a:solidFill>
                  <a:schemeClr val="accent6"/>
                </a:solidFill>
              </a:rPr>
              <a:t>Indicators</a:t>
            </a:r>
            <a:r>
              <a:rPr lang="en-GB" sz="3200" dirty="0" smtClean="0"/>
              <a:t>.</a:t>
            </a:r>
          </a:p>
          <a:p>
            <a:r>
              <a:rPr lang="en-GB" sz="3200" dirty="0" smtClean="0">
                <a:solidFill>
                  <a:schemeClr val="accent6"/>
                </a:solidFill>
              </a:rPr>
              <a:t>Explanatory notes</a:t>
            </a:r>
            <a:r>
              <a:rPr lang="en-GB" sz="3200" dirty="0" smtClean="0"/>
              <a:t>.</a:t>
            </a:r>
            <a:endParaRPr lang="en-GB" sz="3200" dirty="0"/>
          </a:p>
        </p:txBody>
      </p:sp>
    </p:spTree>
    <p:extLst>
      <p:ext uri="{BB962C8B-B14F-4D97-AF65-F5344CB8AC3E}">
        <p14:creationId xmlns:p14="http://schemas.microsoft.com/office/powerpoint/2010/main" val="4205411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762000" y="936625"/>
            <a:ext cx="10515600" cy="4351338"/>
          </a:xfrm>
        </p:spPr>
        <p:txBody>
          <a:bodyPr>
            <a:normAutofit/>
          </a:bodyPr>
          <a:lstStyle/>
          <a:p>
            <a:pPr marL="0" lvl="0" indent="0" algn="ctr">
              <a:buNone/>
            </a:pPr>
            <a:r>
              <a:rPr lang="en-GB" dirty="0">
                <a:solidFill>
                  <a:schemeClr val="accent4">
                    <a:lumMod val="75000"/>
                  </a:schemeClr>
                </a:solidFill>
              </a:rPr>
              <a:t>The revised UK Quality Code for Higher Education – </a:t>
            </a:r>
            <a:endParaRPr lang="en-GB" dirty="0" smtClean="0">
              <a:solidFill>
                <a:schemeClr val="accent4">
                  <a:lumMod val="75000"/>
                </a:schemeClr>
              </a:solidFill>
            </a:endParaRPr>
          </a:p>
          <a:p>
            <a:pPr marL="0" lvl="0" indent="0" algn="ctr">
              <a:buNone/>
            </a:pPr>
            <a:r>
              <a:rPr lang="en-GB" dirty="0" smtClean="0">
                <a:solidFill>
                  <a:srgbClr val="FF6600"/>
                </a:solidFill>
                <a:hlinkClick r:id="rId2"/>
              </a:rPr>
              <a:t>https</a:t>
            </a:r>
            <a:r>
              <a:rPr lang="en-GB" dirty="0">
                <a:solidFill>
                  <a:srgbClr val="FF6600"/>
                </a:solidFill>
                <a:hlinkClick r:id="rId2"/>
              </a:rPr>
              <a:t>://</a:t>
            </a:r>
            <a:r>
              <a:rPr lang="en-GB" dirty="0" smtClean="0">
                <a:solidFill>
                  <a:srgbClr val="FF6600"/>
                </a:solidFill>
                <a:hlinkClick r:id="rId2"/>
              </a:rPr>
              <a:t>www.qaa.ac.uk/quality-code</a:t>
            </a:r>
            <a:endParaRPr lang="en-GB" dirty="0" smtClean="0">
              <a:solidFill>
                <a:srgbClr val="FF6600"/>
              </a:solidFill>
            </a:endParaRPr>
          </a:p>
          <a:p>
            <a:pPr marL="0" lvl="0" indent="0" algn="ctr">
              <a:buNone/>
            </a:pPr>
            <a:r>
              <a:rPr lang="en-GB" dirty="0" smtClean="0">
                <a:solidFill>
                  <a:schemeClr val="accent4">
                    <a:lumMod val="75000"/>
                  </a:schemeClr>
                </a:solidFill>
              </a:rPr>
              <a:t>A </a:t>
            </a:r>
            <a:r>
              <a:rPr lang="en-GB" dirty="0">
                <a:solidFill>
                  <a:schemeClr val="accent4">
                    <a:lumMod val="75000"/>
                  </a:schemeClr>
                </a:solidFill>
              </a:rPr>
              <a:t>New Dawn</a:t>
            </a:r>
            <a:endParaRPr lang="en-GB" dirty="0" smtClean="0">
              <a:solidFill>
                <a:srgbClr val="FF6600"/>
              </a:solidFill>
            </a:endParaRPr>
          </a:p>
          <a:p>
            <a:pPr marL="0" lvl="0" indent="0" algn="ctr">
              <a:buNone/>
            </a:pPr>
            <a:endParaRPr lang="en-GB" sz="6500" dirty="0"/>
          </a:p>
        </p:txBody>
      </p:sp>
      <p:pic>
        <p:nvPicPr>
          <p:cNvPr id="2" name="Picture 1" descr="Amanecer de fondo de dibujos animados - Descargar vecto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5816" y="2438782"/>
            <a:ext cx="3768687" cy="3763976"/>
          </a:xfrm>
          <a:prstGeom prst="rect">
            <a:avLst/>
          </a:prstGeom>
        </p:spPr>
      </p:pic>
    </p:spTree>
    <p:extLst>
      <p:ext uri="{BB962C8B-B14F-4D97-AF65-F5344CB8AC3E}">
        <p14:creationId xmlns:p14="http://schemas.microsoft.com/office/powerpoint/2010/main" val="1177407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762000" y="936625"/>
            <a:ext cx="10515600" cy="4351338"/>
          </a:xfrm>
        </p:spPr>
        <p:txBody>
          <a:bodyPr>
            <a:normAutofit/>
          </a:bodyPr>
          <a:lstStyle/>
          <a:p>
            <a:pPr marL="0" indent="0" algn="ctr">
              <a:buNone/>
            </a:pPr>
            <a:r>
              <a:rPr lang="en-GB" dirty="0">
                <a:solidFill>
                  <a:srgbClr val="CC3399"/>
                </a:solidFill>
              </a:rPr>
              <a:t>“The revised UK Quality Code for Higher Education (the Code) ensures that the Code will continue to fulfil its role as the cornerstone for quality in UK higher education, protecting the public and student interest, and championing UK higher education’s world-leading reputation for quality. The Code is now future-facing, accessible, and truly </a:t>
            </a:r>
            <a:r>
              <a:rPr lang="en-GB" dirty="0" smtClean="0">
                <a:solidFill>
                  <a:srgbClr val="CC3399"/>
                </a:solidFill>
              </a:rPr>
              <a:t>UK-wide. QAA </a:t>
            </a:r>
            <a:r>
              <a:rPr lang="en-GB" dirty="0">
                <a:solidFill>
                  <a:srgbClr val="CC3399"/>
                </a:solidFill>
              </a:rPr>
              <a:t>have considered students’ and providers’ feedback carefully, and are now presenting a Code that is fit for purpose in an evolving regulatory landscape, and accessible to the full diversity of the sector and its wider stakeholders</a:t>
            </a:r>
            <a:r>
              <a:rPr lang="en-GB" dirty="0" smtClean="0">
                <a:solidFill>
                  <a:srgbClr val="CC3399"/>
                </a:solidFill>
              </a:rPr>
              <a:t>.”</a:t>
            </a:r>
            <a:endParaRPr lang="en-GB" dirty="0">
              <a:solidFill>
                <a:srgbClr val="CC3399"/>
              </a:solidFill>
            </a:endParaRPr>
          </a:p>
        </p:txBody>
      </p:sp>
    </p:spTree>
    <p:extLst>
      <p:ext uri="{BB962C8B-B14F-4D97-AF65-F5344CB8AC3E}">
        <p14:creationId xmlns:p14="http://schemas.microsoft.com/office/powerpoint/2010/main" val="1093758716"/>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p:cNvPicPr>
          <p:nvPr>
            <p:ph idx="1"/>
          </p:nvPr>
        </p:nvPicPr>
        <p:blipFill>
          <a:blip r:embed="rId2"/>
          <a:stretch>
            <a:fillRect/>
          </a:stretch>
        </p:blipFill>
        <p:spPr>
          <a:xfrm>
            <a:off x="417803" y="986501"/>
            <a:ext cx="5650488" cy="4208954"/>
          </a:xfrm>
          <a:prstGeom prst="rect">
            <a:avLst/>
          </a:prstGeom>
        </p:spPr>
      </p:pic>
      <p:sp>
        <p:nvSpPr>
          <p:cNvPr id="2" name="TextBox 1"/>
          <p:cNvSpPr txBox="1"/>
          <p:nvPr/>
        </p:nvSpPr>
        <p:spPr>
          <a:xfrm>
            <a:off x="6143106" y="565266"/>
            <a:ext cx="5619404" cy="2308324"/>
          </a:xfrm>
          <a:prstGeom prst="rect">
            <a:avLst/>
          </a:prstGeom>
          <a:noFill/>
        </p:spPr>
        <p:txBody>
          <a:bodyPr wrap="square" rtlCol="0">
            <a:spAutoFit/>
          </a:bodyPr>
          <a:lstStyle/>
          <a:p>
            <a:pPr lvl="0"/>
            <a:r>
              <a:rPr lang="en-GB" dirty="0"/>
              <a:t>The revised Code is based on </a:t>
            </a:r>
            <a:r>
              <a:rPr lang="en-GB" dirty="0" smtClean="0"/>
              <a:t>3 elements:</a:t>
            </a:r>
          </a:p>
          <a:p>
            <a:pPr lvl="0"/>
            <a:endParaRPr lang="en-GB" dirty="0"/>
          </a:p>
          <a:p>
            <a:r>
              <a:rPr lang="en-GB" dirty="0"/>
              <a:t>1. </a:t>
            </a:r>
            <a:r>
              <a:rPr lang="en-GB" b="1" dirty="0"/>
              <a:t>Expectations</a:t>
            </a:r>
            <a:r>
              <a:rPr lang="en-GB" dirty="0"/>
              <a:t> </a:t>
            </a:r>
            <a:r>
              <a:rPr lang="en-GB" dirty="0" smtClean="0"/>
              <a:t> </a:t>
            </a:r>
            <a:r>
              <a:rPr lang="en-GB" dirty="0" smtClean="0">
                <a:solidFill>
                  <a:srgbClr val="FF0000"/>
                </a:solidFill>
              </a:rPr>
              <a:t>REQUIRED</a:t>
            </a:r>
            <a:endParaRPr lang="en-GB" dirty="0"/>
          </a:p>
          <a:p>
            <a:r>
              <a:rPr lang="en-GB" dirty="0"/>
              <a:t>2. </a:t>
            </a:r>
            <a:r>
              <a:rPr lang="en-GB" b="1" dirty="0"/>
              <a:t>Practices</a:t>
            </a:r>
            <a:r>
              <a:rPr lang="en-GB" dirty="0"/>
              <a:t> </a:t>
            </a:r>
            <a:endParaRPr lang="en-GB" dirty="0" smtClean="0"/>
          </a:p>
          <a:p>
            <a:r>
              <a:rPr lang="en-GB" dirty="0" smtClean="0"/>
              <a:t>a</a:t>
            </a:r>
            <a:r>
              <a:rPr lang="en-GB" dirty="0"/>
              <a:t>. </a:t>
            </a:r>
            <a:r>
              <a:rPr lang="en-GB" b="1" dirty="0"/>
              <a:t>Core practices </a:t>
            </a:r>
            <a:r>
              <a:rPr lang="en-GB" dirty="0" smtClean="0">
                <a:solidFill>
                  <a:srgbClr val="FF0000"/>
                </a:solidFill>
              </a:rPr>
              <a:t>REQUIRED</a:t>
            </a:r>
            <a:endParaRPr lang="en-GB" dirty="0"/>
          </a:p>
          <a:p>
            <a:r>
              <a:rPr lang="en-GB" dirty="0"/>
              <a:t>b. </a:t>
            </a:r>
            <a:r>
              <a:rPr lang="en-GB" b="1" dirty="0"/>
              <a:t>Common practices</a:t>
            </a:r>
            <a:r>
              <a:rPr lang="en-GB" dirty="0"/>
              <a:t> </a:t>
            </a:r>
            <a:r>
              <a:rPr lang="en-GB" dirty="0" smtClean="0">
                <a:solidFill>
                  <a:srgbClr val="00B050"/>
                </a:solidFill>
              </a:rPr>
              <a:t>NOT REQUIRED</a:t>
            </a:r>
            <a:endParaRPr lang="en-GB" dirty="0"/>
          </a:p>
          <a:p>
            <a:r>
              <a:rPr lang="en-GB" dirty="0"/>
              <a:t>3. </a:t>
            </a:r>
            <a:r>
              <a:rPr lang="en-GB" b="1" dirty="0"/>
              <a:t>Advice and guidance</a:t>
            </a:r>
            <a:r>
              <a:rPr lang="en-GB" dirty="0"/>
              <a:t> </a:t>
            </a:r>
            <a:r>
              <a:rPr lang="en-GB" dirty="0" smtClean="0">
                <a:solidFill>
                  <a:srgbClr val="00B050"/>
                </a:solidFill>
              </a:rPr>
              <a:t>NOT REQUIRED</a:t>
            </a:r>
            <a:endParaRPr lang="en-GB" dirty="0">
              <a:solidFill>
                <a:srgbClr val="00B050"/>
              </a:solidFill>
            </a:endParaRPr>
          </a:p>
          <a:p>
            <a:endParaRPr lang="en-GB" dirty="0"/>
          </a:p>
        </p:txBody>
      </p:sp>
    </p:spTree>
    <p:extLst>
      <p:ext uri="{BB962C8B-B14F-4D97-AF65-F5344CB8AC3E}">
        <p14:creationId xmlns:p14="http://schemas.microsoft.com/office/powerpoint/2010/main" val="10995895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0097"/>
          </a:xfrm>
        </p:spPr>
        <p:txBody>
          <a:bodyPr/>
          <a:lstStyle/>
          <a:p>
            <a:pPr algn="ctr"/>
            <a:r>
              <a:rPr lang="en-GB" dirty="0" smtClean="0">
                <a:solidFill>
                  <a:srgbClr val="FF0000"/>
                </a:solidFill>
              </a:rPr>
              <a:t>Expectations</a:t>
            </a:r>
            <a:endParaRPr lang="en-GB" dirty="0">
              <a:solidFill>
                <a:srgbClr val="FF0000"/>
              </a:solidFill>
            </a:endParaRPr>
          </a:p>
        </p:txBody>
      </p:sp>
      <p:sp>
        <p:nvSpPr>
          <p:cNvPr id="3" name="Content Placeholder 2"/>
          <p:cNvSpPr>
            <a:spLocks noGrp="1"/>
          </p:cNvSpPr>
          <p:nvPr>
            <p:ph idx="1"/>
          </p:nvPr>
        </p:nvSpPr>
        <p:spPr>
          <a:xfrm>
            <a:off x="838200" y="1101955"/>
            <a:ext cx="10515600" cy="4778375"/>
          </a:xfrm>
        </p:spPr>
        <p:txBody>
          <a:bodyPr>
            <a:normAutofit fontScale="77500" lnSpcReduction="20000"/>
          </a:bodyPr>
          <a:lstStyle/>
          <a:p>
            <a:endParaRPr lang="en-GB" dirty="0"/>
          </a:p>
          <a:p>
            <a:pPr lvl="0"/>
            <a:r>
              <a:rPr lang="en-GB" dirty="0" smtClean="0"/>
              <a:t>There </a:t>
            </a:r>
            <a:r>
              <a:rPr lang="en-GB" dirty="0"/>
              <a:t>are now just four Expectations in the Code which must be met</a:t>
            </a:r>
            <a:r>
              <a:rPr lang="en-GB" dirty="0" smtClean="0"/>
              <a:t>:</a:t>
            </a:r>
          </a:p>
          <a:p>
            <a:pPr marL="0" lvl="0" indent="0">
              <a:buNone/>
            </a:pPr>
            <a:endParaRPr lang="en-GB" dirty="0"/>
          </a:p>
          <a:p>
            <a:pPr marL="0" indent="0">
              <a:buNone/>
            </a:pPr>
            <a:r>
              <a:rPr lang="en-GB" u="sng" dirty="0"/>
              <a:t>Expectations for Standards</a:t>
            </a:r>
            <a:endParaRPr lang="en-GB" dirty="0"/>
          </a:p>
          <a:p>
            <a:pPr lvl="0"/>
            <a:r>
              <a:rPr lang="en-GB" dirty="0"/>
              <a:t>The academic standards of courses meet the requirements of the relevant national qualifications framework.</a:t>
            </a:r>
          </a:p>
          <a:p>
            <a:pPr lvl="0"/>
            <a:r>
              <a:rPr lang="en-GB" dirty="0"/>
              <a:t>The value of qualifications awarded to students at the point of qualifications and over time is in line with sector-recognised standards</a:t>
            </a:r>
            <a:r>
              <a:rPr lang="en-GB" dirty="0" smtClean="0"/>
              <a:t>.</a:t>
            </a:r>
          </a:p>
          <a:p>
            <a:pPr marL="0" lvl="0" indent="0">
              <a:buNone/>
            </a:pPr>
            <a:endParaRPr lang="en-GB" dirty="0"/>
          </a:p>
          <a:p>
            <a:pPr marL="0" indent="0">
              <a:buNone/>
            </a:pPr>
            <a:r>
              <a:rPr lang="en-GB" u="sng" dirty="0"/>
              <a:t>Expectations for Quality</a:t>
            </a:r>
            <a:endParaRPr lang="en-GB" dirty="0"/>
          </a:p>
          <a:p>
            <a:pPr lvl="0"/>
            <a:r>
              <a:rPr lang="en-GB" dirty="0"/>
              <a:t>Courses are well-designed, provide a high-quality academic experience for all students and enable a student's achievement to be reliably assessed</a:t>
            </a:r>
          </a:p>
          <a:p>
            <a:pPr lvl="0"/>
            <a:r>
              <a:rPr lang="en-GB" dirty="0"/>
              <a:t>From admission through to completion, all students are provided with the support that they need to succeed in and benefit from higher education.</a:t>
            </a:r>
          </a:p>
          <a:p>
            <a:pPr marL="0" indent="0">
              <a:buNone/>
            </a:pPr>
            <a:endParaRPr lang="en-GB" sz="5600" dirty="0"/>
          </a:p>
        </p:txBody>
      </p:sp>
    </p:spTree>
    <p:extLst>
      <p:ext uri="{BB962C8B-B14F-4D97-AF65-F5344CB8AC3E}">
        <p14:creationId xmlns:p14="http://schemas.microsoft.com/office/powerpoint/2010/main" val="3639949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451"/>
            <a:ext cx="10515600" cy="890097"/>
          </a:xfrm>
        </p:spPr>
        <p:txBody>
          <a:bodyPr/>
          <a:lstStyle/>
          <a:p>
            <a:pPr algn="ctr"/>
            <a:r>
              <a:rPr lang="en-GB" dirty="0" smtClean="0">
                <a:solidFill>
                  <a:srgbClr val="FF0000"/>
                </a:solidFill>
              </a:rPr>
              <a:t>Core Practices</a:t>
            </a:r>
            <a:endParaRPr lang="en-GB" dirty="0">
              <a:solidFill>
                <a:srgbClr val="FF0000"/>
              </a:solidFill>
            </a:endParaRPr>
          </a:p>
        </p:txBody>
      </p:sp>
      <p:sp>
        <p:nvSpPr>
          <p:cNvPr id="3" name="Content Placeholder 2"/>
          <p:cNvSpPr>
            <a:spLocks noGrp="1"/>
          </p:cNvSpPr>
          <p:nvPr>
            <p:ph idx="1"/>
          </p:nvPr>
        </p:nvSpPr>
        <p:spPr>
          <a:xfrm>
            <a:off x="838200" y="894137"/>
            <a:ext cx="10515600" cy="4778375"/>
          </a:xfrm>
        </p:spPr>
        <p:txBody>
          <a:bodyPr>
            <a:normAutofit/>
          </a:bodyPr>
          <a:lstStyle/>
          <a:p>
            <a:pPr lvl="0"/>
            <a:r>
              <a:rPr lang="en-GB" sz="2000" dirty="0" smtClean="0"/>
              <a:t>The </a:t>
            </a:r>
            <a:r>
              <a:rPr lang="en-GB" sz="2000" dirty="0"/>
              <a:t>E</a:t>
            </a:r>
            <a:r>
              <a:rPr lang="en-GB" sz="2000" dirty="0" smtClean="0"/>
              <a:t>xpectations </a:t>
            </a:r>
            <a:r>
              <a:rPr lang="en-GB" sz="2000" dirty="0"/>
              <a:t>are under-pinned by </a:t>
            </a:r>
            <a:r>
              <a:rPr lang="en-GB" sz="2000" dirty="0" smtClean="0"/>
              <a:t>13 </a:t>
            </a:r>
            <a:r>
              <a:rPr lang="en-GB" sz="2000" dirty="0"/>
              <a:t>Core Practices which must be </a:t>
            </a:r>
            <a:r>
              <a:rPr lang="en-GB" sz="2000" dirty="0" smtClean="0"/>
              <a:t>demonstrated:</a:t>
            </a:r>
            <a:endParaRPr lang="en-GB" sz="2000" dirty="0"/>
          </a:p>
        </p:txBody>
      </p:sp>
      <p:pic>
        <p:nvPicPr>
          <p:cNvPr id="5" name="Picture 4"/>
          <p:cNvPicPr/>
          <p:nvPr/>
        </p:nvPicPr>
        <p:blipFill>
          <a:blip r:embed="rId2"/>
          <a:stretch>
            <a:fillRect/>
          </a:stretch>
        </p:blipFill>
        <p:spPr>
          <a:xfrm>
            <a:off x="1327611" y="1235594"/>
            <a:ext cx="8930293" cy="5397962"/>
          </a:xfrm>
          <a:prstGeom prst="rect">
            <a:avLst/>
          </a:prstGeom>
        </p:spPr>
      </p:pic>
    </p:spTree>
    <p:extLst>
      <p:ext uri="{BB962C8B-B14F-4D97-AF65-F5344CB8AC3E}">
        <p14:creationId xmlns:p14="http://schemas.microsoft.com/office/powerpoint/2010/main" val="2413430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43106" y="565266"/>
            <a:ext cx="5619404" cy="4216539"/>
          </a:xfrm>
          <a:prstGeom prst="rect">
            <a:avLst/>
          </a:prstGeom>
          <a:noFill/>
        </p:spPr>
        <p:txBody>
          <a:bodyPr wrap="square" rtlCol="0">
            <a:spAutoFit/>
          </a:bodyPr>
          <a:lstStyle/>
          <a:p>
            <a:r>
              <a:rPr lang="en-GB" dirty="0" smtClean="0">
                <a:solidFill>
                  <a:srgbClr val="FF00FF"/>
                </a:solidFill>
              </a:rPr>
              <a:t>This is underpinned by Advice and Guidance:</a:t>
            </a:r>
            <a:endParaRPr lang="en-GB" dirty="0" smtClean="0">
              <a:solidFill>
                <a:srgbClr val="FF00FF"/>
              </a:solidFill>
              <a:hlinkClick r:id="rId2"/>
            </a:endParaRPr>
          </a:p>
          <a:p>
            <a:endParaRPr lang="en-GB" dirty="0">
              <a:hlinkClick r:id="rId2"/>
            </a:endParaRPr>
          </a:p>
          <a:p>
            <a:r>
              <a:rPr lang="en-GB" dirty="0" smtClean="0">
                <a:hlinkClick r:id="rId2"/>
              </a:rPr>
              <a:t>http</a:t>
            </a:r>
            <a:r>
              <a:rPr lang="en-GB" dirty="0">
                <a:hlinkClick r:id="rId2"/>
              </a:rPr>
              <a:t>://www.qaa.ac.uk//en/quality-code/advice-and-guidance</a:t>
            </a:r>
            <a:r>
              <a:rPr lang="en-GB" dirty="0"/>
              <a:t> </a:t>
            </a:r>
            <a:endParaRPr lang="en-GB" dirty="0" smtClean="0"/>
          </a:p>
          <a:p>
            <a:endParaRPr lang="en-GB" dirty="0"/>
          </a:p>
          <a:p>
            <a:pPr marL="285750" lvl="0" indent="-285750">
              <a:buFont typeface="Arial" panose="020B0604020202020204" pitchFamily="34" charset="0"/>
              <a:buChar char="•"/>
            </a:pPr>
            <a:r>
              <a:rPr lang="en-GB" sz="1600" dirty="0" smtClean="0"/>
              <a:t>12 Themes</a:t>
            </a:r>
            <a:endParaRPr lang="en-GB" sz="1600" dirty="0"/>
          </a:p>
          <a:p>
            <a:r>
              <a:rPr lang="en-GB" sz="1600" dirty="0"/>
              <a:t> </a:t>
            </a:r>
          </a:p>
          <a:p>
            <a:pPr marL="285750" lvl="0" indent="-285750">
              <a:buFont typeface="Arial" panose="020B0604020202020204" pitchFamily="34" charset="0"/>
              <a:buChar char="•"/>
            </a:pPr>
            <a:r>
              <a:rPr lang="en-GB" sz="1600" dirty="0"/>
              <a:t>They include guiding principles, practical advice and useful resources, based on the experience of a wide range of providers. </a:t>
            </a:r>
          </a:p>
          <a:p>
            <a:r>
              <a:rPr lang="en-GB" sz="1600" dirty="0"/>
              <a:t> </a:t>
            </a:r>
          </a:p>
          <a:p>
            <a:pPr marL="285750" lvl="0" indent="-285750">
              <a:buFont typeface="Arial" panose="020B0604020202020204" pitchFamily="34" charset="0"/>
              <a:buChar char="•"/>
            </a:pPr>
            <a:r>
              <a:rPr lang="en-GB" sz="1600" dirty="0" smtClean="0"/>
              <a:t>Not mandatory </a:t>
            </a:r>
            <a:r>
              <a:rPr lang="en-GB" sz="1600" dirty="0"/>
              <a:t>for providers, but illustrative of possible approaches. </a:t>
            </a:r>
            <a:endParaRPr lang="en-GB" sz="1600" dirty="0" smtClean="0"/>
          </a:p>
          <a:p>
            <a:pPr lvl="0"/>
            <a:r>
              <a:rPr lang="en-GB" sz="1600" dirty="0"/>
              <a:t> </a:t>
            </a:r>
          </a:p>
          <a:p>
            <a:pPr lvl="0"/>
            <a:endParaRPr lang="en-GB" sz="1600" dirty="0"/>
          </a:p>
          <a:p>
            <a:endParaRPr lang="en-GB" dirty="0"/>
          </a:p>
        </p:txBody>
      </p:sp>
      <p:pic>
        <p:nvPicPr>
          <p:cNvPr id="4" name="Picture 3"/>
          <p:cNvPicPr/>
          <p:nvPr/>
        </p:nvPicPr>
        <p:blipFill>
          <a:blip r:embed="rId3"/>
          <a:stretch>
            <a:fillRect/>
          </a:stretch>
        </p:blipFill>
        <p:spPr>
          <a:xfrm>
            <a:off x="551931" y="189201"/>
            <a:ext cx="5591175" cy="6379845"/>
          </a:xfrm>
          <a:prstGeom prst="rect">
            <a:avLst/>
          </a:prstGeom>
        </p:spPr>
      </p:pic>
    </p:spTree>
    <p:extLst>
      <p:ext uri="{BB962C8B-B14F-4D97-AF65-F5344CB8AC3E}">
        <p14:creationId xmlns:p14="http://schemas.microsoft.com/office/powerpoint/2010/main" val="1187594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ent2013">
  <a:themeElements>
    <a:clrScheme name="bulletsandcolours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fontScheme name="bulletsandcolour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 latinLnBrk="0" hangingPunct="1">
          <a:lnSpc>
            <a:spcPct val="100000"/>
          </a:lnSpc>
          <a:spcBef>
            <a:spcPct val="3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 latinLnBrk="0" hangingPunct="1">
          <a:lnSpc>
            <a:spcPct val="100000"/>
          </a:lnSpc>
          <a:spcBef>
            <a:spcPct val="3000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ulletsandcolours 1">
        <a:dk1>
          <a:srgbClr val="000000"/>
        </a:dk1>
        <a:lt1>
          <a:srgbClr val="FFFFFF"/>
        </a:lt1>
        <a:dk2>
          <a:srgbClr val="003882"/>
        </a:dk2>
        <a:lt2>
          <a:srgbClr val="808080"/>
        </a:lt2>
        <a:accent1>
          <a:srgbClr val="008AC4"/>
        </a:accent1>
        <a:accent2>
          <a:srgbClr val="A8034F"/>
        </a:accent2>
        <a:accent3>
          <a:srgbClr val="FFFFFF"/>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bulletsandcolours 2">
        <a:dk1>
          <a:srgbClr val="000000"/>
        </a:dk1>
        <a:lt1>
          <a:srgbClr val="F9F8F5"/>
        </a:lt1>
        <a:dk2>
          <a:srgbClr val="003882"/>
        </a:dk2>
        <a:lt2>
          <a:srgbClr val="808080"/>
        </a:lt2>
        <a:accent1>
          <a:srgbClr val="008AC4"/>
        </a:accent1>
        <a:accent2>
          <a:srgbClr val="A8034F"/>
        </a:accent2>
        <a:accent3>
          <a:srgbClr val="FBFBF9"/>
        </a:accent3>
        <a:accent4>
          <a:srgbClr val="000000"/>
        </a:accent4>
        <a:accent5>
          <a:srgbClr val="AAC4DE"/>
        </a:accent5>
        <a:accent6>
          <a:srgbClr val="980247"/>
        </a:accent6>
        <a:hlink>
          <a:srgbClr val="007A5E"/>
        </a:hlink>
        <a:folHlink>
          <a:srgbClr val="DE5433"/>
        </a:folHlink>
      </a:clrScheme>
      <a:clrMap bg1="lt1" tx1="dk1" bg2="lt2" tx2="dk2" accent1="accent1" accent2="accent2" accent3="accent3" accent4="accent4" accent5="accent5" accent6="accent6" hlink="hlink" folHlink="folHlink"/>
    </a:extraClrScheme>
    <a:extraClrScheme>
      <a:clrScheme name="bulletsandcolours 3">
        <a:dk1>
          <a:srgbClr val="000000"/>
        </a:dk1>
        <a:lt1>
          <a:srgbClr val="FFFFFF"/>
        </a:lt1>
        <a:dk2>
          <a:srgbClr val="003882"/>
        </a:dk2>
        <a:lt2>
          <a:srgbClr val="808080"/>
        </a:lt2>
        <a:accent1>
          <a:srgbClr val="008AC4"/>
        </a:accent1>
        <a:accent2>
          <a:srgbClr val="B8CCDE"/>
        </a:accent2>
        <a:accent3>
          <a:srgbClr val="FFFFFF"/>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bulletsandcolours 4">
        <a:dk1>
          <a:srgbClr val="000000"/>
        </a:dk1>
        <a:lt1>
          <a:srgbClr val="F9F8F5"/>
        </a:lt1>
        <a:dk2>
          <a:srgbClr val="003882"/>
        </a:dk2>
        <a:lt2>
          <a:srgbClr val="808080"/>
        </a:lt2>
        <a:accent1>
          <a:srgbClr val="008AC4"/>
        </a:accent1>
        <a:accent2>
          <a:srgbClr val="B8CCDE"/>
        </a:accent2>
        <a:accent3>
          <a:srgbClr val="FBFBF9"/>
        </a:accent3>
        <a:accent4>
          <a:srgbClr val="000000"/>
        </a:accent4>
        <a:accent5>
          <a:srgbClr val="AAC4DE"/>
        </a:accent5>
        <a:accent6>
          <a:srgbClr val="A6B9C9"/>
        </a:accent6>
        <a:hlink>
          <a:srgbClr val="00789C"/>
        </a:hlink>
        <a:folHlink>
          <a:srgbClr val="82B8C9"/>
        </a:folHlink>
      </a:clrScheme>
      <a:clrMap bg1="lt1" tx1="dk1" bg2="lt2" tx2="dk2" accent1="accent1" accent2="accent2" accent3="accent3" accent4="accent4" accent5="accent5" accent6="accent6" hlink="hlink" folHlink="folHlink"/>
    </a:extraClrScheme>
    <a:extraClrScheme>
      <a:clrScheme name="bulletsandcolours 5">
        <a:dk1>
          <a:srgbClr val="000000"/>
        </a:dk1>
        <a:lt1>
          <a:srgbClr val="FFFFFF"/>
        </a:lt1>
        <a:dk2>
          <a:srgbClr val="003882"/>
        </a:dk2>
        <a:lt2>
          <a:srgbClr val="808080"/>
        </a:lt2>
        <a:accent1>
          <a:srgbClr val="B4035C"/>
        </a:accent1>
        <a:accent2>
          <a:srgbClr val="E29A74"/>
        </a:accent2>
        <a:accent3>
          <a:srgbClr val="FFFFFF"/>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bulletsandcolours 6">
        <a:dk1>
          <a:srgbClr val="000000"/>
        </a:dk1>
        <a:lt1>
          <a:srgbClr val="F9F8F5"/>
        </a:lt1>
        <a:dk2>
          <a:srgbClr val="003882"/>
        </a:dk2>
        <a:lt2>
          <a:srgbClr val="808080"/>
        </a:lt2>
        <a:accent1>
          <a:srgbClr val="B4035C"/>
        </a:accent1>
        <a:accent2>
          <a:srgbClr val="E29A74"/>
        </a:accent2>
        <a:accent3>
          <a:srgbClr val="FBFBF9"/>
        </a:accent3>
        <a:accent4>
          <a:srgbClr val="000000"/>
        </a:accent4>
        <a:accent5>
          <a:srgbClr val="D6AAB5"/>
        </a:accent5>
        <a:accent6>
          <a:srgbClr val="CD8B68"/>
        </a:accent6>
        <a:hlink>
          <a:srgbClr val="80293D"/>
        </a:hlink>
        <a:folHlink>
          <a:srgbClr val="D12421"/>
        </a:folHlink>
      </a:clrScheme>
      <a:clrMap bg1="lt1" tx1="dk1" bg2="lt2" tx2="dk2" accent1="accent1" accent2="accent2" accent3="accent3" accent4="accent4" accent5="accent5" accent6="accent6" hlink="hlink" folHlink="folHlink"/>
    </a:extraClrScheme>
    <a:extraClrScheme>
      <a:clrScheme name="bulletsandcolours 7">
        <a:dk1>
          <a:srgbClr val="000000"/>
        </a:dk1>
        <a:lt1>
          <a:srgbClr val="FFFFFF"/>
        </a:lt1>
        <a:dk2>
          <a:srgbClr val="003882"/>
        </a:dk2>
        <a:lt2>
          <a:srgbClr val="808080"/>
        </a:lt2>
        <a:accent1>
          <a:srgbClr val="664A78"/>
        </a:accent1>
        <a:accent2>
          <a:srgbClr val="A891B0"/>
        </a:accent2>
        <a:accent3>
          <a:srgbClr val="FFFFFF"/>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bulletsandcolours 8">
        <a:dk1>
          <a:srgbClr val="000000"/>
        </a:dk1>
        <a:lt1>
          <a:srgbClr val="FFFFFF"/>
        </a:lt1>
        <a:dk2>
          <a:srgbClr val="003882"/>
        </a:dk2>
        <a:lt2>
          <a:srgbClr val="808080"/>
        </a:lt2>
        <a:accent1>
          <a:srgbClr val="007A5E"/>
        </a:accent1>
        <a:accent2>
          <a:srgbClr val="A8B50A"/>
        </a:accent2>
        <a:accent3>
          <a:srgbClr val="FFFFFF"/>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bulletsandcolours 9">
        <a:dk1>
          <a:srgbClr val="000000"/>
        </a:dk1>
        <a:lt1>
          <a:srgbClr val="FFFFFF"/>
        </a:lt1>
        <a:dk2>
          <a:srgbClr val="003882"/>
        </a:dk2>
        <a:lt2>
          <a:srgbClr val="808080"/>
        </a:lt2>
        <a:accent1>
          <a:srgbClr val="DE5433"/>
        </a:accent1>
        <a:accent2>
          <a:srgbClr val="E87D0D"/>
        </a:accent2>
        <a:accent3>
          <a:srgbClr val="FFFFFF"/>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
      <a:clrScheme name="bulletsandcolours 10">
        <a:dk1>
          <a:srgbClr val="000000"/>
        </a:dk1>
        <a:lt1>
          <a:srgbClr val="F9F8F5"/>
        </a:lt1>
        <a:dk2>
          <a:srgbClr val="003882"/>
        </a:dk2>
        <a:lt2>
          <a:srgbClr val="808080"/>
        </a:lt2>
        <a:accent1>
          <a:srgbClr val="664A78"/>
        </a:accent1>
        <a:accent2>
          <a:srgbClr val="A891B0"/>
        </a:accent2>
        <a:accent3>
          <a:srgbClr val="FBFBF9"/>
        </a:accent3>
        <a:accent4>
          <a:srgbClr val="000000"/>
        </a:accent4>
        <a:accent5>
          <a:srgbClr val="B8B1BE"/>
        </a:accent5>
        <a:accent6>
          <a:srgbClr val="98839F"/>
        </a:accent6>
        <a:hlink>
          <a:srgbClr val="C985A3"/>
        </a:hlink>
        <a:folHlink>
          <a:srgbClr val="DEADBF"/>
        </a:folHlink>
      </a:clrScheme>
      <a:clrMap bg1="lt1" tx1="dk1" bg2="lt2" tx2="dk2" accent1="accent1" accent2="accent2" accent3="accent3" accent4="accent4" accent5="accent5" accent6="accent6" hlink="hlink" folHlink="folHlink"/>
    </a:extraClrScheme>
    <a:extraClrScheme>
      <a:clrScheme name="bulletsandcolours 11">
        <a:dk1>
          <a:srgbClr val="000000"/>
        </a:dk1>
        <a:lt1>
          <a:srgbClr val="F9F8F5"/>
        </a:lt1>
        <a:dk2>
          <a:srgbClr val="003882"/>
        </a:dk2>
        <a:lt2>
          <a:srgbClr val="808080"/>
        </a:lt2>
        <a:accent1>
          <a:srgbClr val="007A5E"/>
        </a:accent1>
        <a:accent2>
          <a:srgbClr val="A8B50A"/>
        </a:accent2>
        <a:accent3>
          <a:srgbClr val="FBFBF9"/>
        </a:accent3>
        <a:accent4>
          <a:srgbClr val="000000"/>
        </a:accent4>
        <a:accent5>
          <a:srgbClr val="AABEB6"/>
        </a:accent5>
        <a:accent6>
          <a:srgbClr val="98A408"/>
        </a:accent6>
        <a:hlink>
          <a:srgbClr val="75A38C"/>
        </a:hlink>
        <a:folHlink>
          <a:srgbClr val="D6DE6B"/>
        </a:folHlink>
      </a:clrScheme>
      <a:clrMap bg1="lt1" tx1="dk1" bg2="lt2" tx2="dk2" accent1="accent1" accent2="accent2" accent3="accent3" accent4="accent4" accent5="accent5" accent6="accent6" hlink="hlink" folHlink="folHlink"/>
    </a:extraClrScheme>
    <a:extraClrScheme>
      <a:clrScheme name="bulletsandcolours 12">
        <a:dk1>
          <a:srgbClr val="000000"/>
        </a:dk1>
        <a:lt1>
          <a:srgbClr val="F9F8F5"/>
        </a:lt1>
        <a:dk2>
          <a:srgbClr val="003882"/>
        </a:dk2>
        <a:lt2>
          <a:srgbClr val="808080"/>
        </a:lt2>
        <a:accent1>
          <a:srgbClr val="DE5433"/>
        </a:accent1>
        <a:accent2>
          <a:srgbClr val="E87D0D"/>
        </a:accent2>
        <a:accent3>
          <a:srgbClr val="FBFBF9"/>
        </a:accent3>
        <a:accent4>
          <a:srgbClr val="000000"/>
        </a:accent4>
        <a:accent5>
          <a:srgbClr val="ECB3AD"/>
        </a:accent5>
        <a:accent6>
          <a:srgbClr val="D2710B"/>
        </a:accent6>
        <a:hlink>
          <a:srgbClr val="FA8A75"/>
        </a:hlink>
        <a:folHlink>
          <a:srgbClr val="EDBD3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601</TotalTime>
  <Words>398</Words>
  <Application>Microsoft Office PowerPoint</Application>
  <PresentationFormat>Widescreen</PresentationFormat>
  <Paragraphs>55</Paragraphs>
  <Slides>15</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Century Schoolbook</vt:lpstr>
      <vt:lpstr>Office Theme</vt:lpstr>
      <vt:lpstr>kent2013</vt:lpstr>
      <vt:lpstr>PowerPoint Presentation</vt:lpstr>
      <vt:lpstr>The old UK Quality Code for Higher Education </vt:lpstr>
      <vt:lpstr>PowerPoint Presentation</vt:lpstr>
      <vt:lpstr>PowerPoint Presentation</vt:lpstr>
      <vt:lpstr>PowerPoint Presentation</vt:lpstr>
      <vt:lpstr>PowerPoint Presentation</vt:lpstr>
      <vt:lpstr>Expectations</vt:lpstr>
      <vt:lpstr>Core Practices</vt:lpstr>
      <vt:lpstr>PowerPoint Presentation</vt:lpstr>
      <vt:lpstr>PowerPoint Presentation</vt:lpstr>
      <vt:lpstr>PowerPoint Presentation</vt:lpstr>
      <vt:lpstr>PowerPoint Presentation</vt:lpstr>
      <vt:lpstr>PowerPoint Presentation</vt:lpstr>
      <vt:lpstr>PowerPoint Presentation</vt:lpstr>
      <vt:lpstr>Conclusion</vt:lpstr>
    </vt:vector>
  </TitlesOfParts>
  <Company>University of Kent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 Institution Survey 2016</dc:title>
  <dc:creator>Tina Hagger</dc:creator>
  <cp:lastModifiedBy>Julie Iliffe</cp:lastModifiedBy>
  <cp:revision>68</cp:revision>
  <cp:lastPrinted>2018-03-07T11:55:45Z</cp:lastPrinted>
  <dcterms:created xsi:type="dcterms:W3CDTF">2017-01-24T14:46:27Z</dcterms:created>
  <dcterms:modified xsi:type="dcterms:W3CDTF">2019-03-12T10:04:14Z</dcterms:modified>
</cp:coreProperties>
</file>