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39"/>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Lst>
  <p:sldSz cx="9753600" cy="7315200"/>
  <p:notesSz cx="9753600" cy="7315200"/>
  <p:embeddedFontLst>
    <p:embeddedFont>
      <p:font typeface="Calibri" panose="020F0502020204030204" pitchFamily="34" charset="0"/>
      <p:regular r:id="rId40"/>
      <p:bold r:id="rId41"/>
      <p:italic r:id="rId42"/>
      <p:boldItalic r:id="rId43"/>
    </p:embeddedFont>
    <p:embeddedFont>
      <p:font typeface="Raleway" panose="020B060402020202020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216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692" y="11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625925" y="548625"/>
            <a:ext cx="6502725"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75350" y="3474700"/>
            <a:ext cx="7802875" cy="3291825"/>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 name="Google Shape;43;p1: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4e18868aa8_0_9: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e18868aa8_0_9:notes"/>
          <p:cNvSpPr txBox="1">
            <a:spLocks noGrp="1"/>
          </p:cNvSpPr>
          <p:nvPr>
            <p:ph type="body" idx="1"/>
          </p:nvPr>
        </p:nvSpPr>
        <p:spPr>
          <a:xfrm>
            <a:off x="975350" y="3474700"/>
            <a:ext cx="7803000" cy="329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9: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0: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10: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1: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11: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2: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Update this slide </a:t>
            </a:r>
            <a:endParaRPr/>
          </a:p>
        </p:txBody>
      </p:sp>
      <p:sp>
        <p:nvSpPr>
          <p:cNvPr id="180" name="Google Shape;180;p12: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3: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13: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4: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14: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5: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15: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7: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17: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8: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8: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2: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 name="Google Shape;53;p2: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9: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19: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0: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Improve and update </a:t>
            </a:r>
            <a:endParaRPr/>
          </a:p>
        </p:txBody>
      </p:sp>
      <p:sp>
        <p:nvSpPr>
          <p:cNvPr id="259" name="Google Shape;259;p20: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2: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22: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3: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23: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4: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24: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5: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8" name="Google Shape;288;p25: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6: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26: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7: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p27: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8: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p28: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9: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p29: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p3: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0: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 name="Google Shape;325;p30: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1: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p31: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2: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3" name="Google Shape;353;p32: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5: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Update to new audience</a:t>
            </a:r>
            <a:endParaRPr/>
          </a:p>
        </p:txBody>
      </p:sp>
      <p:sp>
        <p:nvSpPr>
          <p:cNvPr id="359" name="Google Shape;359;p35: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6: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7" name="Google Shape;367;p36: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7: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37: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8: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 name="Google Shape;385;p38: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9: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3" name="Google Shape;393;p39: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4: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 name="Google Shape;71;p4: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6: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6: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6: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16: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7: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7: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8: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8: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ea50c8736_0_0: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4ea50c8736_0_0:notes"/>
          <p:cNvSpPr txBox="1">
            <a:spLocks noGrp="1"/>
          </p:cNvSpPr>
          <p:nvPr>
            <p:ph type="body" idx="1"/>
          </p:nvPr>
        </p:nvSpPr>
        <p:spPr>
          <a:xfrm>
            <a:off x="975350" y="3474700"/>
            <a:ext cx="7803000" cy="329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GB"/>
              <a:t>‹#›</a:t>
            </a:fld>
            <a:endParaRPr sz="1800" b="0" i="0" u="none" strike="noStrike" cap="none">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347777" y="307895"/>
            <a:ext cx="9058044" cy="677544"/>
          </a:xfrm>
          <a:prstGeom prst="rect">
            <a:avLst/>
          </a:prstGeom>
          <a:noFill/>
          <a:ln>
            <a:noFill/>
          </a:ln>
        </p:spPr>
        <p:txBody>
          <a:bodyPr spcFirstLastPara="1" wrap="square" lIns="0" tIns="0" rIns="0" bIns="0" anchor="t" anchorCtr="0"/>
          <a:lstStyle>
            <a:lvl1pPr lvl="0" algn="l">
              <a:spcBef>
                <a:spcPts val="0"/>
              </a:spcBef>
              <a:spcAft>
                <a:spcPts val="0"/>
              </a:spcAft>
              <a:buSzPts val="1400"/>
              <a:buNone/>
              <a:defRPr sz="4250" b="1" i="0">
                <a:solidFill>
                  <a:srgbClr val="3E7C2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body" idx="1"/>
          </p:nvPr>
        </p:nvSpPr>
        <p:spPr>
          <a:xfrm>
            <a:off x="4948453" y="2142915"/>
            <a:ext cx="4312284" cy="4128770"/>
          </a:xfrm>
          <a:prstGeom prst="rect">
            <a:avLst/>
          </a:prstGeom>
          <a:noFill/>
          <a:ln>
            <a:noFill/>
          </a:ln>
        </p:spPr>
        <p:txBody>
          <a:bodyPr spcFirstLastPara="1" wrap="square" lIns="0" tIns="0" rIns="0" bIns="0" anchor="t" anchorCtr="0"/>
          <a:lstStyle>
            <a:lvl1pPr marL="457200" lvl="0" indent="-228600" algn="l">
              <a:spcBef>
                <a:spcPts val="0"/>
              </a:spcBef>
              <a:spcAft>
                <a:spcPts val="0"/>
              </a:spcAft>
              <a:buSzPts val="1400"/>
              <a:buNone/>
              <a:defRPr sz="4200" b="1" i="0">
                <a:solidFill>
                  <a:srgbClr val="3E7C23"/>
                </a:solidFill>
                <a:latin typeface="Arial"/>
                <a:ea typeface="Arial"/>
                <a:cs typeface="Arial"/>
                <a:sym typeface="Aria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 name="Google Shape;18;p3"/>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GB"/>
              <a:t>‹#›</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347777" y="307895"/>
            <a:ext cx="9058044" cy="677544"/>
          </a:xfrm>
          <a:prstGeom prst="rect">
            <a:avLst/>
          </a:prstGeom>
          <a:noFill/>
          <a:ln>
            <a:noFill/>
          </a:ln>
        </p:spPr>
        <p:txBody>
          <a:bodyPr spcFirstLastPara="1" wrap="square" lIns="0" tIns="0" rIns="0" bIns="0" anchor="t" anchorCtr="0"/>
          <a:lstStyle>
            <a:lvl1pPr lvl="0" algn="l">
              <a:spcBef>
                <a:spcPts val="0"/>
              </a:spcBef>
              <a:spcAft>
                <a:spcPts val="0"/>
              </a:spcAft>
              <a:buSzPts val="1400"/>
              <a:buNone/>
              <a:defRPr sz="4250" b="1" i="0">
                <a:solidFill>
                  <a:srgbClr val="3E7C2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GB"/>
              <a:t>‹#›</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solidFill>
        <a:effectLst/>
      </p:bgPr>
    </p:bg>
    <p:spTree>
      <p:nvGrpSpPr>
        <p:cNvPr id="1" name="Shape 26"/>
        <p:cNvGrpSpPr/>
        <p:nvPr/>
      </p:nvGrpSpPr>
      <p:grpSpPr>
        <a:xfrm>
          <a:off x="0" y="0"/>
          <a:ext cx="0" cy="0"/>
          <a:chOff x="0" y="0"/>
          <a:chExt cx="0" cy="0"/>
        </a:xfrm>
      </p:grpSpPr>
      <p:sp>
        <p:nvSpPr>
          <p:cNvPr id="27" name="Google Shape;27;p5"/>
          <p:cNvSpPr/>
          <p:nvPr/>
        </p:nvSpPr>
        <p:spPr>
          <a:xfrm>
            <a:off x="0" y="0"/>
            <a:ext cx="9753600" cy="7315200"/>
          </a:xfrm>
          <a:custGeom>
            <a:avLst/>
            <a:gdLst/>
            <a:ahLst/>
            <a:cxnLst/>
            <a:rect l="l" t="t" r="r" b="b"/>
            <a:pathLst>
              <a:path w="9753600" h="7315200" extrusionOk="0">
                <a:moveTo>
                  <a:pt x="0" y="0"/>
                </a:moveTo>
                <a:lnTo>
                  <a:pt x="9753600" y="0"/>
                </a:lnTo>
                <a:lnTo>
                  <a:pt x="9753600" y="7315200"/>
                </a:lnTo>
                <a:lnTo>
                  <a:pt x="0" y="7315200"/>
                </a:lnTo>
                <a:lnTo>
                  <a:pt x="0" y="0"/>
                </a:lnTo>
                <a:close/>
              </a:path>
            </a:pathLst>
          </a:custGeom>
          <a:solidFill>
            <a:srgbClr val="3E7C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28;p5"/>
          <p:cNvSpPr/>
          <p:nvPr/>
        </p:nvSpPr>
        <p:spPr>
          <a:xfrm>
            <a:off x="2074373" y="1138386"/>
            <a:ext cx="5600700" cy="4178300"/>
          </a:xfrm>
          <a:custGeom>
            <a:avLst/>
            <a:gdLst/>
            <a:ahLst/>
            <a:cxnLst/>
            <a:rect l="l" t="t" r="r" b="b"/>
            <a:pathLst>
              <a:path w="5600700" h="4178300" extrusionOk="0">
                <a:moveTo>
                  <a:pt x="3180312" y="12699"/>
                </a:moveTo>
                <a:lnTo>
                  <a:pt x="2420333" y="12699"/>
                </a:lnTo>
                <a:lnTo>
                  <a:pt x="2473743" y="0"/>
                </a:lnTo>
                <a:lnTo>
                  <a:pt x="3126900" y="0"/>
                </a:lnTo>
                <a:lnTo>
                  <a:pt x="3180312" y="12699"/>
                </a:lnTo>
                <a:close/>
              </a:path>
              <a:path w="5600700" h="4178300" extrusionOk="0">
                <a:moveTo>
                  <a:pt x="3286174" y="25399"/>
                </a:moveTo>
                <a:lnTo>
                  <a:pt x="2314474" y="25399"/>
                </a:lnTo>
                <a:lnTo>
                  <a:pt x="2367240" y="12699"/>
                </a:lnTo>
                <a:lnTo>
                  <a:pt x="3233406" y="12699"/>
                </a:lnTo>
                <a:lnTo>
                  <a:pt x="3286174" y="25399"/>
                </a:lnTo>
                <a:close/>
              </a:path>
              <a:path w="5600700" h="4178300" extrusionOk="0">
                <a:moveTo>
                  <a:pt x="3442419" y="50799"/>
                </a:moveTo>
                <a:lnTo>
                  <a:pt x="2158234" y="50799"/>
                </a:lnTo>
                <a:lnTo>
                  <a:pt x="2262045" y="25399"/>
                </a:lnTo>
                <a:lnTo>
                  <a:pt x="3338605" y="25399"/>
                </a:lnTo>
                <a:lnTo>
                  <a:pt x="3442419" y="50799"/>
                </a:lnTo>
                <a:close/>
              </a:path>
              <a:path w="5600700" h="4178300" extrusionOk="0">
                <a:moveTo>
                  <a:pt x="192893" y="4024311"/>
                </a:moveTo>
                <a:lnTo>
                  <a:pt x="217356" y="4000499"/>
                </a:lnTo>
                <a:lnTo>
                  <a:pt x="245414" y="3962399"/>
                </a:lnTo>
                <a:lnTo>
                  <a:pt x="275316" y="3936999"/>
                </a:lnTo>
                <a:lnTo>
                  <a:pt x="306940" y="3898899"/>
                </a:lnTo>
                <a:lnTo>
                  <a:pt x="340168" y="3860799"/>
                </a:lnTo>
                <a:lnTo>
                  <a:pt x="374879" y="3822699"/>
                </a:lnTo>
                <a:lnTo>
                  <a:pt x="410953" y="3784599"/>
                </a:lnTo>
                <a:lnTo>
                  <a:pt x="448270" y="3733799"/>
                </a:lnTo>
                <a:lnTo>
                  <a:pt x="486712" y="3695699"/>
                </a:lnTo>
                <a:lnTo>
                  <a:pt x="526156" y="3644899"/>
                </a:lnTo>
                <a:lnTo>
                  <a:pt x="566485" y="3606799"/>
                </a:lnTo>
                <a:lnTo>
                  <a:pt x="607577" y="3555999"/>
                </a:lnTo>
                <a:lnTo>
                  <a:pt x="649314" y="3517899"/>
                </a:lnTo>
                <a:lnTo>
                  <a:pt x="691574" y="3467099"/>
                </a:lnTo>
                <a:lnTo>
                  <a:pt x="651707" y="3428999"/>
                </a:lnTo>
                <a:lnTo>
                  <a:pt x="612850" y="3403599"/>
                </a:lnTo>
                <a:lnTo>
                  <a:pt x="575020" y="3365499"/>
                </a:lnTo>
                <a:lnTo>
                  <a:pt x="538234" y="3327399"/>
                </a:lnTo>
                <a:lnTo>
                  <a:pt x="502508" y="3289299"/>
                </a:lnTo>
                <a:lnTo>
                  <a:pt x="467861" y="3251199"/>
                </a:lnTo>
                <a:lnTo>
                  <a:pt x="434307" y="3213099"/>
                </a:lnTo>
                <a:lnTo>
                  <a:pt x="401864" y="3174999"/>
                </a:lnTo>
                <a:lnTo>
                  <a:pt x="370548" y="3136899"/>
                </a:lnTo>
                <a:lnTo>
                  <a:pt x="340377" y="3086099"/>
                </a:lnTo>
                <a:lnTo>
                  <a:pt x="311367" y="3047999"/>
                </a:lnTo>
                <a:lnTo>
                  <a:pt x="283535" y="3009899"/>
                </a:lnTo>
                <a:lnTo>
                  <a:pt x="256897" y="2971799"/>
                </a:lnTo>
                <a:lnTo>
                  <a:pt x="231471" y="2920999"/>
                </a:lnTo>
                <a:lnTo>
                  <a:pt x="207272" y="2882899"/>
                </a:lnTo>
                <a:lnTo>
                  <a:pt x="184319" y="2832099"/>
                </a:lnTo>
                <a:lnTo>
                  <a:pt x="162626" y="2793999"/>
                </a:lnTo>
                <a:lnTo>
                  <a:pt x="142212" y="2743199"/>
                </a:lnTo>
                <a:lnTo>
                  <a:pt x="123093" y="2705099"/>
                </a:lnTo>
                <a:lnTo>
                  <a:pt x="105286" y="2654299"/>
                </a:lnTo>
                <a:lnTo>
                  <a:pt x="88807" y="2616199"/>
                </a:lnTo>
                <a:lnTo>
                  <a:pt x="73673" y="2565399"/>
                </a:lnTo>
                <a:lnTo>
                  <a:pt x="59901" y="2527299"/>
                </a:lnTo>
                <a:lnTo>
                  <a:pt x="47507" y="2476499"/>
                </a:lnTo>
                <a:lnTo>
                  <a:pt x="36509" y="2425699"/>
                </a:lnTo>
                <a:lnTo>
                  <a:pt x="26924" y="2374899"/>
                </a:lnTo>
                <a:lnTo>
                  <a:pt x="18766" y="2336799"/>
                </a:lnTo>
                <a:lnTo>
                  <a:pt x="12055" y="2285999"/>
                </a:lnTo>
                <a:lnTo>
                  <a:pt x="6806" y="2235199"/>
                </a:lnTo>
                <a:lnTo>
                  <a:pt x="3036" y="2184399"/>
                </a:lnTo>
                <a:lnTo>
                  <a:pt x="761" y="2133599"/>
                </a:lnTo>
                <a:lnTo>
                  <a:pt x="0" y="2082799"/>
                </a:lnTo>
                <a:lnTo>
                  <a:pt x="531" y="2044699"/>
                </a:lnTo>
                <a:lnTo>
                  <a:pt x="2119" y="2006599"/>
                </a:lnTo>
                <a:lnTo>
                  <a:pt x="4753" y="1968499"/>
                </a:lnTo>
                <a:lnTo>
                  <a:pt x="8425" y="1917699"/>
                </a:lnTo>
                <a:lnTo>
                  <a:pt x="13123" y="1879599"/>
                </a:lnTo>
                <a:lnTo>
                  <a:pt x="18840" y="1841499"/>
                </a:lnTo>
                <a:lnTo>
                  <a:pt x="25563" y="1803399"/>
                </a:lnTo>
                <a:lnTo>
                  <a:pt x="33285" y="1765299"/>
                </a:lnTo>
                <a:lnTo>
                  <a:pt x="41996" y="1727199"/>
                </a:lnTo>
                <a:lnTo>
                  <a:pt x="51684" y="1689099"/>
                </a:lnTo>
                <a:lnTo>
                  <a:pt x="62342" y="1650999"/>
                </a:lnTo>
                <a:lnTo>
                  <a:pt x="73959" y="1612899"/>
                </a:lnTo>
                <a:lnTo>
                  <a:pt x="86525" y="1562099"/>
                </a:lnTo>
                <a:lnTo>
                  <a:pt x="100031" y="1523999"/>
                </a:lnTo>
                <a:lnTo>
                  <a:pt x="114466" y="1498599"/>
                </a:lnTo>
                <a:lnTo>
                  <a:pt x="129822" y="1460499"/>
                </a:lnTo>
                <a:lnTo>
                  <a:pt x="146089" y="1422399"/>
                </a:lnTo>
                <a:lnTo>
                  <a:pt x="163256" y="1384299"/>
                </a:lnTo>
                <a:lnTo>
                  <a:pt x="181314" y="1346199"/>
                </a:lnTo>
                <a:lnTo>
                  <a:pt x="200254" y="1308099"/>
                </a:lnTo>
                <a:lnTo>
                  <a:pt x="220065" y="1269999"/>
                </a:lnTo>
                <a:lnTo>
                  <a:pt x="240738" y="1231899"/>
                </a:lnTo>
                <a:lnTo>
                  <a:pt x="262263" y="1206499"/>
                </a:lnTo>
                <a:lnTo>
                  <a:pt x="284630" y="1168399"/>
                </a:lnTo>
                <a:lnTo>
                  <a:pt x="307830" y="1130299"/>
                </a:lnTo>
                <a:lnTo>
                  <a:pt x="331853" y="1092199"/>
                </a:lnTo>
                <a:lnTo>
                  <a:pt x="356689" y="1066799"/>
                </a:lnTo>
                <a:lnTo>
                  <a:pt x="382329" y="1028699"/>
                </a:lnTo>
                <a:lnTo>
                  <a:pt x="408762" y="990599"/>
                </a:lnTo>
                <a:lnTo>
                  <a:pt x="435979" y="965199"/>
                </a:lnTo>
                <a:lnTo>
                  <a:pt x="463971" y="927099"/>
                </a:lnTo>
                <a:lnTo>
                  <a:pt x="492727" y="901699"/>
                </a:lnTo>
                <a:lnTo>
                  <a:pt x="522238" y="863599"/>
                </a:lnTo>
                <a:lnTo>
                  <a:pt x="552494" y="838199"/>
                </a:lnTo>
                <a:lnTo>
                  <a:pt x="583486" y="800099"/>
                </a:lnTo>
                <a:lnTo>
                  <a:pt x="615203" y="774699"/>
                </a:lnTo>
                <a:lnTo>
                  <a:pt x="647636" y="749299"/>
                </a:lnTo>
                <a:lnTo>
                  <a:pt x="680775" y="711199"/>
                </a:lnTo>
                <a:lnTo>
                  <a:pt x="714611" y="685799"/>
                </a:lnTo>
                <a:lnTo>
                  <a:pt x="749133" y="660399"/>
                </a:lnTo>
                <a:lnTo>
                  <a:pt x="784333" y="634999"/>
                </a:lnTo>
                <a:lnTo>
                  <a:pt x="820200" y="609599"/>
                </a:lnTo>
                <a:lnTo>
                  <a:pt x="856724" y="571499"/>
                </a:lnTo>
                <a:lnTo>
                  <a:pt x="893896" y="546099"/>
                </a:lnTo>
                <a:lnTo>
                  <a:pt x="931706" y="520699"/>
                </a:lnTo>
                <a:lnTo>
                  <a:pt x="970145" y="495299"/>
                </a:lnTo>
                <a:lnTo>
                  <a:pt x="1009202" y="469899"/>
                </a:lnTo>
                <a:lnTo>
                  <a:pt x="1048868" y="457199"/>
                </a:lnTo>
                <a:lnTo>
                  <a:pt x="1129988" y="406399"/>
                </a:lnTo>
                <a:lnTo>
                  <a:pt x="1213427" y="355599"/>
                </a:lnTo>
                <a:lnTo>
                  <a:pt x="1255992" y="342899"/>
                </a:lnTo>
                <a:lnTo>
                  <a:pt x="1342763" y="292099"/>
                </a:lnTo>
                <a:lnTo>
                  <a:pt x="1386950" y="279399"/>
                </a:lnTo>
                <a:lnTo>
                  <a:pt x="1431659" y="253999"/>
                </a:lnTo>
                <a:lnTo>
                  <a:pt x="1476879" y="241299"/>
                </a:lnTo>
                <a:lnTo>
                  <a:pt x="1522601" y="215899"/>
                </a:lnTo>
                <a:lnTo>
                  <a:pt x="1615512" y="190499"/>
                </a:lnTo>
                <a:lnTo>
                  <a:pt x="1662681" y="165099"/>
                </a:lnTo>
                <a:lnTo>
                  <a:pt x="1710314" y="152399"/>
                </a:lnTo>
                <a:lnTo>
                  <a:pt x="2106873" y="50799"/>
                </a:lnTo>
                <a:lnTo>
                  <a:pt x="3493782" y="50799"/>
                </a:lnTo>
                <a:lnTo>
                  <a:pt x="3890352" y="152399"/>
                </a:lnTo>
                <a:lnTo>
                  <a:pt x="3937985" y="165099"/>
                </a:lnTo>
                <a:lnTo>
                  <a:pt x="3985156" y="190499"/>
                </a:lnTo>
                <a:lnTo>
                  <a:pt x="4078069" y="215899"/>
                </a:lnTo>
                <a:lnTo>
                  <a:pt x="4123792" y="241299"/>
                </a:lnTo>
                <a:lnTo>
                  <a:pt x="4169013" y="253999"/>
                </a:lnTo>
                <a:lnTo>
                  <a:pt x="4213723" y="279399"/>
                </a:lnTo>
                <a:lnTo>
                  <a:pt x="4257911" y="292099"/>
                </a:lnTo>
                <a:lnTo>
                  <a:pt x="4344684" y="342899"/>
                </a:lnTo>
                <a:lnTo>
                  <a:pt x="4387249" y="355599"/>
                </a:lnTo>
                <a:lnTo>
                  <a:pt x="4470690" y="406399"/>
                </a:lnTo>
                <a:lnTo>
                  <a:pt x="4551811" y="457199"/>
                </a:lnTo>
                <a:lnTo>
                  <a:pt x="4591478" y="469899"/>
                </a:lnTo>
                <a:lnTo>
                  <a:pt x="4630536" y="495299"/>
                </a:lnTo>
                <a:lnTo>
                  <a:pt x="4668975" y="520699"/>
                </a:lnTo>
                <a:lnTo>
                  <a:pt x="4706785" y="546099"/>
                </a:lnTo>
                <a:lnTo>
                  <a:pt x="4743958" y="571499"/>
                </a:lnTo>
                <a:lnTo>
                  <a:pt x="4780483" y="609599"/>
                </a:lnTo>
                <a:lnTo>
                  <a:pt x="4816350" y="634999"/>
                </a:lnTo>
                <a:lnTo>
                  <a:pt x="4851550" y="660399"/>
                </a:lnTo>
                <a:lnTo>
                  <a:pt x="4886072" y="685799"/>
                </a:lnTo>
                <a:lnTo>
                  <a:pt x="4919908" y="711199"/>
                </a:lnTo>
                <a:lnTo>
                  <a:pt x="4953048" y="749299"/>
                </a:lnTo>
                <a:lnTo>
                  <a:pt x="4985481" y="774699"/>
                </a:lnTo>
                <a:lnTo>
                  <a:pt x="5017198" y="800099"/>
                </a:lnTo>
                <a:lnTo>
                  <a:pt x="5048190" y="838199"/>
                </a:lnTo>
                <a:lnTo>
                  <a:pt x="5078446" y="863599"/>
                </a:lnTo>
                <a:lnTo>
                  <a:pt x="5107957" y="901699"/>
                </a:lnTo>
                <a:lnTo>
                  <a:pt x="5136713" y="927099"/>
                </a:lnTo>
                <a:lnTo>
                  <a:pt x="5164705" y="965199"/>
                </a:lnTo>
                <a:lnTo>
                  <a:pt x="5191922" y="990599"/>
                </a:lnTo>
                <a:lnTo>
                  <a:pt x="5218356" y="1028699"/>
                </a:lnTo>
                <a:lnTo>
                  <a:pt x="5243995" y="1066799"/>
                </a:lnTo>
                <a:lnTo>
                  <a:pt x="5268831" y="1092199"/>
                </a:lnTo>
                <a:lnTo>
                  <a:pt x="5292854" y="1130299"/>
                </a:lnTo>
                <a:lnTo>
                  <a:pt x="5316053" y="1168399"/>
                </a:lnTo>
                <a:lnTo>
                  <a:pt x="5338421" y="1206499"/>
                </a:lnTo>
                <a:lnTo>
                  <a:pt x="5359945" y="1231899"/>
                </a:lnTo>
                <a:lnTo>
                  <a:pt x="5380618" y="1269999"/>
                </a:lnTo>
                <a:lnTo>
                  <a:pt x="5400428" y="1308099"/>
                </a:lnTo>
                <a:lnTo>
                  <a:pt x="5419367" y="1346199"/>
                </a:lnTo>
                <a:lnTo>
                  <a:pt x="5437425" y="1384299"/>
                </a:lnTo>
                <a:lnTo>
                  <a:pt x="5454592" y="1422399"/>
                </a:lnTo>
                <a:lnTo>
                  <a:pt x="5470857" y="1460499"/>
                </a:lnTo>
                <a:lnTo>
                  <a:pt x="5486213" y="1498599"/>
                </a:lnTo>
                <a:lnTo>
                  <a:pt x="5500648" y="1523999"/>
                </a:lnTo>
                <a:lnTo>
                  <a:pt x="5514153" y="1562099"/>
                </a:lnTo>
                <a:lnTo>
                  <a:pt x="5526718" y="1612899"/>
                </a:lnTo>
                <a:lnTo>
                  <a:pt x="5538334" y="1650999"/>
                </a:lnTo>
                <a:lnTo>
                  <a:pt x="5548991" y="1689099"/>
                </a:lnTo>
                <a:lnTo>
                  <a:pt x="5558679" y="1727199"/>
                </a:lnTo>
                <a:lnTo>
                  <a:pt x="5567389" y="1765299"/>
                </a:lnTo>
                <a:lnTo>
                  <a:pt x="5575110" y="1803399"/>
                </a:lnTo>
                <a:lnTo>
                  <a:pt x="5581833" y="1841499"/>
                </a:lnTo>
                <a:lnTo>
                  <a:pt x="5587548" y="1879599"/>
                </a:lnTo>
                <a:lnTo>
                  <a:pt x="5592245" y="1917699"/>
                </a:lnTo>
                <a:lnTo>
                  <a:pt x="5595916" y="1968499"/>
                </a:lnTo>
                <a:lnTo>
                  <a:pt x="5598549" y="2006599"/>
                </a:lnTo>
                <a:lnTo>
                  <a:pt x="5600136" y="2044699"/>
                </a:lnTo>
                <a:lnTo>
                  <a:pt x="5600666" y="2082799"/>
                </a:lnTo>
                <a:lnTo>
                  <a:pt x="5600135" y="2133599"/>
                </a:lnTo>
                <a:lnTo>
                  <a:pt x="5598547" y="2171699"/>
                </a:lnTo>
                <a:lnTo>
                  <a:pt x="5595912" y="2209799"/>
                </a:lnTo>
                <a:lnTo>
                  <a:pt x="5592241" y="2247899"/>
                </a:lnTo>
                <a:lnTo>
                  <a:pt x="5587543" y="2285999"/>
                </a:lnTo>
                <a:lnTo>
                  <a:pt x="5581827" y="2336799"/>
                </a:lnTo>
                <a:lnTo>
                  <a:pt x="5575103" y="2374899"/>
                </a:lnTo>
                <a:lnTo>
                  <a:pt x="5567382" y="2412999"/>
                </a:lnTo>
                <a:lnTo>
                  <a:pt x="5558672" y="2451099"/>
                </a:lnTo>
                <a:lnTo>
                  <a:pt x="5548983" y="2489199"/>
                </a:lnTo>
                <a:lnTo>
                  <a:pt x="5538326" y="2527299"/>
                </a:lnTo>
                <a:lnTo>
                  <a:pt x="5526710" y="2565399"/>
                </a:lnTo>
                <a:lnTo>
                  <a:pt x="5514144" y="2603499"/>
                </a:lnTo>
                <a:lnTo>
                  <a:pt x="5500639" y="2641599"/>
                </a:lnTo>
                <a:lnTo>
                  <a:pt x="5486203" y="2679699"/>
                </a:lnTo>
                <a:lnTo>
                  <a:pt x="5470848" y="2717799"/>
                </a:lnTo>
                <a:lnTo>
                  <a:pt x="5454582" y="2755899"/>
                </a:lnTo>
                <a:lnTo>
                  <a:pt x="5437415" y="2793999"/>
                </a:lnTo>
                <a:lnTo>
                  <a:pt x="5419358" y="2832099"/>
                </a:lnTo>
                <a:lnTo>
                  <a:pt x="5400419" y="2870199"/>
                </a:lnTo>
                <a:lnTo>
                  <a:pt x="5380608" y="2908299"/>
                </a:lnTo>
                <a:lnTo>
                  <a:pt x="5359936" y="2933699"/>
                </a:lnTo>
                <a:lnTo>
                  <a:pt x="5338412" y="2971799"/>
                </a:lnTo>
                <a:lnTo>
                  <a:pt x="5316045" y="3009899"/>
                </a:lnTo>
                <a:lnTo>
                  <a:pt x="5292845" y="3047999"/>
                </a:lnTo>
                <a:lnTo>
                  <a:pt x="5268823" y="3073399"/>
                </a:lnTo>
                <a:lnTo>
                  <a:pt x="5243988" y="3111499"/>
                </a:lnTo>
                <a:lnTo>
                  <a:pt x="5218349" y="3149599"/>
                </a:lnTo>
                <a:lnTo>
                  <a:pt x="5191916" y="3174999"/>
                </a:lnTo>
                <a:lnTo>
                  <a:pt x="5164699" y="3213099"/>
                </a:lnTo>
                <a:lnTo>
                  <a:pt x="5136708" y="3238499"/>
                </a:lnTo>
                <a:lnTo>
                  <a:pt x="5107952" y="3276599"/>
                </a:lnTo>
                <a:lnTo>
                  <a:pt x="5078442" y="3301999"/>
                </a:lnTo>
                <a:lnTo>
                  <a:pt x="5048186" y="3340099"/>
                </a:lnTo>
                <a:lnTo>
                  <a:pt x="5017195" y="3365499"/>
                </a:lnTo>
                <a:lnTo>
                  <a:pt x="4985478" y="3403599"/>
                </a:lnTo>
                <a:lnTo>
                  <a:pt x="4953046" y="3428999"/>
                </a:lnTo>
                <a:lnTo>
                  <a:pt x="4919907" y="3454399"/>
                </a:lnTo>
                <a:lnTo>
                  <a:pt x="4886072" y="3492499"/>
                </a:lnTo>
                <a:lnTo>
                  <a:pt x="4851550" y="3517899"/>
                </a:lnTo>
                <a:lnTo>
                  <a:pt x="4816351" y="3543299"/>
                </a:lnTo>
                <a:lnTo>
                  <a:pt x="4780484" y="3568699"/>
                </a:lnTo>
                <a:lnTo>
                  <a:pt x="4743960" y="3594099"/>
                </a:lnTo>
                <a:lnTo>
                  <a:pt x="4706788" y="3619499"/>
                </a:lnTo>
                <a:lnTo>
                  <a:pt x="4668978" y="3644899"/>
                </a:lnTo>
                <a:lnTo>
                  <a:pt x="4649759" y="3657599"/>
                </a:lnTo>
                <a:lnTo>
                  <a:pt x="937254" y="3657599"/>
                </a:lnTo>
                <a:lnTo>
                  <a:pt x="890616" y="3670299"/>
                </a:lnTo>
                <a:lnTo>
                  <a:pt x="798416" y="3721099"/>
                </a:lnTo>
                <a:lnTo>
                  <a:pt x="752772" y="3733799"/>
                </a:lnTo>
                <a:lnTo>
                  <a:pt x="482726" y="3886199"/>
                </a:lnTo>
                <a:lnTo>
                  <a:pt x="437972" y="3898899"/>
                </a:lnTo>
                <a:lnTo>
                  <a:pt x="258181" y="4000499"/>
                </a:lnTo>
                <a:lnTo>
                  <a:pt x="212835" y="4013199"/>
                </a:lnTo>
                <a:lnTo>
                  <a:pt x="192893" y="4024311"/>
                </a:lnTo>
                <a:close/>
              </a:path>
              <a:path w="5600700" h="4178300" extrusionOk="0">
                <a:moveTo>
                  <a:pt x="3544785" y="4114799"/>
                </a:moveTo>
                <a:lnTo>
                  <a:pt x="2058523" y="4114799"/>
                </a:lnTo>
                <a:lnTo>
                  <a:pt x="1714049" y="4025899"/>
                </a:lnTo>
                <a:lnTo>
                  <a:pt x="1666559" y="4000499"/>
                </a:lnTo>
                <a:lnTo>
                  <a:pt x="1526879" y="3962399"/>
                </a:lnTo>
                <a:lnTo>
                  <a:pt x="1481281" y="3936999"/>
                </a:lnTo>
                <a:lnTo>
                  <a:pt x="1436181" y="3924299"/>
                </a:lnTo>
                <a:lnTo>
                  <a:pt x="1391587" y="3898899"/>
                </a:lnTo>
                <a:lnTo>
                  <a:pt x="1347510" y="3886199"/>
                </a:lnTo>
                <a:lnTo>
                  <a:pt x="1260943" y="3835399"/>
                </a:lnTo>
                <a:lnTo>
                  <a:pt x="1218473" y="3822699"/>
                </a:lnTo>
                <a:lnTo>
                  <a:pt x="1176557" y="3797299"/>
                </a:lnTo>
                <a:lnTo>
                  <a:pt x="1094429" y="3746499"/>
                </a:lnTo>
                <a:lnTo>
                  <a:pt x="1054236" y="3733799"/>
                </a:lnTo>
                <a:lnTo>
                  <a:pt x="975639" y="3682999"/>
                </a:lnTo>
                <a:lnTo>
                  <a:pt x="937254" y="3657599"/>
                </a:lnTo>
                <a:lnTo>
                  <a:pt x="4649759" y="3657599"/>
                </a:lnTo>
                <a:lnTo>
                  <a:pt x="4551817" y="3721099"/>
                </a:lnTo>
                <a:lnTo>
                  <a:pt x="4470697" y="3771899"/>
                </a:lnTo>
                <a:lnTo>
                  <a:pt x="4387258" y="3822699"/>
                </a:lnTo>
                <a:lnTo>
                  <a:pt x="4344693" y="3835399"/>
                </a:lnTo>
                <a:lnTo>
                  <a:pt x="4301577" y="3860799"/>
                </a:lnTo>
                <a:lnTo>
                  <a:pt x="4257921" y="3873499"/>
                </a:lnTo>
                <a:lnTo>
                  <a:pt x="4169025" y="3924299"/>
                </a:lnTo>
                <a:lnTo>
                  <a:pt x="4078081" y="3949699"/>
                </a:lnTo>
                <a:lnTo>
                  <a:pt x="4031867" y="3975099"/>
                </a:lnTo>
                <a:lnTo>
                  <a:pt x="3937999" y="4000499"/>
                </a:lnTo>
                <a:lnTo>
                  <a:pt x="3890366" y="4025899"/>
                </a:lnTo>
                <a:lnTo>
                  <a:pt x="3544785" y="4114799"/>
                </a:lnTo>
                <a:close/>
              </a:path>
              <a:path w="5600700" h="4178300" extrusionOk="0">
                <a:moveTo>
                  <a:pt x="167248" y="4038599"/>
                </a:moveTo>
                <a:lnTo>
                  <a:pt x="192893" y="4024311"/>
                </a:lnTo>
                <a:lnTo>
                  <a:pt x="191260" y="4025899"/>
                </a:lnTo>
                <a:lnTo>
                  <a:pt x="167248" y="4038599"/>
                </a:lnTo>
                <a:close/>
              </a:path>
              <a:path w="5600700" h="4178300" extrusionOk="0">
                <a:moveTo>
                  <a:pt x="3338621" y="4152899"/>
                </a:moveTo>
                <a:lnTo>
                  <a:pt x="2263980" y="4152899"/>
                </a:lnTo>
                <a:lnTo>
                  <a:pt x="2109338" y="4114799"/>
                </a:lnTo>
                <a:lnTo>
                  <a:pt x="3493798" y="4114799"/>
                </a:lnTo>
                <a:lnTo>
                  <a:pt x="3338621" y="4152899"/>
                </a:lnTo>
                <a:close/>
              </a:path>
              <a:path w="5600700" h="4178300" extrusionOk="0">
                <a:moveTo>
                  <a:pt x="3233422" y="4165599"/>
                </a:moveTo>
                <a:lnTo>
                  <a:pt x="2368808" y="4165599"/>
                </a:lnTo>
                <a:lnTo>
                  <a:pt x="2316227" y="4152899"/>
                </a:lnTo>
                <a:lnTo>
                  <a:pt x="3286190" y="4152899"/>
                </a:lnTo>
                <a:lnTo>
                  <a:pt x="3233422" y="4165599"/>
                </a:lnTo>
                <a:close/>
              </a:path>
              <a:path w="5600700" h="4178300" extrusionOk="0">
                <a:moveTo>
                  <a:pt x="3073195" y="4178299"/>
                </a:moveTo>
                <a:lnTo>
                  <a:pt x="2528459" y="4178299"/>
                </a:lnTo>
                <a:lnTo>
                  <a:pt x="2474934" y="4165599"/>
                </a:lnTo>
                <a:lnTo>
                  <a:pt x="3126915" y="4165599"/>
                </a:lnTo>
                <a:lnTo>
                  <a:pt x="3073195" y="4178299"/>
                </a:lnTo>
                <a:close/>
              </a:path>
            </a:pathLst>
          </a:custGeom>
          <a:solidFill>
            <a:srgbClr val="FFFFFF">
              <a:alpha val="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29;p5"/>
          <p:cNvSpPr txBox="1">
            <a:spLocks noGrp="1"/>
          </p:cNvSpPr>
          <p:nvPr>
            <p:ph type="ctrTitle"/>
          </p:nvPr>
        </p:nvSpPr>
        <p:spPr>
          <a:xfrm>
            <a:off x="1687631" y="1720043"/>
            <a:ext cx="6378336" cy="2673350"/>
          </a:xfrm>
          <a:prstGeom prst="rect">
            <a:avLst/>
          </a:prstGeom>
          <a:noFill/>
          <a:ln>
            <a:noFill/>
          </a:ln>
        </p:spPr>
        <p:txBody>
          <a:bodyPr spcFirstLastPara="1" wrap="square" lIns="0" tIns="0" rIns="0" bIns="0" anchor="t" anchorCtr="0"/>
          <a:lstStyle>
            <a:lvl1pPr lvl="0" algn="l">
              <a:spcBef>
                <a:spcPts val="0"/>
              </a:spcBef>
              <a:spcAft>
                <a:spcPts val="0"/>
              </a:spcAft>
              <a:buSzPts val="1400"/>
              <a:buNone/>
              <a:defRPr sz="8050" b="1" i="0">
                <a:solidFill>
                  <a:srgbClr val="E0E8EC"/>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5"/>
          <p:cNvSpPr txBox="1">
            <a:spLocks noGrp="1"/>
          </p:cNvSpPr>
          <p:nvPr>
            <p:ph type="subTitle" idx="1"/>
          </p:nvPr>
        </p:nvSpPr>
        <p:spPr>
          <a:xfrm>
            <a:off x="566785" y="5701080"/>
            <a:ext cx="8620028" cy="902970"/>
          </a:xfrm>
          <a:prstGeom prst="rect">
            <a:avLst/>
          </a:prstGeom>
          <a:noFill/>
          <a:ln>
            <a:noFill/>
          </a:ln>
        </p:spPr>
        <p:txBody>
          <a:bodyPr spcFirstLastPara="1" wrap="square" lIns="0" tIns="0" rIns="0" bIns="0" anchor="t" anchorCtr="0"/>
          <a:lstStyle>
            <a:lvl1pPr lvl="0" algn="l">
              <a:spcBef>
                <a:spcPts val="0"/>
              </a:spcBef>
              <a:spcAft>
                <a:spcPts val="0"/>
              </a:spcAft>
              <a:buSzPts val="1400"/>
              <a:buNone/>
              <a:defRPr sz="2800" b="1" i="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GB"/>
              <a:t>‹#›</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47777" y="307895"/>
            <a:ext cx="9058044" cy="677544"/>
          </a:xfrm>
          <a:prstGeom prst="rect">
            <a:avLst/>
          </a:prstGeom>
          <a:noFill/>
          <a:ln>
            <a:noFill/>
          </a:ln>
        </p:spPr>
        <p:txBody>
          <a:bodyPr spcFirstLastPara="1" wrap="square" lIns="0" tIns="0" rIns="0" bIns="0" anchor="t" anchorCtr="0"/>
          <a:lstStyle>
            <a:lvl1pPr lvl="0" algn="l">
              <a:spcBef>
                <a:spcPts val="0"/>
              </a:spcBef>
              <a:spcAft>
                <a:spcPts val="0"/>
              </a:spcAft>
              <a:buSzPts val="1400"/>
              <a:buNone/>
              <a:defRPr sz="4250" b="1" i="0">
                <a:solidFill>
                  <a:srgbClr val="3E7C2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6"/>
          <p:cNvSpPr txBox="1">
            <a:spLocks noGrp="1"/>
          </p:cNvSpPr>
          <p:nvPr>
            <p:ph type="body" idx="1"/>
          </p:nvPr>
        </p:nvSpPr>
        <p:spPr>
          <a:xfrm>
            <a:off x="487680" y="1682496"/>
            <a:ext cx="4242816" cy="4828032"/>
          </a:xfrm>
          <a:prstGeom prst="rect">
            <a:avLst/>
          </a:prstGeom>
          <a:noFill/>
          <a:ln>
            <a:noFill/>
          </a:ln>
        </p:spPr>
        <p:txBody>
          <a:bodyPr spcFirstLastPara="1" wrap="square" lIns="0" tIns="0" rIns="0" bIns="0" anchor="t" anchorCtr="0"/>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7" name="Google Shape;37;p6"/>
          <p:cNvSpPr txBox="1">
            <a:spLocks noGrp="1"/>
          </p:cNvSpPr>
          <p:nvPr>
            <p:ph type="body" idx="2"/>
          </p:nvPr>
        </p:nvSpPr>
        <p:spPr>
          <a:xfrm>
            <a:off x="5023104" y="1682496"/>
            <a:ext cx="4242816" cy="4828032"/>
          </a:xfrm>
          <a:prstGeom prst="rect">
            <a:avLst/>
          </a:prstGeom>
          <a:noFill/>
          <a:ln>
            <a:noFill/>
          </a:ln>
        </p:spPr>
        <p:txBody>
          <a:bodyPr spcFirstLastPara="1" wrap="square" lIns="0" tIns="0" rIns="0" bIns="0" anchor="t" anchorCtr="0"/>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GB"/>
              <a:t>‹#›</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7777" y="307895"/>
            <a:ext cx="9058044" cy="677544"/>
          </a:xfrm>
          <a:prstGeom prst="rect">
            <a:avLst/>
          </a:prstGeom>
          <a:noFill/>
          <a:ln>
            <a:noFill/>
          </a:ln>
        </p:spPr>
        <p:txBody>
          <a:bodyPr spcFirstLastPara="1" wrap="square" lIns="0" tIns="0" rIns="0" bIns="0" anchor="t" anchorCtr="0"/>
          <a:lstStyle>
            <a:lvl1pPr marR="0" lvl="0" algn="l" rtl="0">
              <a:spcBef>
                <a:spcPts val="0"/>
              </a:spcBef>
              <a:spcAft>
                <a:spcPts val="0"/>
              </a:spcAft>
              <a:buSzPts val="1400"/>
              <a:buNone/>
              <a:defRPr sz="4250" b="1" i="0" u="none" strike="noStrike" cap="none">
                <a:solidFill>
                  <a:srgbClr val="3E7C23"/>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948453" y="2142915"/>
            <a:ext cx="4312284" cy="412877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4200" b="1" i="0" u="none" strike="noStrike" cap="none">
                <a:solidFill>
                  <a:srgbClr val="3E7C23"/>
                </a:solidFill>
                <a:latin typeface="Arial"/>
                <a:ea typeface="Arial"/>
                <a:cs typeface="Arial"/>
                <a:sym typeface="Arial"/>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8" name="Google Shape;8;p1"/>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lstStyle>
            <a:lvl1pPr marR="0" lvl="0" algn="ctr"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b="0" i="0" u="none" strike="noStrike" cap="none">
                <a:solidFill>
                  <a:srgbClr val="888888"/>
                </a:solidFill>
                <a:latin typeface="Calibri"/>
                <a:ea typeface="Calibri"/>
                <a:cs typeface="Calibri"/>
                <a:sym typeface="Calibri"/>
              </a:defRPr>
            </a:lvl1pPr>
            <a:lvl2pPr marL="0" marR="0" lvl="1" indent="0" algn="r" rtl="0">
              <a:spcBef>
                <a:spcPts val="0"/>
              </a:spcBef>
              <a:buNone/>
              <a:defRPr sz="1800" b="0" i="0" u="none" strike="noStrike" cap="none">
                <a:solidFill>
                  <a:srgbClr val="888888"/>
                </a:solidFill>
                <a:latin typeface="Calibri"/>
                <a:ea typeface="Calibri"/>
                <a:cs typeface="Calibri"/>
                <a:sym typeface="Calibri"/>
              </a:defRPr>
            </a:lvl2pPr>
            <a:lvl3pPr marL="0" marR="0" lvl="2" indent="0" algn="r" rtl="0">
              <a:spcBef>
                <a:spcPts val="0"/>
              </a:spcBef>
              <a:buNone/>
              <a:defRPr sz="1800" b="0" i="0" u="none" strike="noStrike" cap="none">
                <a:solidFill>
                  <a:srgbClr val="888888"/>
                </a:solidFill>
                <a:latin typeface="Calibri"/>
                <a:ea typeface="Calibri"/>
                <a:cs typeface="Calibri"/>
                <a:sym typeface="Calibri"/>
              </a:defRPr>
            </a:lvl3pPr>
            <a:lvl4pPr marL="0" marR="0" lvl="3" indent="0" algn="r" rtl="0">
              <a:spcBef>
                <a:spcPts val="0"/>
              </a:spcBef>
              <a:buNone/>
              <a:defRPr sz="1800" b="0" i="0" u="none" strike="noStrike" cap="none">
                <a:solidFill>
                  <a:srgbClr val="888888"/>
                </a:solidFill>
                <a:latin typeface="Calibri"/>
                <a:ea typeface="Calibri"/>
                <a:cs typeface="Calibri"/>
                <a:sym typeface="Calibri"/>
              </a:defRPr>
            </a:lvl4pPr>
            <a:lvl5pPr marL="0" marR="0" lvl="4" indent="0" algn="r" rtl="0">
              <a:spcBef>
                <a:spcPts val="0"/>
              </a:spcBef>
              <a:buNone/>
              <a:defRPr sz="1800" b="0" i="0" u="none" strike="noStrike" cap="none">
                <a:solidFill>
                  <a:srgbClr val="888888"/>
                </a:solidFill>
                <a:latin typeface="Calibri"/>
                <a:ea typeface="Calibri"/>
                <a:cs typeface="Calibri"/>
                <a:sym typeface="Calibri"/>
              </a:defRPr>
            </a:lvl5pPr>
            <a:lvl6pPr marL="0" marR="0" lvl="5" indent="0" algn="r" rtl="0">
              <a:spcBef>
                <a:spcPts val="0"/>
              </a:spcBef>
              <a:buNone/>
              <a:defRPr sz="1800" b="0" i="0" u="none" strike="noStrike" cap="none">
                <a:solidFill>
                  <a:srgbClr val="888888"/>
                </a:solidFill>
                <a:latin typeface="Calibri"/>
                <a:ea typeface="Calibri"/>
                <a:cs typeface="Calibri"/>
                <a:sym typeface="Calibri"/>
              </a:defRPr>
            </a:lvl6pPr>
            <a:lvl7pPr marL="0" marR="0" lvl="6" indent="0" algn="r" rtl="0">
              <a:spcBef>
                <a:spcPts val="0"/>
              </a:spcBef>
              <a:buNone/>
              <a:defRPr sz="1800" b="0" i="0" u="none" strike="noStrike" cap="none">
                <a:solidFill>
                  <a:srgbClr val="888888"/>
                </a:solidFill>
                <a:latin typeface="Calibri"/>
                <a:ea typeface="Calibri"/>
                <a:cs typeface="Calibri"/>
                <a:sym typeface="Calibri"/>
              </a:defRPr>
            </a:lvl7pPr>
            <a:lvl8pPr marL="0" marR="0" lvl="7" indent="0" algn="r" rtl="0">
              <a:spcBef>
                <a:spcPts val="0"/>
              </a:spcBef>
              <a:buNone/>
              <a:defRPr sz="1800" b="0" i="0" u="none" strike="noStrike" cap="none">
                <a:solidFill>
                  <a:srgbClr val="888888"/>
                </a:solidFill>
                <a:latin typeface="Calibri"/>
                <a:ea typeface="Calibri"/>
                <a:cs typeface="Calibri"/>
                <a:sym typeface="Calibri"/>
              </a:defRPr>
            </a:lvl8pPr>
            <a:lvl9pPr marL="0" marR="0" lvl="8" indent="0" algn="r" rtl="0">
              <a:spcBef>
                <a:spcPts val="0"/>
              </a:spcBef>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kew48@kent.ac.uk"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krysiawally.blogspot.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4"/>
        <p:cNvGrpSpPr/>
        <p:nvPr/>
      </p:nvGrpSpPr>
      <p:grpSpPr>
        <a:xfrm>
          <a:off x="0" y="0"/>
          <a:ext cx="0" cy="0"/>
          <a:chOff x="0" y="0"/>
          <a:chExt cx="0" cy="0"/>
        </a:xfrm>
      </p:grpSpPr>
      <p:sp>
        <p:nvSpPr>
          <p:cNvPr id="45" name="Google Shape;45;p7"/>
          <p:cNvSpPr/>
          <p:nvPr/>
        </p:nvSpPr>
        <p:spPr>
          <a:xfrm>
            <a:off x="0" y="6172631"/>
            <a:ext cx="9753600" cy="1143000"/>
          </a:xfrm>
          <a:custGeom>
            <a:avLst/>
            <a:gdLst/>
            <a:ahLst/>
            <a:cxnLst/>
            <a:rect l="l" t="t" r="r" b="b"/>
            <a:pathLst>
              <a:path w="9753600" h="1143000" extrusionOk="0">
                <a:moveTo>
                  <a:pt x="0" y="0"/>
                </a:moveTo>
                <a:lnTo>
                  <a:pt x="9753600" y="0"/>
                </a:lnTo>
                <a:lnTo>
                  <a:pt x="9753600" y="1142565"/>
                </a:lnTo>
                <a:lnTo>
                  <a:pt x="0" y="1142565"/>
                </a:lnTo>
                <a:lnTo>
                  <a:pt x="0" y="0"/>
                </a:lnTo>
                <a:close/>
              </a:path>
            </a:pathLst>
          </a:custGeom>
          <a:solidFill>
            <a:srgbClr val="3E7C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 name="Google Shape;46;p7"/>
          <p:cNvSpPr txBox="1"/>
          <p:nvPr/>
        </p:nvSpPr>
        <p:spPr>
          <a:xfrm>
            <a:off x="836229" y="2787335"/>
            <a:ext cx="8081100" cy="2943900"/>
          </a:xfrm>
          <a:prstGeom prst="rect">
            <a:avLst/>
          </a:prstGeom>
          <a:noFill/>
          <a:ln>
            <a:noFill/>
          </a:ln>
        </p:spPr>
        <p:txBody>
          <a:bodyPr spcFirstLastPara="1" wrap="square" lIns="0" tIns="48250" rIns="0" bIns="0" anchor="t" anchorCtr="0">
            <a:noAutofit/>
          </a:bodyPr>
          <a:lstStyle/>
          <a:p>
            <a:pPr marL="12700" marR="5080" lvl="0" indent="0" algn="ctr" rtl="0">
              <a:lnSpc>
                <a:spcPct val="119531"/>
              </a:lnSpc>
              <a:spcBef>
                <a:spcPts val="0"/>
              </a:spcBef>
              <a:spcAft>
                <a:spcPts val="0"/>
              </a:spcAft>
              <a:buNone/>
            </a:pPr>
            <a:r>
              <a:rPr lang="en-GB" sz="6000" b="1">
                <a:solidFill>
                  <a:srgbClr val="3E7C23"/>
                </a:solidFill>
                <a:latin typeface="Raleway"/>
                <a:ea typeface="Raleway"/>
                <a:cs typeface="Raleway"/>
                <a:sym typeface="Raleway"/>
              </a:rPr>
              <a:t>INTRODUCTION TO  AUTISM AND  NEURODIVERSITY</a:t>
            </a:r>
            <a:endParaRPr sz="6000">
              <a:solidFill>
                <a:schemeClr val="dk1"/>
              </a:solidFill>
              <a:latin typeface="Raleway"/>
              <a:ea typeface="Raleway"/>
              <a:cs typeface="Raleway"/>
              <a:sym typeface="Raleway"/>
            </a:endParaRPr>
          </a:p>
        </p:txBody>
      </p:sp>
      <p:sp>
        <p:nvSpPr>
          <p:cNvPr id="47" name="Google Shape;47;p7"/>
          <p:cNvSpPr txBox="1"/>
          <p:nvPr/>
        </p:nvSpPr>
        <p:spPr>
          <a:xfrm>
            <a:off x="2240275" y="6597775"/>
            <a:ext cx="5806500" cy="2997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GB" sz="1800" b="1">
                <a:solidFill>
                  <a:srgbClr val="E0E8EC"/>
                </a:solidFill>
                <a:latin typeface="Raleway"/>
                <a:ea typeface="Raleway"/>
                <a:cs typeface="Raleway"/>
                <a:sym typeface="Raleway"/>
              </a:rPr>
              <a:t>a workshop with Krysia Waldock and Tom Sharp</a:t>
            </a:r>
            <a:endParaRPr sz="1800">
              <a:solidFill>
                <a:schemeClr val="dk1"/>
              </a:solidFill>
              <a:latin typeface="Raleway"/>
              <a:ea typeface="Raleway"/>
              <a:cs typeface="Raleway"/>
              <a:sym typeface="Raleway"/>
            </a:endParaRPr>
          </a:p>
        </p:txBody>
      </p:sp>
      <p:sp>
        <p:nvSpPr>
          <p:cNvPr id="48" name="Google Shape;48;p7"/>
          <p:cNvSpPr/>
          <p:nvPr/>
        </p:nvSpPr>
        <p:spPr>
          <a:xfrm>
            <a:off x="4583855" y="747531"/>
            <a:ext cx="586105" cy="554355"/>
          </a:xfrm>
          <a:custGeom>
            <a:avLst/>
            <a:gdLst/>
            <a:ahLst/>
            <a:cxnLst/>
            <a:rect l="l" t="t" r="r" b="b"/>
            <a:pathLst>
              <a:path w="586104" h="554355" extrusionOk="0">
                <a:moveTo>
                  <a:pt x="585787" y="553764"/>
                </a:moveTo>
                <a:lnTo>
                  <a:pt x="0" y="553764"/>
                </a:lnTo>
                <a:lnTo>
                  <a:pt x="0" y="293870"/>
                </a:lnTo>
                <a:lnTo>
                  <a:pt x="3841" y="246259"/>
                </a:lnTo>
                <a:lnTo>
                  <a:pt x="14958" y="201073"/>
                </a:lnTo>
                <a:lnTo>
                  <a:pt x="32744" y="158922"/>
                </a:lnTo>
                <a:lnTo>
                  <a:pt x="56591" y="120414"/>
                </a:lnTo>
                <a:lnTo>
                  <a:pt x="85891" y="86159"/>
                </a:lnTo>
                <a:lnTo>
                  <a:pt x="120034" y="56766"/>
                </a:lnTo>
                <a:lnTo>
                  <a:pt x="158415" y="32845"/>
                </a:lnTo>
                <a:lnTo>
                  <a:pt x="200423" y="15003"/>
                </a:lnTo>
                <a:lnTo>
                  <a:pt x="245452" y="3852"/>
                </a:lnTo>
                <a:lnTo>
                  <a:pt x="292893" y="0"/>
                </a:lnTo>
                <a:lnTo>
                  <a:pt x="340319" y="3854"/>
                </a:lnTo>
                <a:lnTo>
                  <a:pt x="385338" y="15010"/>
                </a:lnTo>
                <a:lnTo>
                  <a:pt x="427343" y="32857"/>
                </a:lnTo>
                <a:lnTo>
                  <a:pt x="465724" y="56785"/>
                </a:lnTo>
                <a:lnTo>
                  <a:pt x="499871" y="86183"/>
                </a:lnTo>
                <a:lnTo>
                  <a:pt x="529176" y="120442"/>
                </a:lnTo>
                <a:lnTo>
                  <a:pt x="553030" y="158950"/>
                </a:lnTo>
                <a:lnTo>
                  <a:pt x="570822" y="201098"/>
                </a:lnTo>
                <a:lnTo>
                  <a:pt x="581944" y="246275"/>
                </a:lnTo>
                <a:lnTo>
                  <a:pt x="585787" y="293870"/>
                </a:lnTo>
                <a:lnTo>
                  <a:pt x="585787" y="553764"/>
                </a:lnTo>
                <a:close/>
              </a:path>
            </a:pathLst>
          </a:custGeom>
          <a:solidFill>
            <a:srgbClr val="3E7C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 name="Google Shape;49;p7"/>
          <p:cNvSpPr/>
          <p:nvPr/>
        </p:nvSpPr>
        <p:spPr>
          <a:xfrm>
            <a:off x="4583855" y="1366383"/>
            <a:ext cx="586104" cy="554355"/>
          </a:xfrm>
          <a:custGeom>
            <a:avLst/>
            <a:gdLst/>
            <a:ahLst/>
            <a:cxnLst/>
            <a:rect l="l" t="t" r="r" b="b"/>
            <a:pathLst>
              <a:path w="586104" h="554355" extrusionOk="0">
                <a:moveTo>
                  <a:pt x="292893" y="553764"/>
                </a:moveTo>
                <a:lnTo>
                  <a:pt x="245452" y="549910"/>
                </a:lnTo>
                <a:lnTo>
                  <a:pt x="200423" y="538754"/>
                </a:lnTo>
                <a:lnTo>
                  <a:pt x="158415" y="520907"/>
                </a:lnTo>
                <a:lnTo>
                  <a:pt x="120034" y="496978"/>
                </a:lnTo>
                <a:lnTo>
                  <a:pt x="85891" y="467580"/>
                </a:lnTo>
                <a:lnTo>
                  <a:pt x="56591" y="433321"/>
                </a:lnTo>
                <a:lnTo>
                  <a:pt x="32744" y="394813"/>
                </a:lnTo>
                <a:lnTo>
                  <a:pt x="14958" y="352665"/>
                </a:lnTo>
                <a:lnTo>
                  <a:pt x="3841" y="307489"/>
                </a:lnTo>
                <a:lnTo>
                  <a:pt x="0" y="259894"/>
                </a:lnTo>
                <a:lnTo>
                  <a:pt x="0" y="0"/>
                </a:lnTo>
                <a:lnTo>
                  <a:pt x="585787" y="0"/>
                </a:lnTo>
                <a:lnTo>
                  <a:pt x="585787" y="259894"/>
                </a:lnTo>
                <a:lnTo>
                  <a:pt x="581944" y="307505"/>
                </a:lnTo>
                <a:lnTo>
                  <a:pt x="570822" y="352690"/>
                </a:lnTo>
                <a:lnTo>
                  <a:pt x="553030" y="394842"/>
                </a:lnTo>
                <a:lnTo>
                  <a:pt x="529176" y="433349"/>
                </a:lnTo>
                <a:lnTo>
                  <a:pt x="499871" y="467604"/>
                </a:lnTo>
                <a:lnTo>
                  <a:pt x="465724" y="496997"/>
                </a:lnTo>
                <a:lnTo>
                  <a:pt x="427343" y="520919"/>
                </a:lnTo>
                <a:lnTo>
                  <a:pt x="385338" y="538760"/>
                </a:lnTo>
                <a:lnTo>
                  <a:pt x="340319" y="549911"/>
                </a:lnTo>
                <a:lnTo>
                  <a:pt x="292893" y="553764"/>
                </a:lnTo>
                <a:close/>
              </a:path>
            </a:pathLst>
          </a:custGeom>
          <a:solidFill>
            <a:srgbClr val="3E7C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 name="Google Shape;50;p7"/>
          <p:cNvSpPr/>
          <p:nvPr/>
        </p:nvSpPr>
        <p:spPr>
          <a:xfrm>
            <a:off x="4421136" y="1268752"/>
            <a:ext cx="911225" cy="1399539"/>
          </a:xfrm>
          <a:custGeom>
            <a:avLst/>
            <a:gdLst/>
            <a:ahLst/>
            <a:cxnLst/>
            <a:rect l="l" t="t" r="r" b="b"/>
            <a:pathLst>
              <a:path w="911225" h="1399539" extrusionOk="0">
                <a:moveTo>
                  <a:pt x="488156" y="1334293"/>
                </a:moveTo>
                <a:lnTo>
                  <a:pt x="423068" y="1334293"/>
                </a:lnTo>
                <a:lnTo>
                  <a:pt x="423068" y="841841"/>
                </a:lnTo>
                <a:lnTo>
                  <a:pt x="377076" y="835811"/>
                </a:lnTo>
                <a:lnTo>
                  <a:pt x="332760" y="825014"/>
                </a:lnTo>
                <a:lnTo>
                  <a:pt x="290397" y="809724"/>
                </a:lnTo>
                <a:lnTo>
                  <a:pt x="250264" y="790215"/>
                </a:lnTo>
                <a:lnTo>
                  <a:pt x="212638" y="766758"/>
                </a:lnTo>
                <a:lnTo>
                  <a:pt x="177796" y="739627"/>
                </a:lnTo>
                <a:lnTo>
                  <a:pt x="146015" y="709095"/>
                </a:lnTo>
                <a:lnTo>
                  <a:pt x="117573" y="675435"/>
                </a:lnTo>
                <a:lnTo>
                  <a:pt x="92746" y="638920"/>
                </a:lnTo>
                <a:lnTo>
                  <a:pt x="71812" y="599822"/>
                </a:lnTo>
                <a:lnTo>
                  <a:pt x="55048" y="558415"/>
                </a:lnTo>
                <a:lnTo>
                  <a:pt x="42730" y="514972"/>
                </a:lnTo>
                <a:lnTo>
                  <a:pt x="35136" y="469765"/>
                </a:lnTo>
                <a:lnTo>
                  <a:pt x="32543" y="423068"/>
                </a:lnTo>
                <a:lnTo>
                  <a:pt x="32543" y="32543"/>
                </a:lnTo>
                <a:lnTo>
                  <a:pt x="35102" y="19880"/>
                </a:lnTo>
                <a:lnTo>
                  <a:pt x="42079" y="9535"/>
                </a:lnTo>
                <a:lnTo>
                  <a:pt x="52423" y="2558"/>
                </a:lnTo>
                <a:lnTo>
                  <a:pt x="65087" y="0"/>
                </a:lnTo>
                <a:lnTo>
                  <a:pt x="77751" y="2558"/>
                </a:lnTo>
                <a:lnTo>
                  <a:pt x="88095" y="9535"/>
                </a:lnTo>
                <a:lnTo>
                  <a:pt x="95072" y="19880"/>
                </a:lnTo>
                <a:lnTo>
                  <a:pt x="97631" y="32543"/>
                </a:lnTo>
                <a:lnTo>
                  <a:pt x="97631" y="423068"/>
                </a:lnTo>
                <a:lnTo>
                  <a:pt x="100906" y="471215"/>
                </a:lnTo>
                <a:lnTo>
                  <a:pt x="110443" y="517413"/>
                </a:lnTo>
                <a:lnTo>
                  <a:pt x="125814" y="561237"/>
                </a:lnTo>
                <a:lnTo>
                  <a:pt x="146586" y="602259"/>
                </a:lnTo>
                <a:lnTo>
                  <a:pt x="172331" y="640053"/>
                </a:lnTo>
                <a:lnTo>
                  <a:pt x="202617" y="674192"/>
                </a:lnTo>
                <a:lnTo>
                  <a:pt x="237014" y="704250"/>
                </a:lnTo>
                <a:lnTo>
                  <a:pt x="275093" y="729799"/>
                </a:lnTo>
                <a:lnTo>
                  <a:pt x="316422" y="750414"/>
                </a:lnTo>
                <a:lnTo>
                  <a:pt x="360572" y="765667"/>
                </a:lnTo>
                <a:lnTo>
                  <a:pt x="407112" y="775131"/>
                </a:lnTo>
                <a:lnTo>
                  <a:pt x="455612" y="778381"/>
                </a:lnTo>
                <a:lnTo>
                  <a:pt x="680017" y="778381"/>
                </a:lnTo>
                <a:lnTo>
                  <a:pt x="660989" y="790243"/>
                </a:lnTo>
                <a:lnTo>
                  <a:pt x="620853" y="809750"/>
                </a:lnTo>
                <a:lnTo>
                  <a:pt x="578484" y="825035"/>
                </a:lnTo>
                <a:lnTo>
                  <a:pt x="534160" y="835823"/>
                </a:lnTo>
                <a:lnTo>
                  <a:pt x="488156" y="841841"/>
                </a:lnTo>
                <a:lnTo>
                  <a:pt x="488156" y="1334293"/>
                </a:lnTo>
                <a:close/>
              </a:path>
              <a:path w="911225" h="1399539" extrusionOk="0">
                <a:moveTo>
                  <a:pt x="680017" y="778381"/>
                </a:moveTo>
                <a:lnTo>
                  <a:pt x="455612" y="778381"/>
                </a:lnTo>
                <a:lnTo>
                  <a:pt x="504112" y="775131"/>
                </a:lnTo>
                <a:lnTo>
                  <a:pt x="550652" y="765667"/>
                </a:lnTo>
                <a:lnTo>
                  <a:pt x="594802" y="750414"/>
                </a:lnTo>
                <a:lnTo>
                  <a:pt x="636131" y="729799"/>
                </a:lnTo>
                <a:lnTo>
                  <a:pt x="674210" y="704250"/>
                </a:lnTo>
                <a:lnTo>
                  <a:pt x="708607" y="674192"/>
                </a:lnTo>
                <a:lnTo>
                  <a:pt x="738893" y="640053"/>
                </a:lnTo>
                <a:lnTo>
                  <a:pt x="764638" y="602259"/>
                </a:lnTo>
                <a:lnTo>
                  <a:pt x="785410" y="561237"/>
                </a:lnTo>
                <a:lnTo>
                  <a:pt x="800781" y="517413"/>
                </a:lnTo>
                <a:lnTo>
                  <a:pt x="810318" y="471215"/>
                </a:lnTo>
                <a:lnTo>
                  <a:pt x="813593" y="423068"/>
                </a:lnTo>
                <a:lnTo>
                  <a:pt x="813593" y="32543"/>
                </a:lnTo>
                <a:lnTo>
                  <a:pt x="816161" y="19880"/>
                </a:lnTo>
                <a:lnTo>
                  <a:pt x="823153" y="9535"/>
                </a:lnTo>
                <a:lnTo>
                  <a:pt x="833501" y="2558"/>
                </a:lnTo>
                <a:lnTo>
                  <a:pt x="846137" y="0"/>
                </a:lnTo>
                <a:lnTo>
                  <a:pt x="858773" y="2558"/>
                </a:lnTo>
                <a:lnTo>
                  <a:pt x="869121" y="9535"/>
                </a:lnTo>
                <a:lnTo>
                  <a:pt x="876113" y="19880"/>
                </a:lnTo>
                <a:lnTo>
                  <a:pt x="878681" y="32543"/>
                </a:lnTo>
                <a:lnTo>
                  <a:pt x="878681" y="423068"/>
                </a:lnTo>
                <a:lnTo>
                  <a:pt x="876089" y="469766"/>
                </a:lnTo>
                <a:lnTo>
                  <a:pt x="868497" y="514975"/>
                </a:lnTo>
                <a:lnTo>
                  <a:pt x="856183" y="558422"/>
                </a:lnTo>
                <a:lnTo>
                  <a:pt x="839423" y="599833"/>
                </a:lnTo>
                <a:lnTo>
                  <a:pt x="818494" y="638936"/>
                </a:lnTo>
                <a:lnTo>
                  <a:pt x="793672" y="675456"/>
                </a:lnTo>
                <a:lnTo>
                  <a:pt x="765233" y="709120"/>
                </a:lnTo>
                <a:lnTo>
                  <a:pt x="733456" y="739655"/>
                </a:lnTo>
                <a:lnTo>
                  <a:pt x="698615" y="766787"/>
                </a:lnTo>
                <a:lnTo>
                  <a:pt x="680017" y="778381"/>
                </a:lnTo>
                <a:close/>
              </a:path>
              <a:path w="911225" h="1399539" extrusionOk="0">
                <a:moveTo>
                  <a:pt x="878681" y="1399381"/>
                </a:moveTo>
                <a:lnTo>
                  <a:pt x="32543" y="1399381"/>
                </a:lnTo>
                <a:lnTo>
                  <a:pt x="19880" y="1396813"/>
                </a:lnTo>
                <a:lnTo>
                  <a:pt x="9535" y="1389821"/>
                </a:lnTo>
                <a:lnTo>
                  <a:pt x="2558" y="1379473"/>
                </a:lnTo>
                <a:lnTo>
                  <a:pt x="0" y="1366837"/>
                </a:lnTo>
                <a:lnTo>
                  <a:pt x="2558" y="1354201"/>
                </a:lnTo>
                <a:lnTo>
                  <a:pt x="9535" y="1343853"/>
                </a:lnTo>
                <a:lnTo>
                  <a:pt x="19880" y="1336861"/>
                </a:lnTo>
                <a:lnTo>
                  <a:pt x="32543" y="1334293"/>
                </a:lnTo>
                <a:lnTo>
                  <a:pt x="878681" y="1334293"/>
                </a:lnTo>
                <a:lnTo>
                  <a:pt x="891317" y="1336861"/>
                </a:lnTo>
                <a:lnTo>
                  <a:pt x="901665" y="1343853"/>
                </a:lnTo>
                <a:lnTo>
                  <a:pt x="908657" y="1354201"/>
                </a:lnTo>
                <a:lnTo>
                  <a:pt x="911224" y="1366837"/>
                </a:lnTo>
                <a:lnTo>
                  <a:pt x="908657" y="1379473"/>
                </a:lnTo>
                <a:lnTo>
                  <a:pt x="901665" y="1389821"/>
                </a:lnTo>
                <a:lnTo>
                  <a:pt x="891317" y="1396813"/>
                </a:lnTo>
                <a:lnTo>
                  <a:pt x="878681" y="1399381"/>
                </a:lnTo>
                <a:close/>
              </a:path>
            </a:pathLst>
          </a:custGeom>
          <a:solidFill>
            <a:srgbClr val="3E7C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7"/>
          <p:cNvSpPr txBox="1">
            <a:spLocks noGrp="1"/>
          </p:cNvSpPr>
          <p:nvPr>
            <p:ph type="body" idx="1"/>
          </p:nvPr>
        </p:nvSpPr>
        <p:spPr>
          <a:xfrm>
            <a:off x="883925" y="2028400"/>
            <a:ext cx="7833300" cy="3868800"/>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dk1"/>
              </a:buClr>
              <a:buSzPts val="1100"/>
              <a:buFont typeface="Arial"/>
              <a:buNone/>
            </a:pPr>
            <a:r>
              <a:rPr lang="en-GB" sz="3000">
                <a:latin typeface="Raleway"/>
                <a:ea typeface="Raleway"/>
                <a:cs typeface="Raleway"/>
                <a:sym typeface="Raleway"/>
              </a:rPr>
              <a:t>No set ‘autistic’ appearance</a:t>
            </a:r>
            <a:endParaRPr sz="3000">
              <a:latin typeface="Raleway"/>
              <a:ea typeface="Raleway"/>
              <a:cs typeface="Raleway"/>
              <a:sym typeface="Raleway"/>
            </a:endParaRPr>
          </a:p>
          <a:p>
            <a:pPr marL="0" lvl="0" indent="0" algn="ctr" rtl="0">
              <a:spcBef>
                <a:spcPts val="0"/>
              </a:spcBef>
              <a:spcAft>
                <a:spcPts val="0"/>
              </a:spcAft>
              <a:buNone/>
            </a:pPr>
            <a:r>
              <a:rPr lang="en-GB" sz="3000">
                <a:latin typeface="Raleway"/>
                <a:ea typeface="Raleway"/>
                <a:cs typeface="Raleway"/>
                <a:sym typeface="Raleway"/>
              </a:rPr>
              <a:t>Role of ‘masking’</a:t>
            </a:r>
            <a:endParaRPr sz="3000">
              <a:latin typeface="Raleway"/>
              <a:ea typeface="Raleway"/>
              <a:cs typeface="Raleway"/>
              <a:sym typeface="Raleway"/>
            </a:endParaRPr>
          </a:p>
          <a:p>
            <a:pPr marL="0" lvl="0" indent="0" algn="ctr" rtl="0">
              <a:spcBef>
                <a:spcPts val="0"/>
              </a:spcBef>
              <a:spcAft>
                <a:spcPts val="0"/>
              </a:spcAft>
              <a:buNone/>
            </a:pPr>
            <a:endParaRPr sz="3000">
              <a:latin typeface="Raleway"/>
              <a:ea typeface="Raleway"/>
              <a:cs typeface="Raleway"/>
              <a:sym typeface="Raleway"/>
            </a:endParaRPr>
          </a:p>
        </p:txBody>
      </p:sp>
      <p:sp>
        <p:nvSpPr>
          <p:cNvPr id="129" name="Google Shape;129;p17"/>
          <p:cNvSpPr/>
          <p:nvPr/>
        </p:nvSpPr>
        <p:spPr>
          <a:xfrm>
            <a:off x="0" y="0"/>
            <a:ext cx="9784200" cy="1431900"/>
          </a:xfrm>
          <a:prstGeom prst="rect">
            <a:avLst/>
          </a:prstGeom>
          <a:solidFill>
            <a:srgbClr val="3E7C2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b="1">
                <a:solidFill>
                  <a:schemeClr val="lt2"/>
                </a:solidFill>
                <a:latin typeface="Raleway"/>
                <a:ea typeface="Raleway"/>
                <a:cs typeface="Raleway"/>
                <a:sym typeface="Raleway"/>
              </a:rPr>
              <a:t>What do autistic people look like?</a:t>
            </a:r>
            <a:endParaRPr sz="3600" b="1">
              <a:solidFill>
                <a:schemeClr val="lt2"/>
              </a:solidFill>
              <a:latin typeface="Raleway"/>
              <a:ea typeface="Raleway"/>
              <a:cs typeface="Raleway"/>
              <a:sym typeface="Raleway"/>
            </a:endParaRPr>
          </a:p>
        </p:txBody>
      </p:sp>
      <p:pic>
        <p:nvPicPr>
          <p:cNvPr id="130" name="Google Shape;130;p17"/>
          <p:cNvPicPr preferRelativeResize="0"/>
          <p:nvPr/>
        </p:nvPicPr>
        <p:blipFill>
          <a:blip r:embed="rId3">
            <a:alphaModFix/>
          </a:blip>
          <a:stretch>
            <a:fillRect/>
          </a:stretch>
        </p:blipFill>
        <p:spPr>
          <a:xfrm>
            <a:off x="335300" y="4572000"/>
            <a:ext cx="3901423" cy="2645899"/>
          </a:xfrm>
          <a:prstGeom prst="rect">
            <a:avLst/>
          </a:prstGeom>
          <a:noFill/>
          <a:ln>
            <a:noFill/>
          </a:ln>
        </p:spPr>
      </p:pic>
      <p:sp>
        <p:nvSpPr>
          <p:cNvPr id="131" name="Google Shape;131;p17"/>
          <p:cNvSpPr/>
          <p:nvPr/>
        </p:nvSpPr>
        <p:spPr>
          <a:xfrm rot="5266055">
            <a:off x="2620335" y="2679635"/>
            <a:ext cx="1617327" cy="3148180"/>
          </a:xfrm>
          <a:prstGeom prst="curvedRightArrow">
            <a:avLst>
              <a:gd name="adj1" fmla="val 25000"/>
              <a:gd name="adj2" fmla="val 50000"/>
              <a:gd name="adj3" fmla="val 25000"/>
            </a:avLst>
          </a:prstGeom>
          <a:solidFill>
            <a:srgbClr val="3E7C2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7"/>
          <p:cNvSpPr txBox="1"/>
          <p:nvPr/>
        </p:nvSpPr>
        <p:spPr>
          <a:xfrm>
            <a:off x="4480550" y="5198325"/>
            <a:ext cx="3208800" cy="115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a:solidFill>
                  <a:srgbClr val="3E7C23"/>
                </a:solidFill>
                <a:latin typeface="Raleway"/>
                <a:ea typeface="Raleway"/>
                <a:cs typeface="Raleway"/>
                <a:sym typeface="Raleway"/>
              </a:rPr>
              <a:t>Preconceptions into here please! </a:t>
            </a:r>
            <a:endParaRPr sz="2400" b="1">
              <a:solidFill>
                <a:srgbClr val="3E7C23"/>
              </a:solidFill>
              <a:latin typeface="Raleway"/>
              <a:ea typeface="Raleway"/>
              <a:cs typeface="Raleway"/>
              <a:sym typeface="Raleway"/>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36"/>
        <p:cNvGrpSpPr/>
        <p:nvPr/>
      </p:nvGrpSpPr>
      <p:grpSpPr>
        <a:xfrm>
          <a:off x="0" y="0"/>
          <a:ext cx="0" cy="0"/>
          <a:chOff x="0" y="0"/>
          <a:chExt cx="0" cy="0"/>
        </a:xfrm>
      </p:grpSpPr>
      <p:sp>
        <p:nvSpPr>
          <p:cNvPr id="137" name="Google Shape;137;p18"/>
          <p:cNvSpPr/>
          <p:nvPr/>
        </p:nvSpPr>
        <p:spPr>
          <a:xfrm>
            <a:off x="284897" y="358992"/>
            <a:ext cx="6172200" cy="4629150"/>
          </a:xfrm>
          <a:custGeom>
            <a:avLst/>
            <a:gdLst/>
            <a:ahLst/>
            <a:cxnLst/>
            <a:rect l="l" t="t" r="r" b="b"/>
            <a:pathLst>
              <a:path w="6172200" h="4629150" extrusionOk="0">
                <a:moveTo>
                  <a:pt x="0" y="4629149"/>
                </a:moveTo>
                <a:lnTo>
                  <a:pt x="0" y="0"/>
                </a:lnTo>
                <a:lnTo>
                  <a:pt x="6172199" y="0"/>
                </a:lnTo>
                <a:lnTo>
                  <a:pt x="6172199" y="4629149"/>
                </a:lnTo>
                <a:lnTo>
                  <a:pt x="0" y="4629149"/>
                </a:lnTo>
                <a:close/>
              </a:path>
            </a:pathLst>
          </a:custGeom>
          <a:solidFill>
            <a:srgbClr val="3E7C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 name="Google Shape;138;p18"/>
          <p:cNvSpPr txBox="1"/>
          <p:nvPr/>
        </p:nvSpPr>
        <p:spPr>
          <a:xfrm>
            <a:off x="979318" y="1564837"/>
            <a:ext cx="4794885" cy="2690495"/>
          </a:xfrm>
          <a:prstGeom prst="rect">
            <a:avLst/>
          </a:prstGeom>
          <a:noFill/>
          <a:ln>
            <a:noFill/>
          </a:ln>
        </p:spPr>
        <p:txBody>
          <a:bodyPr spcFirstLastPara="1" wrap="square" lIns="0" tIns="10150" rIns="0" bIns="0" anchor="t" anchorCtr="0">
            <a:noAutofit/>
          </a:bodyPr>
          <a:lstStyle/>
          <a:p>
            <a:pPr marL="12700" marR="5080" lvl="0" indent="0" algn="l" rtl="0">
              <a:lnSpc>
                <a:spcPct val="125714"/>
              </a:lnSpc>
              <a:spcBef>
                <a:spcPts val="0"/>
              </a:spcBef>
              <a:spcAft>
                <a:spcPts val="0"/>
              </a:spcAft>
              <a:buNone/>
            </a:pPr>
            <a:r>
              <a:rPr lang="en-GB" sz="2800" b="1">
                <a:solidFill>
                  <a:srgbClr val="E0E8EC"/>
                </a:solidFill>
                <a:latin typeface="Raleway"/>
                <a:ea typeface="Raleway"/>
                <a:cs typeface="Raleway"/>
                <a:sym typeface="Raleway"/>
              </a:rPr>
              <a:t>“Different people have  different challenges and  strengths that shape their  lives in different ways but  some of these will be  shared.”</a:t>
            </a:r>
            <a:endParaRPr sz="2800">
              <a:solidFill>
                <a:schemeClr val="dk1"/>
              </a:solidFill>
              <a:latin typeface="Raleway"/>
              <a:ea typeface="Raleway"/>
              <a:cs typeface="Raleway"/>
              <a:sym typeface="Raleway"/>
            </a:endParaRPr>
          </a:p>
        </p:txBody>
      </p:sp>
      <p:sp>
        <p:nvSpPr>
          <p:cNvPr id="139" name="Google Shape;139;p18"/>
          <p:cNvSpPr txBox="1">
            <a:spLocks noGrp="1"/>
          </p:cNvSpPr>
          <p:nvPr>
            <p:ph type="title"/>
          </p:nvPr>
        </p:nvSpPr>
        <p:spPr>
          <a:xfrm>
            <a:off x="1078499" y="661350"/>
            <a:ext cx="4794900" cy="513000"/>
          </a:xfrm>
          <a:prstGeom prst="rect">
            <a:avLst/>
          </a:prstGeom>
          <a:noFill/>
          <a:ln>
            <a:noFill/>
          </a:ln>
        </p:spPr>
        <p:txBody>
          <a:bodyPr spcFirstLastPara="1" wrap="square" lIns="0" tIns="12700" rIns="0" bIns="0" anchor="t" anchorCtr="0">
            <a:noAutofit/>
          </a:bodyPr>
          <a:lstStyle/>
          <a:p>
            <a:pPr marL="12700" lvl="0" indent="0" algn="l" rtl="0">
              <a:lnSpc>
                <a:spcPct val="100000"/>
              </a:lnSpc>
              <a:spcBef>
                <a:spcPts val="0"/>
              </a:spcBef>
              <a:spcAft>
                <a:spcPts val="0"/>
              </a:spcAft>
              <a:buNone/>
            </a:pPr>
            <a:r>
              <a:rPr lang="en-GB" sz="3200">
                <a:solidFill>
                  <a:srgbClr val="E0E8EC"/>
                </a:solidFill>
                <a:latin typeface="Raleway"/>
                <a:ea typeface="Raleway"/>
                <a:cs typeface="Raleway"/>
                <a:sym typeface="Raleway"/>
              </a:rPr>
              <a:t>T H E	S P E C T R U M</a:t>
            </a:r>
            <a:endParaRPr sz="3200">
              <a:latin typeface="Raleway"/>
              <a:ea typeface="Raleway"/>
              <a:cs typeface="Raleway"/>
              <a:sym typeface="Raleway"/>
            </a:endParaRPr>
          </a:p>
        </p:txBody>
      </p:sp>
      <p:sp>
        <p:nvSpPr>
          <p:cNvPr id="140" name="Google Shape;140;p18"/>
          <p:cNvSpPr/>
          <p:nvPr/>
        </p:nvSpPr>
        <p:spPr>
          <a:xfrm>
            <a:off x="4838688" y="3910368"/>
            <a:ext cx="4914900" cy="32577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44"/>
        <p:cNvGrpSpPr/>
        <p:nvPr/>
      </p:nvGrpSpPr>
      <p:grpSpPr>
        <a:xfrm>
          <a:off x="0" y="0"/>
          <a:ext cx="0" cy="0"/>
          <a:chOff x="0" y="0"/>
          <a:chExt cx="0" cy="0"/>
        </a:xfrm>
      </p:grpSpPr>
      <p:sp>
        <p:nvSpPr>
          <p:cNvPr id="145" name="Google Shape;145;p19"/>
          <p:cNvSpPr/>
          <p:nvPr/>
        </p:nvSpPr>
        <p:spPr>
          <a:xfrm>
            <a:off x="0" y="0"/>
            <a:ext cx="9753600" cy="2412365"/>
          </a:xfrm>
          <a:custGeom>
            <a:avLst/>
            <a:gdLst/>
            <a:ahLst/>
            <a:cxnLst/>
            <a:rect l="l" t="t" r="r" b="b"/>
            <a:pathLst>
              <a:path w="9753600" h="2412365" extrusionOk="0">
                <a:moveTo>
                  <a:pt x="0" y="2411777"/>
                </a:moveTo>
                <a:lnTo>
                  <a:pt x="0" y="0"/>
                </a:lnTo>
                <a:lnTo>
                  <a:pt x="9753600" y="0"/>
                </a:lnTo>
                <a:lnTo>
                  <a:pt x="9753600" y="2411777"/>
                </a:lnTo>
                <a:lnTo>
                  <a:pt x="0" y="2411777"/>
                </a:lnTo>
                <a:close/>
              </a:path>
            </a:pathLst>
          </a:custGeom>
          <a:solidFill>
            <a:srgbClr val="3E7C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19"/>
          <p:cNvSpPr/>
          <p:nvPr/>
        </p:nvSpPr>
        <p:spPr>
          <a:xfrm>
            <a:off x="425792" y="1326238"/>
            <a:ext cx="104775" cy="104775"/>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 name="Google Shape;147;p19"/>
          <p:cNvSpPr/>
          <p:nvPr/>
        </p:nvSpPr>
        <p:spPr>
          <a:xfrm>
            <a:off x="435317" y="1812013"/>
            <a:ext cx="104775" cy="104775"/>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8" name="Google Shape;148;p19"/>
          <p:cNvSpPr txBox="1"/>
          <p:nvPr/>
        </p:nvSpPr>
        <p:spPr>
          <a:xfrm>
            <a:off x="690211" y="1073285"/>
            <a:ext cx="5564505" cy="975360"/>
          </a:xfrm>
          <a:prstGeom prst="rect">
            <a:avLst/>
          </a:prstGeom>
          <a:noFill/>
          <a:ln>
            <a:noFill/>
          </a:ln>
        </p:spPr>
        <p:txBody>
          <a:bodyPr spcFirstLastPara="1" wrap="square" lIns="0" tIns="65400" rIns="0" bIns="0" anchor="t" anchorCtr="0">
            <a:noAutofit/>
          </a:bodyPr>
          <a:lstStyle/>
          <a:p>
            <a:pPr marL="12700" marR="0" lvl="0" indent="0" algn="l" rtl="0">
              <a:lnSpc>
                <a:spcPct val="100000"/>
              </a:lnSpc>
              <a:spcBef>
                <a:spcPts val="0"/>
              </a:spcBef>
              <a:spcAft>
                <a:spcPts val="0"/>
              </a:spcAft>
              <a:buNone/>
            </a:pPr>
            <a:r>
              <a:rPr lang="en-GB" sz="2750" b="1">
                <a:solidFill>
                  <a:srgbClr val="E0E8EC"/>
                </a:solidFill>
                <a:latin typeface="Raleway"/>
                <a:ea typeface="Raleway"/>
                <a:cs typeface="Raleway"/>
                <a:sym typeface="Raleway"/>
              </a:rPr>
              <a:t>Not a line and not prescriptive</a:t>
            </a:r>
            <a:endParaRPr sz="2750">
              <a:solidFill>
                <a:schemeClr val="dk1"/>
              </a:solidFill>
              <a:latin typeface="Raleway"/>
              <a:ea typeface="Raleway"/>
              <a:cs typeface="Raleway"/>
              <a:sym typeface="Raleway"/>
            </a:endParaRPr>
          </a:p>
          <a:p>
            <a:pPr marL="16510" marR="0" lvl="0" indent="0" algn="l" rtl="0">
              <a:lnSpc>
                <a:spcPct val="100000"/>
              </a:lnSpc>
              <a:spcBef>
                <a:spcPts val="400"/>
              </a:spcBef>
              <a:spcAft>
                <a:spcPts val="0"/>
              </a:spcAft>
              <a:buNone/>
            </a:pPr>
            <a:r>
              <a:rPr lang="en-GB" sz="2800" b="1">
                <a:solidFill>
                  <a:srgbClr val="E0E8EC"/>
                </a:solidFill>
                <a:latin typeface="Raleway"/>
                <a:ea typeface="Raleway"/>
                <a:cs typeface="Raleway"/>
                <a:sym typeface="Raleway"/>
              </a:rPr>
              <a:t>Like a mixing board</a:t>
            </a:r>
            <a:endParaRPr sz="2800">
              <a:solidFill>
                <a:schemeClr val="dk1"/>
              </a:solidFill>
              <a:latin typeface="Raleway"/>
              <a:ea typeface="Raleway"/>
              <a:cs typeface="Raleway"/>
              <a:sym typeface="Raleway"/>
            </a:endParaRPr>
          </a:p>
        </p:txBody>
      </p:sp>
      <p:sp>
        <p:nvSpPr>
          <p:cNvPr id="149" name="Google Shape;149;p19"/>
          <p:cNvSpPr txBox="1">
            <a:spLocks noGrp="1"/>
          </p:cNvSpPr>
          <p:nvPr>
            <p:ph type="title"/>
          </p:nvPr>
        </p:nvSpPr>
        <p:spPr>
          <a:xfrm>
            <a:off x="232128" y="422025"/>
            <a:ext cx="5178000" cy="513000"/>
          </a:xfrm>
          <a:prstGeom prst="rect">
            <a:avLst/>
          </a:prstGeom>
          <a:noFill/>
          <a:ln>
            <a:noFill/>
          </a:ln>
        </p:spPr>
        <p:txBody>
          <a:bodyPr spcFirstLastPara="1" wrap="square" lIns="0" tIns="12700" rIns="0" bIns="0" anchor="t" anchorCtr="0">
            <a:noAutofit/>
          </a:bodyPr>
          <a:lstStyle/>
          <a:p>
            <a:pPr marL="12700" lvl="0" indent="0" algn="l" rtl="0">
              <a:lnSpc>
                <a:spcPct val="100000"/>
              </a:lnSpc>
              <a:spcBef>
                <a:spcPts val="0"/>
              </a:spcBef>
              <a:spcAft>
                <a:spcPts val="0"/>
              </a:spcAft>
              <a:buNone/>
            </a:pPr>
            <a:r>
              <a:rPr lang="en-GB" sz="3200">
                <a:solidFill>
                  <a:srgbClr val="E0E8EC"/>
                </a:solidFill>
                <a:latin typeface="Raleway"/>
                <a:ea typeface="Raleway"/>
                <a:cs typeface="Raleway"/>
                <a:sym typeface="Raleway"/>
              </a:rPr>
              <a:t>T H E	S P E C T R U M</a:t>
            </a:r>
            <a:endParaRPr sz="3200">
              <a:latin typeface="Raleway"/>
              <a:ea typeface="Raleway"/>
              <a:cs typeface="Raleway"/>
              <a:sym typeface="Raleway"/>
            </a:endParaRPr>
          </a:p>
        </p:txBody>
      </p:sp>
      <p:sp>
        <p:nvSpPr>
          <p:cNvPr id="150" name="Google Shape;150;p19"/>
          <p:cNvSpPr/>
          <p:nvPr/>
        </p:nvSpPr>
        <p:spPr>
          <a:xfrm>
            <a:off x="0" y="2275789"/>
            <a:ext cx="9753600" cy="503941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54"/>
        <p:cNvGrpSpPr/>
        <p:nvPr/>
      </p:nvGrpSpPr>
      <p:grpSpPr>
        <a:xfrm>
          <a:off x="0" y="0"/>
          <a:ext cx="0" cy="0"/>
          <a:chOff x="0" y="0"/>
          <a:chExt cx="0" cy="0"/>
        </a:xfrm>
      </p:grpSpPr>
      <p:sp>
        <p:nvSpPr>
          <p:cNvPr id="155" name="Google Shape;155;p20"/>
          <p:cNvSpPr/>
          <p:nvPr/>
        </p:nvSpPr>
        <p:spPr>
          <a:xfrm>
            <a:off x="0" y="2"/>
            <a:ext cx="9753600" cy="7315200"/>
          </a:xfrm>
          <a:custGeom>
            <a:avLst/>
            <a:gdLst/>
            <a:ahLst/>
            <a:cxnLst/>
            <a:rect l="l" t="t" r="r" b="b"/>
            <a:pathLst>
              <a:path w="9753600" h="7315200" extrusionOk="0">
                <a:moveTo>
                  <a:pt x="0" y="0"/>
                </a:moveTo>
                <a:lnTo>
                  <a:pt x="9753600" y="0"/>
                </a:lnTo>
                <a:lnTo>
                  <a:pt x="9753600" y="7315200"/>
                </a:lnTo>
                <a:lnTo>
                  <a:pt x="0" y="7315200"/>
                </a:lnTo>
                <a:lnTo>
                  <a:pt x="0" y="0"/>
                </a:lnTo>
                <a:close/>
              </a:path>
            </a:pathLst>
          </a:custGeom>
          <a:solidFill>
            <a:srgbClr val="3E7C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 name="Google Shape;156;p20"/>
          <p:cNvSpPr txBox="1">
            <a:spLocks noGrp="1"/>
          </p:cNvSpPr>
          <p:nvPr>
            <p:ph type="title"/>
          </p:nvPr>
        </p:nvSpPr>
        <p:spPr>
          <a:xfrm>
            <a:off x="2187063" y="1080890"/>
            <a:ext cx="7209155" cy="884555"/>
          </a:xfrm>
          <a:prstGeom prst="rect">
            <a:avLst/>
          </a:prstGeom>
          <a:noFill/>
          <a:ln>
            <a:noFill/>
          </a:ln>
        </p:spPr>
        <p:txBody>
          <a:bodyPr spcFirstLastPara="1" wrap="square" lIns="0" tIns="17125" rIns="0" bIns="0" anchor="t" anchorCtr="0">
            <a:noAutofit/>
          </a:bodyPr>
          <a:lstStyle/>
          <a:p>
            <a:pPr marL="12700" lvl="0" indent="0" algn="l" rtl="0">
              <a:lnSpc>
                <a:spcPct val="100000"/>
              </a:lnSpc>
              <a:spcBef>
                <a:spcPts val="0"/>
              </a:spcBef>
              <a:spcAft>
                <a:spcPts val="0"/>
              </a:spcAft>
              <a:buNone/>
            </a:pPr>
            <a:r>
              <a:rPr lang="en-GB" sz="5600">
                <a:solidFill>
                  <a:srgbClr val="FDFFF1"/>
                </a:solidFill>
                <a:latin typeface="Raleway"/>
                <a:ea typeface="Raleway"/>
                <a:cs typeface="Raleway"/>
                <a:sym typeface="Raleway"/>
              </a:rPr>
              <a:t>NEURODIVERSITY</a:t>
            </a:r>
            <a:endParaRPr sz="5600">
              <a:latin typeface="Raleway"/>
              <a:ea typeface="Raleway"/>
              <a:cs typeface="Raleway"/>
              <a:sym typeface="Raleway"/>
            </a:endParaRPr>
          </a:p>
        </p:txBody>
      </p:sp>
      <p:sp>
        <p:nvSpPr>
          <p:cNvPr id="157" name="Google Shape;157;p20"/>
          <p:cNvSpPr/>
          <p:nvPr/>
        </p:nvSpPr>
        <p:spPr>
          <a:xfrm>
            <a:off x="9352156" y="516886"/>
            <a:ext cx="259715" cy="180975"/>
          </a:xfrm>
          <a:custGeom>
            <a:avLst/>
            <a:gdLst/>
            <a:ahLst/>
            <a:cxnLst/>
            <a:rect l="l" t="t" r="r" b="b"/>
            <a:pathLst>
              <a:path w="259715" h="180975" extrusionOk="0">
                <a:moveTo>
                  <a:pt x="0" y="0"/>
                </a:moveTo>
                <a:lnTo>
                  <a:pt x="259515" y="0"/>
                </a:lnTo>
                <a:lnTo>
                  <a:pt x="259515" y="180974"/>
                </a:lnTo>
                <a:lnTo>
                  <a:pt x="0" y="180974"/>
                </a:lnTo>
                <a:lnTo>
                  <a:pt x="0" y="0"/>
                </a:lnTo>
                <a:close/>
              </a:path>
            </a:pathLst>
          </a:custGeom>
          <a:solidFill>
            <a:srgbClr val="FDFF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 name="Google Shape;158;p20"/>
          <p:cNvSpPr/>
          <p:nvPr/>
        </p:nvSpPr>
        <p:spPr>
          <a:xfrm>
            <a:off x="8833124" y="516886"/>
            <a:ext cx="259715" cy="180975"/>
          </a:xfrm>
          <a:custGeom>
            <a:avLst/>
            <a:gdLst/>
            <a:ahLst/>
            <a:cxnLst/>
            <a:rect l="l" t="t" r="r" b="b"/>
            <a:pathLst>
              <a:path w="259715" h="180975" extrusionOk="0">
                <a:moveTo>
                  <a:pt x="0" y="0"/>
                </a:moveTo>
                <a:lnTo>
                  <a:pt x="259515" y="0"/>
                </a:lnTo>
                <a:lnTo>
                  <a:pt x="259515" y="180974"/>
                </a:lnTo>
                <a:lnTo>
                  <a:pt x="0" y="180974"/>
                </a:lnTo>
                <a:lnTo>
                  <a:pt x="0" y="0"/>
                </a:lnTo>
                <a:close/>
              </a:path>
            </a:pathLst>
          </a:custGeom>
          <a:solidFill>
            <a:srgbClr val="FDFF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 name="Google Shape;159;p20"/>
          <p:cNvSpPr/>
          <p:nvPr/>
        </p:nvSpPr>
        <p:spPr>
          <a:xfrm>
            <a:off x="8314093" y="516886"/>
            <a:ext cx="259715" cy="180975"/>
          </a:xfrm>
          <a:custGeom>
            <a:avLst/>
            <a:gdLst/>
            <a:ahLst/>
            <a:cxnLst/>
            <a:rect l="l" t="t" r="r" b="b"/>
            <a:pathLst>
              <a:path w="259715" h="180975" extrusionOk="0">
                <a:moveTo>
                  <a:pt x="0" y="0"/>
                </a:moveTo>
                <a:lnTo>
                  <a:pt x="259515" y="0"/>
                </a:lnTo>
                <a:lnTo>
                  <a:pt x="259515" y="180974"/>
                </a:lnTo>
                <a:lnTo>
                  <a:pt x="0" y="180974"/>
                </a:lnTo>
                <a:lnTo>
                  <a:pt x="0" y="0"/>
                </a:lnTo>
                <a:close/>
              </a:path>
            </a:pathLst>
          </a:custGeom>
          <a:solidFill>
            <a:srgbClr val="FDFF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0" name="Google Shape;160;p20"/>
          <p:cNvSpPr/>
          <p:nvPr/>
        </p:nvSpPr>
        <p:spPr>
          <a:xfrm>
            <a:off x="7276031" y="516886"/>
            <a:ext cx="259715" cy="180975"/>
          </a:xfrm>
          <a:custGeom>
            <a:avLst/>
            <a:gdLst/>
            <a:ahLst/>
            <a:cxnLst/>
            <a:rect l="l" t="t" r="r" b="b"/>
            <a:pathLst>
              <a:path w="259715" h="180975" extrusionOk="0">
                <a:moveTo>
                  <a:pt x="0" y="0"/>
                </a:moveTo>
                <a:lnTo>
                  <a:pt x="259515" y="0"/>
                </a:lnTo>
                <a:lnTo>
                  <a:pt x="259515" y="180974"/>
                </a:lnTo>
                <a:lnTo>
                  <a:pt x="0" y="180974"/>
                </a:lnTo>
                <a:lnTo>
                  <a:pt x="0" y="0"/>
                </a:lnTo>
                <a:close/>
              </a:path>
            </a:pathLst>
          </a:custGeom>
          <a:solidFill>
            <a:srgbClr val="FDFF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1" name="Google Shape;161;p20"/>
          <p:cNvSpPr/>
          <p:nvPr/>
        </p:nvSpPr>
        <p:spPr>
          <a:xfrm>
            <a:off x="6756999" y="516886"/>
            <a:ext cx="259715" cy="180975"/>
          </a:xfrm>
          <a:custGeom>
            <a:avLst/>
            <a:gdLst/>
            <a:ahLst/>
            <a:cxnLst/>
            <a:rect l="l" t="t" r="r" b="b"/>
            <a:pathLst>
              <a:path w="259715" h="180975" extrusionOk="0">
                <a:moveTo>
                  <a:pt x="0" y="0"/>
                </a:moveTo>
                <a:lnTo>
                  <a:pt x="259515" y="0"/>
                </a:lnTo>
                <a:lnTo>
                  <a:pt x="259515" y="180974"/>
                </a:lnTo>
                <a:lnTo>
                  <a:pt x="0" y="180974"/>
                </a:lnTo>
                <a:lnTo>
                  <a:pt x="0" y="0"/>
                </a:lnTo>
                <a:close/>
              </a:path>
            </a:pathLst>
          </a:custGeom>
          <a:solidFill>
            <a:srgbClr val="FDFF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 name="Google Shape;162;p20"/>
          <p:cNvSpPr/>
          <p:nvPr/>
        </p:nvSpPr>
        <p:spPr>
          <a:xfrm>
            <a:off x="7795062" y="516886"/>
            <a:ext cx="259715" cy="180975"/>
          </a:xfrm>
          <a:custGeom>
            <a:avLst/>
            <a:gdLst/>
            <a:ahLst/>
            <a:cxnLst/>
            <a:rect l="l" t="t" r="r" b="b"/>
            <a:pathLst>
              <a:path w="259715" h="180975" extrusionOk="0">
                <a:moveTo>
                  <a:pt x="0" y="0"/>
                </a:moveTo>
                <a:lnTo>
                  <a:pt x="259515" y="0"/>
                </a:lnTo>
                <a:lnTo>
                  <a:pt x="259515" y="180974"/>
                </a:lnTo>
                <a:lnTo>
                  <a:pt x="0" y="180974"/>
                </a:lnTo>
                <a:lnTo>
                  <a:pt x="0" y="0"/>
                </a:lnTo>
                <a:close/>
              </a:path>
            </a:pathLst>
          </a:custGeom>
          <a:solidFill>
            <a:srgbClr val="FDFF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 name="Google Shape;163;p20"/>
          <p:cNvSpPr/>
          <p:nvPr/>
        </p:nvSpPr>
        <p:spPr>
          <a:xfrm>
            <a:off x="6237968" y="516886"/>
            <a:ext cx="259715" cy="180975"/>
          </a:xfrm>
          <a:custGeom>
            <a:avLst/>
            <a:gdLst/>
            <a:ahLst/>
            <a:cxnLst/>
            <a:rect l="l" t="t" r="r" b="b"/>
            <a:pathLst>
              <a:path w="259714" h="180975" extrusionOk="0">
                <a:moveTo>
                  <a:pt x="0" y="0"/>
                </a:moveTo>
                <a:lnTo>
                  <a:pt x="259515" y="0"/>
                </a:lnTo>
                <a:lnTo>
                  <a:pt x="259515" y="180974"/>
                </a:lnTo>
                <a:lnTo>
                  <a:pt x="0" y="180974"/>
                </a:lnTo>
                <a:lnTo>
                  <a:pt x="0" y="0"/>
                </a:lnTo>
                <a:close/>
              </a:path>
            </a:pathLst>
          </a:custGeom>
          <a:solidFill>
            <a:srgbClr val="FDFF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 name="Google Shape;164;p20"/>
          <p:cNvSpPr/>
          <p:nvPr/>
        </p:nvSpPr>
        <p:spPr>
          <a:xfrm>
            <a:off x="528624" y="516886"/>
            <a:ext cx="259715" cy="180975"/>
          </a:xfrm>
          <a:custGeom>
            <a:avLst/>
            <a:gdLst/>
            <a:ahLst/>
            <a:cxnLst/>
            <a:rect l="l" t="t" r="r" b="b"/>
            <a:pathLst>
              <a:path w="259715" h="180975" extrusionOk="0">
                <a:moveTo>
                  <a:pt x="0" y="0"/>
                </a:moveTo>
                <a:lnTo>
                  <a:pt x="259515" y="0"/>
                </a:lnTo>
                <a:lnTo>
                  <a:pt x="259515" y="180974"/>
                </a:lnTo>
                <a:lnTo>
                  <a:pt x="0" y="180974"/>
                </a:lnTo>
                <a:lnTo>
                  <a:pt x="0" y="0"/>
                </a:lnTo>
                <a:close/>
              </a:path>
            </a:pathLst>
          </a:custGeom>
          <a:solidFill>
            <a:srgbClr val="FDFF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 name="Google Shape;165;p20"/>
          <p:cNvSpPr/>
          <p:nvPr/>
        </p:nvSpPr>
        <p:spPr>
          <a:xfrm>
            <a:off x="1047656" y="516886"/>
            <a:ext cx="259715" cy="180975"/>
          </a:xfrm>
          <a:custGeom>
            <a:avLst/>
            <a:gdLst/>
            <a:ahLst/>
            <a:cxnLst/>
            <a:rect l="l" t="t" r="r" b="b"/>
            <a:pathLst>
              <a:path w="259715" h="180975" extrusionOk="0">
                <a:moveTo>
                  <a:pt x="0" y="0"/>
                </a:moveTo>
                <a:lnTo>
                  <a:pt x="259515" y="0"/>
                </a:lnTo>
                <a:lnTo>
                  <a:pt x="259515" y="180974"/>
                </a:lnTo>
                <a:lnTo>
                  <a:pt x="0" y="180974"/>
                </a:lnTo>
                <a:lnTo>
                  <a:pt x="0" y="0"/>
                </a:lnTo>
                <a:close/>
              </a:path>
            </a:pathLst>
          </a:custGeom>
          <a:solidFill>
            <a:srgbClr val="FDFF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66;p20"/>
          <p:cNvSpPr/>
          <p:nvPr/>
        </p:nvSpPr>
        <p:spPr>
          <a:xfrm>
            <a:off x="1566687" y="516886"/>
            <a:ext cx="259715" cy="180975"/>
          </a:xfrm>
          <a:custGeom>
            <a:avLst/>
            <a:gdLst/>
            <a:ahLst/>
            <a:cxnLst/>
            <a:rect l="l" t="t" r="r" b="b"/>
            <a:pathLst>
              <a:path w="259714" h="180975" extrusionOk="0">
                <a:moveTo>
                  <a:pt x="0" y="0"/>
                </a:moveTo>
                <a:lnTo>
                  <a:pt x="259515" y="0"/>
                </a:lnTo>
                <a:lnTo>
                  <a:pt x="259515" y="180974"/>
                </a:lnTo>
                <a:lnTo>
                  <a:pt x="0" y="180974"/>
                </a:lnTo>
                <a:lnTo>
                  <a:pt x="0" y="0"/>
                </a:lnTo>
                <a:close/>
              </a:path>
            </a:pathLst>
          </a:custGeom>
          <a:solidFill>
            <a:srgbClr val="FDFF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 name="Google Shape;167;p20"/>
          <p:cNvSpPr/>
          <p:nvPr/>
        </p:nvSpPr>
        <p:spPr>
          <a:xfrm>
            <a:off x="9593" y="516886"/>
            <a:ext cx="259715" cy="180975"/>
          </a:xfrm>
          <a:custGeom>
            <a:avLst/>
            <a:gdLst/>
            <a:ahLst/>
            <a:cxnLst/>
            <a:rect l="l" t="t" r="r" b="b"/>
            <a:pathLst>
              <a:path w="259715" h="180975" extrusionOk="0">
                <a:moveTo>
                  <a:pt x="0" y="0"/>
                </a:moveTo>
                <a:lnTo>
                  <a:pt x="259515" y="0"/>
                </a:lnTo>
                <a:lnTo>
                  <a:pt x="259515" y="180974"/>
                </a:lnTo>
                <a:lnTo>
                  <a:pt x="0" y="180974"/>
                </a:lnTo>
                <a:lnTo>
                  <a:pt x="0" y="0"/>
                </a:lnTo>
                <a:close/>
              </a:path>
            </a:pathLst>
          </a:custGeom>
          <a:solidFill>
            <a:srgbClr val="FDFF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 name="Google Shape;168;p20"/>
          <p:cNvSpPr/>
          <p:nvPr/>
        </p:nvSpPr>
        <p:spPr>
          <a:xfrm>
            <a:off x="2604749" y="516886"/>
            <a:ext cx="259715" cy="180975"/>
          </a:xfrm>
          <a:custGeom>
            <a:avLst/>
            <a:gdLst/>
            <a:ahLst/>
            <a:cxnLst/>
            <a:rect l="l" t="t" r="r" b="b"/>
            <a:pathLst>
              <a:path w="259714" h="180975" extrusionOk="0">
                <a:moveTo>
                  <a:pt x="0" y="0"/>
                </a:moveTo>
                <a:lnTo>
                  <a:pt x="259515" y="0"/>
                </a:lnTo>
                <a:lnTo>
                  <a:pt x="259515" y="180974"/>
                </a:lnTo>
                <a:lnTo>
                  <a:pt x="0" y="180974"/>
                </a:lnTo>
                <a:lnTo>
                  <a:pt x="0" y="0"/>
                </a:lnTo>
                <a:close/>
              </a:path>
            </a:pathLst>
          </a:custGeom>
          <a:solidFill>
            <a:srgbClr val="FDFF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 name="Google Shape;169;p20"/>
          <p:cNvSpPr/>
          <p:nvPr/>
        </p:nvSpPr>
        <p:spPr>
          <a:xfrm>
            <a:off x="4161843" y="516886"/>
            <a:ext cx="259715" cy="180975"/>
          </a:xfrm>
          <a:custGeom>
            <a:avLst/>
            <a:gdLst/>
            <a:ahLst/>
            <a:cxnLst/>
            <a:rect l="l" t="t" r="r" b="b"/>
            <a:pathLst>
              <a:path w="259714" h="180975" extrusionOk="0">
                <a:moveTo>
                  <a:pt x="0" y="0"/>
                </a:moveTo>
                <a:lnTo>
                  <a:pt x="259515" y="0"/>
                </a:lnTo>
                <a:lnTo>
                  <a:pt x="259515" y="180974"/>
                </a:lnTo>
                <a:lnTo>
                  <a:pt x="0" y="180974"/>
                </a:lnTo>
                <a:lnTo>
                  <a:pt x="0" y="0"/>
                </a:lnTo>
                <a:close/>
              </a:path>
            </a:pathLst>
          </a:custGeom>
          <a:solidFill>
            <a:srgbClr val="FDFF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 name="Google Shape;170;p20"/>
          <p:cNvSpPr/>
          <p:nvPr/>
        </p:nvSpPr>
        <p:spPr>
          <a:xfrm>
            <a:off x="4680874" y="516886"/>
            <a:ext cx="259715" cy="180975"/>
          </a:xfrm>
          <a:custGeom>
            <a:avLst/>
            <a:gdLst/>
            <a:ahLst/>
            <a:cxnLst/>
            <a:rect l="l" t="t" r="r" b="b"/>
            <a:pathLst>
              <a:path w="259714" h="180975" extrusionOk="0">
                <a:moveTo>
                  <a:pt x="0" y="0"/>
                </a:moveTo>
                <a:lnTo>
                  <a:pt x="259515" y="0"/>
                </a:lnTo>
                <a:lnTo>
                  <a:pt x="259515" y="180974"/>
                </a:lnTo>
                <a:lnTo>
                  <a:pt x="0" y="180974"/>
                </a:lnTo>
                <a:lnTo>
                  <a:pt x="0" y="0"/>
                </a:lnTo>
                <a:close/>
              </a:path>
            </a:pathLst>
          </a:custGeom>
          <a:solidFill>
            <a:srgbClr val="FDFF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 name="Google Shape;171;p20"/>
          <p:cNvSpPr/>
          <p:nvPr/>
        </p:nvSpPr>
        <p:spPr>
          <a:xfrm>
            <a:off x="5199906" y="516886"/>
            <a:ext cx="259715" cy="180975"/>
          </a:xfrm>
          <a:custGeom>
            <a:avLst/>
            <a:gdLst/>
            <a:ahLst/>
            <a:cxnLst/>
            <a:rect l="l" t="t" r="r" b="b"/>
            <a:pathLst>
              <a:path w="259714" h="180975" extrusionOk="0">
                <a:moveTo>
                  <a:pt x="0" y="0"/>
                </a:moveTo>
                <a:lnTo>
                  <a:pt x="259515" y="0"/>
                </a:lnTo>
                <a:lnTo>
                  <a:pt x="259515" y="180974"/>
                </a:lnTo>
                <a:lnTo>
                  <a:pt x="0" y="180974"/>
                </a:lnTo>
                <a:lnTo>
                  <a:pt x="0" y="0"/>
                </a:lnTo>
                <a:close/>
              </a:path>
            </a:pathLst>
          </a:custGeom>
          <a:solidFill>
            <a:srgbClr val="FDFF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172;p20"/>
          <p:cNvSpPr/>
          <p:nvPr/>
        </p:nvSpPr>
        <p:spPr>
          <a:xfrm>
            <a:off x="3123781" y="516886"/>
            <a:ext cx="259715" cy="180975"/>
          </a:xfrm>
          <a:custGeom>
            <a:avLst/>
            <a:gdLst/>
            <a:ahLst/>
            <a:cxnLst/>
            <a:rect l="l" t="t" r="r" b="b"/>
            <a:pathLst>
              <a:path w="259714" h="180975" extrusionOk="0">
                <a:moveTo>
                  <a:pt x="0" y="0"/>
                </a:moveTo>
                <a:lnTo>
                  <a:pt x="259515" y="0"/>
                </a:lnTo>
                <a:lnTo>
                  <a:pt x="259515" y="180974"/>
                </a:lnTo>
                <a:lnTo>
                  <a:pt x="0" y="180974"/>
                </a:lnTo>
                <a:lnTo>
                  <a:pt x="0" y="0"/>
                </a:lnTo>
                <a:close/>
              </a:path>
            </a:pathLst>
          </a:custGeom>
          <a:solidFill>
            <a:srgbClr val="FDFF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 name="Google Shape;173;p20"/>
          <p:cNvSpPr/>
          <p:nvPr/>
        </p:nvSpPr>
        <p:spPr>
          <a:xfrm>
            <a:off x="5718937" y="516886"/>
            <a:ext cx="259715" cy="180975"/>
          </a:xfrm>
          <a:custGeom>
            <a:avLst/>
            <a:gdLst/>
            <a:ahLst/>
            <a:cxnLst/>
            <a:rect l="l" t="t" r="r" b="b"/>
            <a:pathLst>
              <a:path w="259714" h="180975" extrusionOk="0">
                <a:moveTo>
                  <a:pt x="0" y="0"/>
                </a:moveTo>
                <a:lnTo>
                  <a:pt x="259515" y="0"/>
                </a:lnTo>
                <a:lnTo>
                  <a:pt x="259515" y="180974"/>
                </a:lnTo>
                <a:lnTo>
                  <a:pt x="0" y="180974"/>
                </a:lnTo>
                <a:lnTo>
                  <a:pt x="0" y="0"/>
                </a:lnTo>
                <a:close/>
              </a:path>
            </a:pathLst>
          </a:custGeom>
          <a:solidFill>
            <a:srgbClr val="FDFF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 name="Google Shape;174;p20"/>
          <p:cNvSpPr/>
          <p:nvPr/>
        </p:nvSpPr>
        <p:spPr>
          <a:xfrm>
            <a:off x="3642812" y="516886"/>
            <a:ext cx="259715" cy="180975"/>
          </a:xfrm>
          <a:custGeom>
            <a:avLst/>
            <a:gdLst/>
            <a:ahLst/>
            <a:cxnLst/>
            <a:rect l="l" t="t" r="r" b="b"/>
            <a:pathLst>
              <a:path w="259714" h="180975" extrusionOk="0">
                <a:moveTo>
                  <a:pt x="0" y="0"/>
                </a:moveTo>
                <a:lnTo>
                  <a:pt x="259515" y="0"/>
                </a:lnTo>
                <a:lnTo>
                  <a:pt x="259515" y="180974"/>
                </a:lnTo>
                <a:lnTo>
                  <a:pt x="0" y="180974"/>
                </a:lnTo>
                <a:lnTo>
                  <a:pt x="0" y="0"/>
                </a:lnTo>
                <a:close/>
              </a:path>
            </a:pathLst>
          </a:custGeom>
          <a:solidFill>
            <a:srgbClr val="FDFF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 name="Google Shape;175;p20"/>
          <p:cNvSpPr/>
          <p:nvPr/>
        </p:nvSpPr>
        <p:spPr>
          <a:xfrm>
            <a:off x="2085718" y="516886"/>
            <a:ext cx="259715" cy="180975"/>
          </a:xfrm>
          <a:custGeom>
            <a:avLst/>
            <a:gdLst/>
            <a:ahLst/>
            <a:cxnLst/>
            <a:rect l="l" t="t" r="r" b="b"/>
            <a:pathLst>
              <a:path w="259714" h="180975" extrusionOk="0">
                <a:moveTo>
                  <a:pt x="0" y="0"/>
                </a:moveTo>
                <a:lnTo>
                  <a:pt x="259515" y="0"/>
                </a:lnTo>
                <a:lnTo>
                  <a:pt x="259515" y="180974"/>
                </a:lnTo>
                <a:lnTo>
                  <a:pt x="0" y="180974"/>
                </a:lnTo>
                <a:lnTo>
                  <a:pt x="0" y="0"/>
                </a:lnTo>
                <a:close/>
              </a:path>
            </a:pathLst>
          </a:custGeom>
          <a:solidFill>
            <a:srgbClr val="FDFF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 name="Google Shape;176;p20"/>
          <p:cNvSpPr txBox="1"/>
          <p:nvPr/>
        </p:nvSpPr>
        <p:spPr>
          <a:xfrm>
            <a:off x="2421826" y="2688272"/>
            <a:ext cx="6974840" cy="3836670"/>
          </a:xfrm>
          <a:prstGeom prst="rect">
            <a:avLst/>
          </a:prstGeom>
          <a:noFill/>
          <a:ln>
            <a:noFill/>
          </a:ln>
        </p:spPr>
        <p:txBody>
          <a:bodyPr spcFirstLastPara="1" wrap="square" lIns="0" tIns="12700" rIns="0" bIns="0" anchor="t" anchorCtr="0">
            <a:noAutofit/>
          </a:bodyPr>
          <a:lstStyle/>
          <a:p>
            <a:pPr marL="12700" marR="78740" lvl="0" indent="1069340" algn="r" rtl="0">
              <a:lnSpc>
                <a:spcPct val="116300"/>
              </a:lnSpc>
              <a:spcBef>
                <a:spcPts val="0"/>
              </a:spcBef>
              <a:spcAft>
                <a:spcPts val="0"/>
              </a:spcAft>
              <a:buNone/>
            </a:pPr>
            <a:r>
              <a:rPr lang="en-GB" sz="3600" b="1">
                <a:solidFill>
                  <a:srgbClr val="FDFFF1"/>
                </a:solidFill>
                <a:latin typeface="Raleway"/>
                <a:ea typeface="Raleway"/>
                <a:cs typeface="Raleway"/>
                <a:sym typeface="Raleway"/>
              </a:rPr>
              <a:t>Differences in a person’s  brain which means they may  experience the world</a:t>
            </a:r>
            <a:endParaRPr sz="3600">
              <a:solidFill>
                <a:schemeClr val="dk1"/>
              </a:solidFill>
              <a:latin typeface="Raleway"/>
              <a:ea typeface="Raleway"/>
              <a:cs typeface="Raleway"/>
              <a:sym typeface="Raleway"/>
            </a:endParaRPr>
          </a:p>
          <a:p>
            <a:pPr marL="0" marR="5080" lvl="0" indent="0" algn="r" rtl="0">
              <a:lnSpc>
                <a:spcPct val="100000"/>
              </a:lnSpc>
              <a:spcBef>
                <a:spcPts val="705"/>
              </a:spcBef>
              <a:spcAft>
                <a:spcPts val="0"/>
              </a:spcAft>
              <a:buNone/>
            </a:pPr>
            <a:r>
              <a:rPr lang="en-GB" sz="3600" b="1">
                <a:solidFill>
                  <a:srgbClr val="FDFFF1"/>
                </a:solidFill>
                <a:latin typeface="Raleway"/>
                <a:ea typeface="Raleway"/>
                <a:cs typeface="Raleway"/>
                <a:sym typeface="Raleway"/>
              </a:rPr>
              <a:t>differently</a:t>
            </a:r>
            <a:endParaRPr sz="3600">
              <a:solidFill>
                <a:schemeClr val="dk1"/>
              </a:solidFill>
              <a:latin typeface="Raleway"/>
              <a:ea typeface="Raleway"/>
              <a:cs typeface="Raleway"/>
              <a:sym typeface="Raleway"/>
            </a:endParaRPr>
          </a:p>
          <a:p>
            <a:pPr marL="0" marR="63500" lvl="0" indent="0" algn="r" rtl="0">
              <a:lnSpc>
                <a:spcPct val="100000"/>
              </a:lnSpc>
              <a:spcBef>
                <a:spcPts val="3729"/>
              </a:spcBef>
              <a:spcAft>
                <a:spcPts val="0"/>
              </a:spcAft>
              <a:buNone/>
            </a:pPr>
            <a:r>
              <a:rPr lang="en-GB" sz="2400">
                <a:solidFill>
                  <a:srgbClr val="FDFFF1"/>
                </a:solidFill>
                <a:latin typeface="Raleway"/>
                <a:ea typeface="Raleway"/>
                <a:cs typeface="Raleway"/>
                <a:sym typeface="Raleway"/>
              </a:rPr>
              <a:t>ExploringDiagnosis and University of Exeter,</a:t>
            </a:r>
            <a:endParaRPr sz="2400">
              <a:solidFill>
                <a:schemeClr val="dk1"/>
              </a:solidFill>
              <a:latin typeface="Raleway"/>
              <a:ea typeface="Raleway"/>
              <a:cs typeface="Raleway"/>
              <a:sym typeface="Raleway"/>
            </a:endParaRPr>
          </a:p>
          <a:p>
            <a:pPr marL="0" marR="5080" lvl="0" indent="0" algn="r" rtl="0">
              <a:lnSpc>
                <a:spcPct val="100000"/>
              </a:lnSpc>
              <a:spcBef>
                <a:spcPts val="420"/>
              </a:spcBef>
              <a:spcAft>
                <a:spcPts val="0"/>
              </a:spcAft>
              <a:buNone/>
            </a:pPr>
            <a:r>
              <a:rPr lang="en-GB" sz="2400">
                <a:solidFill>
                  <a:srgbClr val="FDFFF1"/>
                </a:solidFill>
                <a:latin typeface="Raleway"/>
                <a:ea typeface="Raleway"/>
                <a:cs typeface="Raleway"/>
                <a:sym typeface="Raleway"/>
              </a:rPr>
              <a:t>2018</a:t>
            </a:r>
            <a:endParaRPr sz="2400">
              <a:solidFill>
                <a:schemeClr val="dk1"/>
              </a:solidFill>
              <a:latin typeface="Raleway"/>
              <a:ea typeface="Raleway"/>
              <a:cs typeface="Raleway"/>
              <a:sym typeface="Raleway"/>
            </a:endParaRPr>
          </a:p>
        </p:txBody>
      </p:sp>
      <p:sp>
        <p:nvSpPr>
          <p:cNvPr id="177" name="Google Shape;177;p20"/>
          <p:cNvSpPr/>
          <p:nvPr/>
        </p:nvSpPr>
        <p:spPr>
          <a:xfrm>
            <a:off x="4165" y="4939271"/>
            <a:ext cx="2371724" cy="23717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81"/>
        <p:cNvGrpSpPr/>
        <p:nvPr/>
      </p:nvGrpSpPr>
      <p:grpSpPr>
        <a:xfrm>
          <a:off x="0" y="0"/>
          <a:ext cx="0" cy="0"/>
          <a:chOff x="0" y="0"/>
          <a:chExt cx="0" cy="0"/>
        </a:xfrm>
      </p:grpSpPr>
      <p:sp>
        <p:nvSpPr>
          <p:cNvPr id="182" name="Google Shape;182;p21"/>
          <p:cNvSpPr/>
          <p:nvPr/>
        </p:nvSpPr>
        <p:spPr>
          <a:xfrm>
            <a:off x="0" y="2"/>
            <a:ext cx="9753600" cy="7315200"/>
          </a:xfrm>
          <a:custGeom>
            <a:avLst/>
            <a:gdLst/>
            <a:ahLst/>
            <a:cxnLst/>
            <a:rect l="l" t="t" r="r" b="b"/>
            <a:pathLst>
              <a:path w="9753600" h="7315200" extrusionOk="0">
                <a:moveTo>
                  <a:pt x="0" y="0"/>
                </a:moveTo>
                <a:lnTo>
                  <a:pt x="9753600" y="0"/>
                </a:lnTo>
                <a:lnTo>
                  <a:pt x="9753600" y="7315200"/>
                </a:lnTo>
                <a:lnTo>
                  <a:pt x="0" y="7315200"/>
                </a:lnTo>
                <a:lnTo>
                  <a:pt x="0" y="0"/>
                </a:lnTo>
                <a:close/>
              </a:path>
            </a:pathLst>
          </a:custGeom>
          <a:solidFill>
            <a:srgbClr val="3E7C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21"/>
          <p:cNvSpPr txBox="1">
            <a:spLocks noGrp="1"/>
          </p:cNvSpPr>
          <p:nvPr>
            <p:ph type="title"/>
          </p:nvPr>
        </p:nvSpPr>
        <p:spPr>
          <a:xfrm>
            <a:off x="2187063" y="1080890"/>
            <a:ext cx="7209155" cy="884555"/>
          </a:xfrm>
          <a:prstGeom prst="rect">
            <a:avLst/>
          </a:prstGeom>
          <a:noFill/>
          <a:ln>
            <a:noFill/>
          </a:ln>
        </p:spPr>
        <p:txBody>
          <a:bodyPr spcFirstLastPara="1" wrap="square" lIns="0" tIns="17125" rIns="0" bIns="0" anchor="t" anchorCtr="0">
            <a:noAutofit/>
          </a:bodyPr>
          <a:lstStyle/>
          <a:p>
            <a:pPr marL="12700" lvl="0" indent="0" algn="l" rtl="0">
              <a:lnSpc>
                <a:spcPct val="100000"/>
              </a:lnSpc>
              <a:spcBef>
                <a:spcPts val="0"/>
              </a:spcBef>
              <a:spcAft>
                <a:spcPts val="0"/>
              </a:spcAft>
              <a:buNone/>
            </a:pPr>
            <a:r>
              <a:rPr lang="en-GB" sz="5600">
                <a:solidFill>
                  <a:srgbClr val="FDFFF1"/>
                </a:solidFill>
                <a:latin typeface="Raleway"/>
                <a:ea typeface="Raleway"/>
                <a:cs typeface="Raleway"/>
                <a:sym typeface="Raleway"/>
              </a:rPr>
              <a:t>NEURODIVERSITY</a:t>
            </a:r>
            <a:endParaRPr sz="5600">
              <a:latin typeface="Raleway"/>
              <a:ea typeface="Raleway"/>
              <a:cs typeface="Raleway"/>
              <a:sym typeface="Raleway"/>
            </a:endParaRPr>
          </a:p>
        </p:txBody>
      </p:sp>
      <p:sp>
        <p:nvSpPr>
          <p:cNvPr id="184" name="Google Shape;184;p21"/>
          <p:cNvSpPr/>
          <p:nvPr/>
        </p:nvSpPr>
        <p:spPr>
          <a:xfrm>
            <a:off x="9352156" y="516892"/>
            <a:ext cx="259715" cy="180975"/>
          </a:xfrm>
          <a:custGeom>
            <a:avLst/>
            <a:gdLst/>
            <a:ahLst/>
            <a:cxnLst/>
            <a:rect l="l" t="t" r="r" b="b"/>
            <a:pathLst>
              <a:path w="259715" h="180975" extrusionOk="0">
                <a:moveTo>
                  <a:pt x="0" y="0"/>
                </a:moveTo>
                <a:lnTo>
                  <a:pt x="259515" y="0"/>
                </a:lnTo>
                <a:lnTo>
                  <a:pt x="259515" y="180974"/>
                </a:lnTo>
                <a:lnTo>
                  <a:pt x="0" y="180974"/>
                </a:lnTo>
                <a:lnTo>
                  <a:pt x="0" y="0"/>
                </a:lnTo>
                <a:close/>
              </a:path>
            </a:pathLst>
          </a:custGeom>
          <a:solidFill>
            <a:srgbClr val="FDFF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85;p21"/>
          <p:cNvSpPr/>
          <p:nvPr/>
        </p:nvSpPr>
        <p:spPr>
          <a:xfrm>
            <a:off x="8833124" y="516892"/>
            <a:ext cx="259715" cy="180975"/>
          </a:xfrm>
          <a:custGeom>
            <a:avLst/>
            <a:gdLst/>
            <a:ahLst/>
            <a:cxnLst/>
            <a:rect l="l" t="t" r="r" b="b"/>
            <a:pathLst>
              <a:path w="259715" h="180975" extrusionOk="0">
                <a:moveTo>
                  <a:pt x="0" y="0"/>
                </a:moveTo>
                <a:lnTo>
                  <a:pt x="259515" y="0"/>
                </a:lnTo>
                <a:lnTo>
                  <a:pt x="259515" y="180974"/>
                </a:lnTo>
                <a:lnTo>
                  <a:pt x="0" y="180974"/>
                </a:lnTo>
                <a:lnTo>
                  <a:pt x="0" y="0"/>
                </a:lnTo>
                <a:close/>
              </a:path>
            </a:pathLst>
          </a:custGeom>
          <a:solidFill>
            <a:srgbClr val="FDFF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86;p21"/>
          <p:cNvSpPr/>
          <p:nvPr/>
        </p:nvSpPr>
        <p:spPr>
          <a:xfrm>
            <a:off x="8314093" y="516892"/>
            <a:ext cx="259715" cy="180975"/>
          </a:xfrm>
          <a:custGeom>
            <a:avLst/>
            <a:gdLst/>
            <a:ahLst/>
            <a:cxnLst/>
            <a:rect l="l" t="t" r="r" b="b"/>
            <a:pathLst>
              <a:path w="259715" h="180975" extrusionOk="0">
                <a:moveTo>
                  <a:pt x="0" y="0"/>
                </a:moveTo>
                <a:lnTo>
                  <a:pt x="259515" y="0"/>
                </a:lnTo>
                <a:lnTo>
                  <a:pt x="259515" y="180974"/>
                </a:lnTo>
                <a:lnTo>
                  <a:pt x="0" y="180974"/>
                </a:lnTo>
                <a:lnTo>
                  <a:pt x="0" y="0"/>
                </a:lnTo>
                <a:close/>
              </a:path>
            </a:pathLst>
          </a:custGeom>
          <a:solidFill>
            <a:srgbClr val="FDFF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 name="Google Shape;187;p21"/>
          <p:cNvSpPr/>
          <p:nvPr/>
        </p:nvSpPr>
        <p:spPr>
          <a:xfrm>
            <a:off x="7276031" y="516892"/>
            <a:ext cx="259715" cy="180975"/>
          </a:xfrm>
          <a:custGeom>
            <a:avLst/>
            <a:gdLst/>
            <a:ahLst/>
            <a:cxnLst/>
            <a:rect l="l" t="t" r="r" b="b"/>
            <a:pathLst>
              <a:path w="259715" h="180975" extrusionOk="0">
                <a:moveTo>
                  <a:pt x="0" y="0"/>
                </a:moveTo>
                <a:lnTo>
                  <a:pt x="259515" y="0"/>
                </a:lnTo>
                <a:lnTo>
                  <a:pt x="259515" y="180974"/>
                </a:lnTo>
                <a:lnTo>
                  <a:pt x="0" y="180974"/>
                </a:lnTo>
                <a:lnTo>
                  <a:pt x="0" y="0"/>
                </a:lnTo>
                <a:close/>
              </a:path>
            </a:pathLst>
          </a:custGeom>
          <a:solidFill>
            <a:srgbClr val="FDFF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 name="Google Shape;188;p21"/>
          <p:cNvSpPr/>
          <p:nvPr/>
        </p:nvSpPr>
        <p:spPr>
          <a:xfrm>
            <a:off x="6756999" y="516892"/>
            <a:ext cx="259715" cy="180975"/>
          </a:xfrm>
          <a:custGeom>
            <a:avLst/>
            <a:gdLst/>
            <a:ahLst/>
            <a:cxnLst/>
            <a:rect l="l" t="t" r="r" b="b"/>
            <a:pathLst>
              <a:path w="259715" h="180975" extrusionOk="0">
                <a:moveTo>
                  <a:pt x="0" y="0"/>
                </a:moveTo>
                <a:lnTo>
                  <a:pt x="259515" y="0"/>
                </a:lnTo>
                <a:lnTo>
                  <a:pt x="259515" y="180974"/>
                </a:lnTo>
                <a:lnTo>
                  <a:pt x="0" y="180974"/>
                </a:lnTo>
                <a:lnTo>
                  <a:pt x="0" y="0"/>
                </a:lnTo>
                <a:close/>
              </a:path>
            </a:pathLst>
          </a:custGeom>
          <a:solidFill>
            <a:srgbClr val="FDFF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 name="Google Shape;189;p21"/>
          <p:cNvSpPr/>
          <p:nvPr/>
        </p:nvSpPr>
        <p:spPr>
          <a:xfrm>
            <a:off x="7795062" y="516892"/>
            <a:ext cx="259715" cy="180975"/>
          </a:xfrm>
          <a:custGeom>
            <a:avLst/>
            <a:gdLst/>
            <a:ahLst/>
            <a:cxnLst/>
            <a:rect l="l" t="t" r="r" b="b"/>
            <a:pathLst>
              <a:path w="259715" h="180975" extrusionOk="0">
                <a:moveTo>
                  <a:pt x="0" y="0"/>
                </a:moveTo>
                <a:lnTo>
                  <a:pt x="259515" y="0"/>
                </a:lnTo>
                <a:lnTo>
                  <a:pt x="259515" y="180974"/>
                </a:lnTo>
                <a:lnTo>
                  <a:pt x="0" y="180974"/>
                </a:lnTo>
                <a:lnTo>
                  <a:pt x="0" y="0"/>
                </a:lnTo>
                <a:close/>
              </a:path>
            </a:pathLst>
          </a:custGeom>
          <a:solidFill>
            <a:srgbClr val="FDFF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90;p21"/>
          <p:cNvSpPr/>
          <p:nvPr/>
        </p:nvSpPr>
        <p:spPr>
          <a:xfrm>
            <a:off x="6237968" y="516892"/>
            <a:ext cx="259715" cy="180975"/>
          </a:xfrm>
          <a:custGeom>
            <a:avLst/>
            <a:gdLst/>
            <a:ahLst/>
            <a:cxnLst/>
            <a:rect l="l" t="t" r="r" b="b"/>
            <a:pathLst>
              <a:path w="259714" h="180975" extrusionOk="0">
                <a:moveTo>
                  <a:pt x="0" y="0"/>
                </a:moveTo>
                <a:lnTo>
                  <a:pt x="259515" y="0"/>
                </a:lnTo>
                <a:lnTo>
                  <a:pt x="259515" y="180974"/>
                </a:lnTo>
                <a:lnTo>
                  <a:pt x="0" y="180974"/>
                </a:lnTo>
                <a:lnTo>
                  <a:pt x="0" y="0"/>
                </a:lnTo>
                <a:close/>
              </a:path>
            </a:pathLst>
          </a:custGeom>
          <a:solidFill>
            <a:srgbClr val="FDFF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 name="Google Shape;191;p21"/>
          <p:cNvSpPr/>
          <p:nvPr/>
        </p:nvSpPr>
        <p:spPr>
          <a:xfrm>
            <a:off x="528624" y="516892"/>
            <a:ext cx="259715" cy="180975"/>
          </a:xfrm>
          <a:custGeom>
            <a:avLst/>
            <a:gdLst/>
            <a:ahLst/>
            <a:cxnLst/>
            <a:rect l="l" t="t" r="r" b="b"/>
            <a:pathLst>
              <a:path w="259715" h="180975" extrusionOk="0">
                <a:moveTo>
                  <a:pt x="0" y="0"/>
                </a:moveTo>
                <a:lnTo>
                  <a:pt x="259515" y="0"/>
                </a:lnTo>
                <a:lnTo>
                  <a:pt x="259515" y="180974"/>
                </a:lnTo>
                <a:lnTo>
                  <a:pt x="0" y="180974"/>
                </a:lnTo>
                <a:lnTo>
                  <a:pt x="0" y="0"/>
                </a:lnTo>
                <a:close/>
              </a:path>
            </a:pathLst>
          </a:custGeom>
          <a:solidFill>
            <a:srgbClr val="FDFF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192;p21"/>
          <p:cNvSpPr/>
          <p:nvPr/>
        </p:nvSpPr>
        <p:spPr>
          <a:xfrm>
            <a:off x="1047656" y="516892"/>
            <a:ext cx="259715" cy="180975"/>
          </a:xfrm>
          <a:custGeom>
            <a:avLst/>
            <a:gdLst/>
            <a:ahLst/>
            <a:cxnLst/>
            <a:rect l="l" t="t" r="r" b="b"/>
            <a:pathLst>
              <a:path w="259715" h="180975" extrusionOk="0">
                <a:moveTo>
                  <a:pt x="0" y="0"/>
                </a:moveTo>
                <a:lnTo>
                  <a:pt x="259515" y="0"/>
                </a:lnTo>
                <a:lnTo>
                  <a:pt x="259515" y="180974"/>
                </a:lnTo>
                <a:lnTo>
                  <a:pt x="0" y="180974"/>
                </a:lnTo>
                <a:lnTo>
                  <a:pt x="0" y="0"/>
                </a:lnTo>
                <a:close/>
              </a:path>
            </a:pathLst>
          </a:custGeom>
          <a:solidFill>
            <a:srgbClr val="FDFF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3" name="Google Shape;193;p21"/>
          <p:cNvSpPr/>
          <p:nvPr/>
        </p:nvSpPr>
        <p:spPr>
          <a:xfrm>
            <a:off x="1566687" y="516892"/>
            <a:ext cx="259715" cy="180975"/>
          </a:xfrm>
          <a:custGeom>
            <a:avLst/>
            <a:gdLst/>
            <a:ahLst/>
            <a:cxnLst/>
            <a:rect l="l" t="t" r="r" b="b"/>
            <a:pathLst>
              <a:path w="259714" h="180975" extrusionOk="0">
                <a:moveTo>
                  <a:pt x="0" y="0"/>
                </a:moveTo>
                <a:lnTo>
                  <a:pt x="259515" y="0"/>
                </a:lnTo>
                <a:lnTo>
                  <a:pt x="259515" y="180974"/>
                </a:lnTo>
                <a:lnTo>
                  <a:pt x="0" y="180974"/>
                </a:lnTo>
                <a:lnTo>
                  <a:pt x="0" y="0"/>
                </a:lnTo>
                <a:close/>
              </a:path>
            </a:pathLst>
          </a:custGeom>
          <a:solidFill>
            <a:srgbClr val="FDFF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4" name="Google Shape;194;p21"/>
          <p:cNvSpPr/>
          <p:nvPr/>
        </p:nvSpPr>
        <p:spPr>
          <a:xfrm>
            <a:off x="9593" y="516892"/>
            <a:ext cx="259715" cy="180975"/>
          </a:xfrm>
          <a:custGeom>
            <a:avLst/>
            <a:gdLst/>
            <a:ahLst/>
            <a:cxnLst/>
            <a:rect l="l" t="t" r="r" b="b"/>
            <a:pathLst>
              <a:path w="259715" h="180975" extrusionOk="0">
                <a:moveTo>
                  <a:pt x="0" y="0"/>
                </a:moveTo>
                <a:lnTo>
                  <a:pt x="259515" y="0"/>
                </a:lnTo>
                <a:lnTo>
                  <a:pt x="259515" y="180974"/>
                </a:lnTo>
                <a:lnTo>
                  <a:pt x="0" y="180974"/>
                </a:lnTo>
                <a:lnTo>
                  <a:pt x="0" y="0"/>
                </a:lnTo>
                <a:close/>
              </a:path>
            </a:pathLst>
          </a:custGeom>
          <a:solidFill>
            <a:srgbClr val="FDFF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 name="Google Shape;195;p21"/>
          <p:cNvSpPr/>
          <p:nvPr/>
        </p:nvSpPr>
        <p:spPr>
          <a:xfrm>
            <a:off x="2604749" y="516892"/>
            <a:ext cx="259715" cy="180975"/>
          </a:xfrm>
          <a:custGeom>
            <a:avLst/>
            <a:gdLst/>
            <a:ahLst/>
            <a:cxnLst/>
            <a:rect l="l" t="t" r="r" b="b"/>
            <a:pathLst>
              <a:path w="259714" h="180975" extrusionOk="0">
                <a:moveTo>
                  <a:pt x="0" y="0"/>
                </a:moveTo>
                <a:lnTo>
                  <a:pt x="259515" y="0"/>
                </a:lnTo>
                <a:lnTo>
                  <a:pt x="259515" y="180974"/>
                </a:lnTo>
                <a:lnTo>
                  <a:pt x="0" y="180974"/>
                </a:lnTo>
                <a:lnTo>
                  <a:pt x="0" y="0"/>
                </a:lnTo>
                <a:close/>
              </a:path>
            </a:pathLst>
          </a:custGeom>
          <a:solidFill>
            <a:srgbClr val="FDFF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196;p21"/>
          <p:cNvSpPr/>
          <p:nvPr/>
        </p:nvSpPr>
        <p:spPr>
          <a:xfrm>
            <a:off x="4161843" y="516892"/>
            <a:ext cx="259715" cy="180975"/>
          </a:xfrm>
          <a:custGeom>
            <a:avLst/>
            <a:gdLst/>
            <a:ahLst/>
            <a:cxnLst/>
            <a:rect l="l" t="t" r="r" b="b"/>
            <a:pathLst>
              <a:path w="259714" h="180975" extrusionOk="0">
                <a:moveTo>
                  <a:pt x="0" y="0"/>
                </a:moveTo>
                <a:lnTo>
                  <a:pt x="259515" y="0"/>
                </a:lnTo>
                <a:lnTo>
                  <a:pt x="259515" y="180974"/>
                </a:lnTo>
                <a:lnTo>
                  <a:pt x="0" y="180974"/>
                </a:lnTo>
                <a:lnTo>
                  <a:pt x="0" y="0"/>
                </a:lnTo>
                <a:close/>
              </a:path>
            </a:pathLst>
          </a:custGeom>
          <a:solidFill>
            <a:srgbClr val="FDFF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 name="Google Shape;197;p21"/>
          <p:cNvSpPr/>
          <p:nvPr/>
        </p:nvSpPr>
        <p:spPr>
          <a:xfrm>
            <a:off x="4680874" y="516892"/>
            <a:ext cx="259715" cy="180975"/>
          </a:xfrm>
          <a:custGeom>
            <a:avLst/>
            <a:gdLst/>
            <a:ahLst/>
            <a:cxnLst/>
            <a:rect l="l" t="t" r="r" b="b"/>
            <a:pathLst>
              <a:path w="259714" h="180975" extrusionOk="0">
                <a:moveTo>
                  <a:pt x="0" y="0"/>
                </a:moveTo>
                <a:lnTo>
                  <a:pt x="259515" y="0"/>
                </a:lnTo>
                <a:lnTo>
                  <a:pt x="259515" y="180974"/>
                </a:lnTo>
                <a:lnTo>
                  <a:pt x="0" y="180974"/>
                </a:lnTo>
                <a:lnTo>
                  <a:pt x="0" y="0"/>
                </a:lnTo>
                <a:close/>
              </a:path>
            </a:pathLst>
          </a:custGeom>
          <a:solidFill>
            <a:srgbClr val="FDFF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 name="Google Shape;198;p21"/>
          <p:cNvSpPr/>
          <p:nvPr/>
        </p:nvSpPr>
        <p:spPr>
          <a:xfrm>
            <a:off x="5199906" y="516892"/>
            <a:ext cx="259715" cy="180975"/>
          </a:xfrm>
          <a:custGeom>
            <a:avLst/>
            <a:gdLst/>
            <a:ahLst/>
            <a:cxnLst/>
            <a:rect l="l" t="t" r="r" b="b"/>
            <a:pathLst>
              <a:path w="259714" h="180975" extrusionOk="0">
                <a:moveTo>
                  <a:pt x="0" y="0"/>
                </a:moveTo>
                <a:lnTo>
                  <a:pt x="259515" y="0"/>
                </a:lnTo>
                <a:lnTo>
                  <a:pt x="259515" y="180974"/>
                </a:lnTo>
                <a:lnTo>
                  <a:pt x="0" y="180974"/>
                </a:lnTo>
                <a:lnTo>
                  <a:pt x="0" y="0"/>
                </a:lnTo>
                <a:close/>
              </a:path>
            </a:pathLst>
          </a:custGeom>
          <a:solidFill>
            <a:srgbClr val="FDFF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21"/>
          <p:cNvSpPr/>
          <p:nvPr/>
        </p:nvSpPr>
        <p:spPr>
          <a:xfrm>
            <a:off x="3123781" y="516892"/>
            <a:ext cx="259715" cy="180975"/>
          </a:xfrm>
          <a:custGeom>
            <a:avLst/>
            <a:gdLst/>
            <a:ahLst/>
            <a:cxnLst/>
            <a:rect l="l" t="t" r="r" b="b"/>
            <a:pathLst>
              <a:path w="259714" h="180975" extrusionOk="0">
                <a:moveTo>
                  <a:pt x="0" y="0"/>
                </a:moveTo>
                <a:lnTo>
                  <a:pt x="259515" y="0"/>
                </a:lnTo>
                <a:lnTo>
                  <a:pt x="259515" y="180974"/>
                </a:lnTo>
                <a:lnTo>
                  <a:pt x="0" y="180974"/>
                </a:lnTo>
                <a:lnTo>
                  <a:pt x="0" y="0"/>
                </a:lnTo>
                <a:close/>
              </a:path>
            </a:pathLst>
          </a:custGeom>
          <a:solidFill>
            <a:srgbClr val="FDFF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0" name="Google Shape;200;p21"/>
          <p:cNvSpPr/>
          <p:nvPr/>
        </p:nvSpPr>
        <p:spPr>
          <a:xfrm>
            <a:off x="5718937" y="516892"/>
            <a:ext cx="259715" cy="180975"/>
          </a:xfrm>
          <a:custGeom>
            <a:avLst/>
            <a:gdLst/>
            <a:ahLst/>
            <a:cxnLst/>
            <a:rect l="l" t="t" r="r" b="b"/>
            <a:pathLst>
              <a:path w="259714" h="180975" extrusionOk="0">
                <a:moveTo>
                  <a:pt x="0" y="0"/>
                </a:moveTo>
                <a:lnTo>
                  <a:pt x="259515" y="0"/>
                </a:lnTo>
                <a:lnTo>
                  <a:pt x="259515" y="180974"/>
                </a:lnTo>
                <a:lnTo>
                  <a:pt x="0" y="180974"/>
                </a:lnTo>
                <a:lnTo>
                  <a:pt x="0" y="0"/>
                </a:lnTo>
                <a:close/>
              </a:path>
            </a:pathLst>
          </a:custGeom>
          <a:solidFill>
            <a:srgbClr val="FDFF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 name="Google Shape;201;p21"/>
          <p:cNvSpPr/>
          <p:nvPr/>
        </p:nvSpPr>
        <p:spPr>
          <a:xfrm>
            <a:off x="3642812" y="516892"/>
            <a:ext cx="259715" cy="180975"/>
          </a:xfrm>
          <a:custGeom>
            <a:avLst/>
            <a:gdLst/>
            <a:ahLst/>
            <a:cxnLst/>
            <a:rect l="l" t="t" r="r" b="b"/>
            <a:pathLst>
              <a:path w="259714" h="180975" extrusionOk="0">
                <a:moveTo>
                  <a:pt x="0" y="0"/>
                </a:moveTo>
                <a:lnTo>
                  <a:pt x="259515" y="0"/>
                </a:lnTo>
                <a:lnTo>
                  <a:pt x="259515" y="180974"/>
                </a:lnTo>
                <a:lnTo>
                  <a:pt x="0" y="180974"/>
                </a:lnTo>
                <a:lnTo>
                  <a:pt x="0" y="0"/>
                </a:lnTo>
                <a:close/>
              </a:path>
            </a:pathLst>
          </a:custGeom>
          <a:solidFill>
            <a:srgbClr val="FDFF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 name="Google Shape;202;p21"/>
          <p:cNvSpPr/>
          <p:nvPr/>
        </p:nvSpPr>
        <p:spPr>
          <a:xfrm>
            <a:off x="2085718" y="516892"/>
            <a:ext cx="259715" cy="180975"/>
          </a:xfrm>
          <a:custGeom>
            <a:avLst/>
            <a:gdLst/>
            <a:ahLst/>
            <a:cxnLst/>
            <a:rect l="l" t="t" r="r" b="b"/>
            <a:pathLst>
              <a:path w="259714" h="180975" extrusionOk="0">
                <a:moveTo>
                  <a:pt x="0" y="0"/>
                </a:moveTo>
                <a:lnTo>
                  <a:pt x="259515" y="0"/>
                </a:lnTo>
                <a:lnTo>
                  <a:pt x="259515" y="180974"/>
                </a:lnTo>
                <a:lnTo>
                  <a:pt x="0" y="180974"/>
                </a:lnTo>
                <a:lnTo>
                  <a:pt x="0" y="0"/>
                </a:lnTo>
                <a:close/>
              </a:path>
            </a:pathLst>
          </a:custGeom>
          <a:solidFill>
            <a:srgbClr val="FDFF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 name="Google Shape;203;p21"/>
          <p:cNvSpPr txBox="1"/>
          <p:nvPr/>
        </p:nvSpPr>
        <p:spPr>
          <a:xfrm>
            <a:off x="1575029" y="2783522"/>
            <a:ext cx="7821295" cy="3910045"/>
          </a:xfrm>
          <a:prstGeom prst="rect">
            <a:avLst/>
          </a:prstGeom>
          <a:noFill/>
          <a:ln>
            <a:noFill/>
          </a:ln>
        </p:spPr>
        <p:txBody>
          <a:bodyPr spcFirstLastPara="1" wrap="square" lIns="0" tIns="12700" rIns="0" bIns="0" anchor="t" anchorCtr="0">
            <a:noAutofit/>
          </a:bodyPr>
          <a:lstStyle/>
          <a:p>
            <a:pPr marL="544830" marR="0" lvl="0" indent="0" algn="l" rtl="0">
              <a:lnSpc>
                <a:spcPct val="100000"/>
              </a:lnSpc>
              <a:spcBef>
                <a:spcPts val="0"/>
              </a:spcBef>
              <a:spcAft>
                <a:spcPts val="0"/>
              </a:spcAft>
              <a:buNone/>
            </a:pPr>
            <a:r>
              <a:rPr lang="en-GB" sz="3150" b="1">
                <a:solidFill>
                  <a:srgbClr val="FDFFF1"/>
                </a:solidFill>
                <a:latin typeface="Raleway"/>
                <a:ea typeface="Raleway"/>
                <a:cs typeface="Raleway"/>
                <a:sym typeface="Raleway"/>
              </a:rPr>
              <a:t>could therefore potentially include:</a:t>
            </a:r>
            <a:endParaRPr sz="3150">
              <a:solidFill>
                <a:schemeClr val="dk1"/>
              </a:solidFill>
              <a:latin typeface="Raleway"/>
              <a:ea typeface="Raleway"/>
              <a:cs typeface="Raleway"/>
              <a:sym typeface="Raleway"/>
            </a:endParaRPr>
          </a:p>
          <a:p>
            <a:pPr marL="0" marR="0" lvl="0" indent="0" algn="l" rtl="0">
              <a:lnSpc>
                <a:spcPct val="100000"/>
              </a:lnSpc>
              <a:spcBef>
                <a:spcPts val="30"/>
              </a:spcBef>
              <a:spcAft>
                <a:spcPts val="0"/>
              </a:spcAft>
              <a:buNone/>
            </a:pPr>
            <a:endParaRPr sz="4250">
              <a:solidFill>
                <a:schemeClr val="dk1"/>
              </a:solidFill>
              <a:latin typeface="Raleway"/>
              <a:ea typeface="Raleway"/>
              <a:cs typeface="Raleway"/>
              <a:sym typeface="Raleway"/>
            </a:endParaRPr>
          </a:p>
          <a:p>
            <a:pPr marL="0" marR="113664" lvl="0" indent="0" algn="r" rtl="0">
              <a:lnSpc>
                <a:spcPct val="100000"/>
              </a:lnSpc>
              <a:spcBef>
                <a:spcPts val="0"/>
              </a:spcBef>
              <a:spcAft>
                <a:spcPts val="0"/>
              </a:spcAft>
              <a:buNone/>
            </a:pPr>
            <a:r>
              <a:rPr lang="en-GB" sz="3150" b="1">
                <a:solidFill>
                  <a:srgbClr val="FDFFF1"/>
                </a:solidFill>
                <a:latin typeface="Raleway"/>
                <a:ea typeface="Raleway"/>
                <a:cs typeface="Raleway"/>
                <a:sym typeface="Raleway"/>
              </a:rPr>
              <a:t>autism, dyslexia, dyspraxia, AD(H)D,</a:t>
            </a:r>
            <a:endParaRPr sz="3150">
              <a:solidFill>
                <a:schemeClr val="dk1"/>
              </a:solidFill>
              <a:latin typeface="Raleway"/>
              <a:ea typeface="Raleway"/>
              <a:cs typeface="Raleway"/>
              <a:sym typeface="Raleway"/>
            </a:endParaRPr>
          </a:p>
          <a:p>
            <a:pPr marL="2875280" marR="0" lvl="0" indent="0" algn="l" rtl="0">
              <a:lnSpc>
                <a:spcPct val="100000"/>
              </a:lnSpc>
              <a:spcBef>
                <a:spcPts val="570"/>
              </a:spcBef>
              <a:spcAft>
                <a:spcPts val="0"/>
              </a:spcAft>
              <a:buNone/>
            </a:pPr>
            <a:r>
              <a:rPr lang="en-GB" sz="3150" b="1">
                <a:solidFill>
                  <a:srgbClr val="FDFFF1"/>
                </a:solidFill>
                <a:latin typeface="Raleway"/>
                <a:ea typeface="Raleway"/>
                <a:cs typeface="Raleway"/>
                <a:sym typeface="Raleway"/>
              </a:rPr>
              <a:t>dysgraphia, dyscalculia</a:t>
            </a:r>
            <a:endParaRPr sz="3150">
              <a:solidFill>
                <a:schemeClr val="dk1"/>
              </a:solidFill>
              <a:latin typeface="Raleway"/>
              <a:ea typeface="Raleway"/>
              <a:cs typeface="Raleway"/>
              <a:sym typeface="Raleway"/>
            </a:endParaRPr>
          </a:p>
          <a:p>
            <a:pPr marL="0" marR="0" lvl="0" indent="0" algn="l" rtl="0">
              <a:lnSpc>
                <a:spcPct val="100000"/>
              </a:lnSpc>
              <a:spcBef>
                <a:spcPts val="35"/>
              </a:spcBef>
              <a:spcAft>
                <a:spcPts val="0"/>
              </a:spcAft>
              <a:buNone/>
            </a:pPr>
            <a:endParaRPr sz="4250">
              <a:solidFill>
                <a:schemeClr val="dk1"/>
              </a:solidFill>
              <a:latin typeface="Raleway"/>
              <a:ea typeface="Raleway"/>
              <a:cs typeface="Raleway"/>
              <a:sym typeface="Raleway"/>
            </a:endParaRPr>
          </a:p>
          <a:p>
            <a:pPr marL="0" marR="113664" lvl="0" indent="0" algn="r" rtl="0">
              <a:lnSpc>
                <a:spcPct val="100000"/>
              </a:lnSpc>
              <a:spcBef>
                <a:spcPts val="0"/>
              </a:spcBef>
              <a:spcAft>
                <a:spcPts val="0"/>
              </a:spcAft>
              <a:buNone/>
            </a:pPr>
            <a:r>
              <a:rPr lang="en-GB" sz="3150" b="1">
                <a:solidFill>
                  <a:srgbClr val="FDFFF1"/>
                </a:solidFill>
                <a:latin typeface="Raleway"/>
                <a:ea typeface="Raleway"/>
                <a:cs typeface="Raleway"/>
                <a:sym typeface="Raleway"/>
              </a:rPr>
              <a:t>chronic pain, mental</a:t>
            </a:r>
            <a:endParaRPr sz="3150">
              <a:solidFill>
                <a:schemeClr val="dk1"/>
              </a:solidFill>
              <a:latin typeface="Raleway"/>
              <a:ea typeface="Raleway"/>
              <a:cs typeface="Raleway"/>
              <a:sym typeface="Raleway"/>
            </a:endParaRPr>
          </a:p>
          <a:p>
            <a:pPr marL="0" marR="115570" lvl="0" indent="0" algn="r" rtl="0">
              <a:lnSpc>
                <a:spcPct val="100000"/>
              </a:lnSpc>
              <a:spcBef>
                <a:spcPts val="595"/>
              </a:spcBef>
              <a:spcAft>
                <a:spcPts val="0"/>
              </a:spcAft>
              <a:buNone/>
            </a:pPr>
            <a:r>
              <a:rPr lang="en-GB" sz="3200" b="1">
                <a:solidFill>
                  <a:srgbClr val="FDFFF1"/>
                </a:solidFill>
                <a:latin typeface="Raleway"/>
                <a:ea typeface="Raleway"/>
                <a:cs typeface="Raleway"/>
                <a:sym typeface="Raleway"/>
              </a:rPr>
              <a:t>ill health</a:t>
            </a:r>
            <a:endParaRPr sz="3200">
              <a:solidFill>
                <a:schemeClr val="dk1"/>
              </a:solidFill>
              <a:latin typeface="Raleway"/>
              <a:ea typeface="Raleway"/>
              <a:cs typeface="Raleway"/>
              <a:sym typeface="Raleway"/>
            </a:endParaRPr>
          </a:p>
        </p:txBody>
      </p:sp>
      <p:sp>
        <p:nvSpPr>
          <p:cNvPr id="204" name="Google Shape;204;p21"/>
          <p:cNvSpPr/>
          <p:nvPr/>
        </p:nvSpPr>
        <p:spPr>
          <a:xfrm>
            <a:off x="4165" y="4939271"/>
            <a:ext cx="2371724" cy="23717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08"/>
        <p:cNvGrpSpPr/>
        <p:nvPr/>
      </p:nvGrpSpPr>
      <p:grpSpPr>
        <a:xfrm>
          <a:off x="0" y="0"/>
          <a:ext cx="0" cy="0"/>
          <a:chOff x="0" y="0"/>
          <a:chExt cx="0" cy="0"/>
        </a:xfrm>
      </p:grpSpPr>
      <p:sp>
        <p:nvSpPr>
          <p:cNvPr id="209" name="Google Shape;209;p22"/>
          <p:cNvSpPr/>
          <p:nvPr/>
        </p:nvSpPr>
        <p:spPr>
          <a:xfrm>
            <a:off x="0" y="2"/>
            <a:ext cx="9753600" cy="731520"/>
          </a:xfrm>
          <a:custGeom>
            <a:avLst/>
            <a:gdLst/>
            <a:ahLst/>
            <a:cxnLst/>
            <a:rect l="l" t="t" r="r" b="b"/>
            <a:pathLst>
              <a:path w="9753600" h="731520" extrusionOk="0">
                <a:moveTo>
                  <a:pt x="0" y="731512"/>
                </a:moveTo>
                <a:lnTo>
                  <a:pt x="9753600" y="731512"/>
                </a:lnTo>
                <a:lnTo>
                  <a:pt x="9753600" y="0"/>
                </a:lnTo>
                <a:lnTo>
                  <a:pt x="0" y="0"/>
                </a:lnTo>
                <a:lnTo>
                  <a:pt x="0" y="731512"/>
                </a:lnTo>
                <a:close/>
              </a:path>
            </a:pathLst>
          </a:custGeom>
          <a:solidFill>
            <a:srgbClr val="3E7C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 name="Google Shape;210;p22"/>
          <p:cNvSpPr/>
          <p:nvPr/>
        </p:nvSpPr>
        <p:spPr>
          <a:xfrm>
            <a:off x="0" y="6579865"/>
            <a:ext cx="9753600" cy="735965"/>
          </a:xfrm>
          <a:custGeom>
            <a:avLst/>
            <a:gdLst/>
            <a:ahLst/>
            <a:cxnLst/>
            <a:rect l="l" t="t" r="r" b="b"/>
            <a:pathLst>
              <a:path w="9753600" h="735965" extrusionOk="0">
                <a:moveTo>
                  <a:pt x="0" y="735337"/>
                </a:moveTo>
                <a:lnTo>
                  <a:pt x="9753600" y="735337"/>
                </a:lnTo>
                <a:lnTo>
                  <a:pt x="9753600" y="0"/>
                </a:lnTo>
                <a:lnTo>
                  <a:pt x="0" y="0"/>
                </a:lnTo>
                <a:lnTo>
                  <a:pt x="0" y="735337"/>
                </a:lnTo>
                <a:close/>
              </a:path>
            </a:pathLst>
          </a:custGeom>
          <a:solidFill>
            <a:srgbClr val="3E7C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 name="Google Shape;211;p22"/>
          <p:cNvSpPr/>
          <p:nvPr/>
        </p:nvSpPr>
        <p:spPr>
          <a:xfrm>
            <a:off x="0" y="731514"/>
            <a:ext cx="9753600" cy="5848350"/>
          </a:xfrm>
          <a:custGeom>
            <a:avLst/>
            <a:gdLst/>
            <a:ahLst/>
            <a:cxnLst/>
            <a:rect l="l" t="t" r="r" b="b"/>
            <a:pathLst>
              <a:path w="9753600" h="5848350" extrusionOk="0">
                <a:moveTo>
                  <a:pt x="0" y="0"/>
                </a:moveTo>
                <a:lnTo>
                  <a:pt x="9753600" y="0"/>
                </a:lnTo>
                <a:lnTo>
                  <a:pt x="9753600" y="5848350"/>
                </a:lnTo>
                <a:lnTo>
                  <a:pt x="0" y="5848350"/>
                </a:lnTo>
                <a:lnTo>
                  <a:pt x="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212;p22"/>
          <p:cNvSpPr txBox="1">
            <a:spLocks noGrp="1"/>
          </p:cNvSpPr>
          <p:nvPr>
            <p:ph type="title"/>
          </p:nvPr>
        </p:nvSpPr>
        <p:spPr>
          <a:xfrm>
            <a:off x="2555808" y="2512377"/>
            <a:ext cx="4488180" cy="2237792"/>
          </a:xfrm>
          <a:prstGeom prst="rect">
            <a:avLst/>
          </a:prstGeom>
          <a:noFill/>
          <a:ln>
            <a:noFill/>
          </a:ln>
        </p:spPr>
        <p:txBody>
          <a:bodyPr spcFirstLastPara="1" wrap="square" lIns="0" tIns="43175" rIns="0" bIns="0" anchor="t" anchorCtr="0">
            <a:noAutofit/>
          </a:bodyPr>
          <a:lstStyle/>
          <a:p>
            <a:pPr marL="12065" marR="5080" lvl="0" indent="0" algn="ctr" rtl="0">
              <a:lnSpc>
                <a:spcPct val="118750"/>
              </a:lnSpc>
              <a:spcBef>
                <a:spcPts val="0"/>
              </a:spcBef>
              <a:spcAft>
                <a:spcPts val="0"/>
              </a:spcAft>
              <a:buNone/>
            </a:pPr>
            <a:r>
              <a:rPr lang="en-GB" sz="4800">
                <a:latin typeface="Raleway"/>
                <a:ea typeface="Raleway"/>
                <a:cs typeface="Raleway"/>
                <a:sym typeface="Raleway"/>
              </a:rPr>
              <a:t>Aren't we all a  little autistic  though?</a:t>
            </a:r>
            <a:endParaRPr>
              <a:latin typeface="Raleway"/>
              <a:ea typeface="Raleway"/>
              <a:cs typeface="Raleway"/>
              <a:sym typeface="Raleway"/>
            </a:endParaRPr>
          </a:p>
        </p:txBody>
      </p:sp>
      <p:sp>
        <p:nvSpPr>
          <p:cNvPr id="213" name="Google Shape;213;p22"/>
          <p:cNvSpPr/>
          <p:nvPr/>
        </p:nvSpPr>
        <p:spPr>
          <a:xfrm>
            <a:off x="324032" y="893359"/>
            <a:ext cx="1253490" cy="991235"/>
          </a:xfrm>
          <a:custGeom>
            <a:avLst/>
            <a:gdLst/>
            <a:ahLst/>
            <a:cxnLst/>
            <a:rect l="l" t="t" r="r" b="b"/>
            <a:pathLst>
              <a:path w="1253490" h="991235" extrusionOk="0">
                <a:moveTo>
                  <a:pt x="554010" y="991227"/>
                </a:moveTo>
                <a:lnTo>
                  <a:pt x="0" y="991227"/>
                </a:lnTo>
                <a:lnTo>
                  <a:pt x="0" y="553884"/>
                </a:lnTo>
                <a:lnTo>
                  <a:pt x="1417" y="500502"/>
                </a:lnTo>
                <a:lnTo>
                  <a:pt x="5664" y="449762"/>
                </a:lnTo>
                <a:lnTo>
                  <a:pt x="12728" y="401675"/>
                </a:lnTo>
                <a:lnTo>
                  <a:pt x="22601" y="356250"/>
                </a:lnTo>
                <a:lnTo>
                  <a:pt x="35271" y="313498"/>
                </a:lnTo>
                <a:lnTo>
                  <a:pt x="50729" y="273429"/>
                </a:lnTo>
                <a:lnTo>
                  <a:pt x="68964" y="236054"/>
                </a:lnTo>
                <a:lnTo>
                  <a:pt x="89965" y="201383"/>
                </a:lnTo>
                <a:lnTo>
                  <a:pt x="113722" y="169426"/>
                </a:lnTo>
                <a:lnTo>
                  <a:pt x="140225" y="140194"/>
                </a:lnTo>
                <a:lnTo>
                  <a:pt x="169464" y="113696"/>
                </a:lnTo>
                <a:lnTo>
                  <a:pt x="201429" y="89944"/>
                </a:lnTo>
                <a:lnTo>
                  <a:pt x="236108" y="68948"/>
                </a:lnTo>
                <a:lnTo>
                  <a:pt x="273491" y="50718"/>
                </a:lnTo>
                <a:lnTo>
                  <a:pt x="313569" y="35263"/>
                </a:lnTo>
                <a:lnTo>
                  <a:pt x="356331" y="22596"/>
                </a:lnTo>
                <a:lnTo>
                  <a:pt x="401766" y="12726"/>
                </a:lnTo>
                <a:lnTo>
                  <a:pt x="449864" y="5662"/>
                </a:lnTo>
                <a:lnTo>
                  <a:pt x="500616" y="1417"/>
                </a:lnTo>
                <a:lnTo>
                  <a:pt x="554010" y="0"/>
                </a:lnTo>
                <a:lnTo>
                  <a:pt x="554010" y="262531"/>
                </a:lnTo>
                <a:lnTo>
                  <a:pt x="494529" y="266263"/>
                </a:lnTo>
                <a:lnTo>
                  <a:pt x="441374" y="277349"/>
                </a:lnTo>
                <a:lnTo>
                  <a:pt x="394731" y="295625"/>
                </a:lnTo>
                <a:lnTo>
                  <a:pt x="354786" y="320927"/>
                </a:lnTo>
                <a:lnTo>
                  <a:pt x="321726" y="353090"/>
                </a:lnTo>
                <a:lnTo>
                  <a:pt x="295736" y="391950"/>
                </a:lnTo>
                <a:lnTo>
                  <a:pt x="277005" y="437343"/>
                </a:lnTo>
                <a:lnTo>
                  <a:pt x="554010" y="437343"/>
                </a:lnTo>
                <a:lnTo>
                  <a:pt x="554010" y="991227"/>
                </a:lnTo>
                <a:close/>
              </a:path>
              <a:path w="1253490" h="991235" extrusionOk="0">
                <a:moveTo>
                  <a:pt x="1253416" y="991227"/>
                </a:moveTo>
                <a:lnTo>
                  <a:pt x="699406" y="991227"/>
                </a:lnTo>
                <a:lnTo>
                  <a:pt x="699406" y="553884"/>
                </a:lnTo>
                <a:lnTo>
                  <a:pt x="700828" y="500502"/>
                </a:lnTo>
                <a:lnTo>
                  <a:pt x="705087" y="449762"/>
                </a:lnTo>
                <a:lnTo>
                  <a:pt x="712171" y="401675"/>
                </a:lnTo>
                <a:lnTo>
                  <a:pt x="722068" y="356250"/>
                </a:lnTo>
                <a:lnTo>
                  <a:pt x="734766" y="313498"/>
                </a:lnTo>
                <a:lnTo>
                  <a:pt x="750254" y="273429"/>
                </a:lnTo>
                <a:lnTo>
                  <a:pt x="768520" y="236054"/>
                </a:lnTo>
                <a:lnTo>
                  <a:pt x="789552" y="201383"/>
                </a:lnTo>
                <a:lnTo>
                  <a:pt x="813338" y="169426"/>
                </a:lnTo>
                <a:lnTo>
                  <a:pt x="839867" y="140194"/>
                </a:lnTo>
                <a:lnTo>
                  <a:pt x="869127" y="113696"/>
                </a:lnTo>
                <a:lnTo>
                  <a:pt x="901106" y="89944"/>
                </a:lnTo>
                <a:lnTo>
                  <a:pt x="935792" y="68948"/>
                </a:lnTo>
                <a:lnTo>
                  <a:pt x="973174" y="50718"/>
                </a:lnTo>
                <a:lnTo>
                  <a:pt x="1013240" y="35263"/>
                </a:lnTo>
                <a:lnTo>
                  <a:pt x="1055978" y="22596"/>
                </a:lnTo>
                <a:lnTo>
                  <a:pt x="1101376" y="12726"/>
                </a:lnTo>
                <a:lnTo>
                  <a:pt x="1149423" y="5662"/>
                </a:lnTo>
                <a:lnTo>
                  <a:pt x="1200107" y="1417"/>
                </a:lnTo>
                <a:lnTo>
                  <a:pt x="1253416" y="0"/>
                </a:lnTo>
                <a:lnTo>
                  <a:pt x="1253416" y="262531"/>
                </a:lnTo>
                <a:lnTo>
                  <a:pt x="1193935" y="266263"/>
                </a:lnTo>
                <a:lnTo>
                  <a:pt x="1140780" y="277349"/>
                </a:lnTo>
                <a:lnTo>
                  <a:pt x="1094137" y="295625"/>
                </a:lnTo>
                <a:lnTo>
                  <a:pt x="1054192" y="320927"/>
                </a:lnTo>
                <a:lnTo>
                  <a:pt x="1021132" y="353090"/>
                </a:lnTo>
                <a:lnTo>
                  <a:pt x="995143" y="391950"/>
                </a:lnTo>
                <a:lnTo>
                  <a:pt x="976411" y="437343"/>
                </a:lnTo>
                <a:lnTo>
                  <a:pt x="1253416" y="437343"/>
                </a:lnTo>
                <a:lnTo>
                  <a:pt x="1253416" y="991227"/>
                </a:lnTo>
                <a:close/>
              </a:path>
            </a:pathLst>
          </a:custGeom>
          <a:solidFill>
            <a:srgbClr val="3E7C23">
              <a:alpha val="39607"/>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4" name="Google Shape;214;p22"/>
          <p:cNvSpPr/>
          <p:nvPr/>
        </p:nvSpPr>
        <p:spPr>
          <a:xfrm>
            <a:off x="8176080" y="5430582"/>
            <a:ext cx="1253490" cy="991235"/>
          </a:xfrm>
          <a:custGeom>
            <a:avLst/>
            <a:gdLst/>
            <a:ahLst/>
            <a:cxnLst/>
            <a:rect l="l" t="t" r="r" b="b"/>
            <a:pathLst>
              <a:path w="1253490" h="991235" extrusionOk="0">
                <a:moveTo>
                  <a:pt x="699406" y="0"/>
                </a:moveTo>
                <a:lnTo>
                  <a:pt x="1253416" y="0"/>
                </a:lnTo>
                <a:lnTo>
                  <a:pt x="1253416" y="437343"/>
                </a:lnTo>
                <a:lnTo>
                  <a:pt x="1251998" y="490724"/>
                </a:lnTo>
                <a:lnTo>
                  <a:pt x="1247752" y="541464"/>
                </a:lnTo>
                <a:lnTo>
                  <a:pt x="1240687" y="589551"/>
                </a:lnTo>
                <a:lnTo>
                  <a:pt x="1230814" y="634976"/>
                </a:lnTo>
                <a:lnTo>
                  <a:pt x="1218144" y="677728"/>
                </a:lnTo>
                <a:lnTo>
                  <a:pt x="1202686" y="717797"/>
                </a:lnTo>
                <a:lnTo>
                  <a:pt x="1184452" y="755172"/>
                </a:lnTo>
                <a:lnTo>
                  <a:pt x="1163451" y="789843"/>
                </a:lnTo>
                <a:lnTo>
                  <a:pt x="1139693" y="821800"/>
                </a:lnTo>
                <a:lnTo>
                  <a:pt x="1113190" y="851033"/>
                </a:lnTo>
                <a:lnTo>
                  <a:pt x="1083951" y="877530"/>
                </a:lnTo>
                <a:lnTo>
                  <a:pt x="1051987" y="901282"/>
                </a:lnTo>
                <a:lnTo>
                  <a:pt x="1017308" y="922278"/>
                </a:lnTo>
                <a:lnTo>
                  <a:pt x="979924" y="940509"/>
                </a:lnTo>
                <a:lnTo>
                  <a:pt x="939846" y="955963"/>
                </a:lnTo>
                <a:lnTo>
                  <a:pt x="897085" y="968630"/>
                </a:lnTo>
                <a:lnTo>
                  <a:pt x="851649" y="978501"/>
                </a:lnTo>
                <a:lnTo>
                  <a:pt x="803551" y="985564"/>
                </a:lnTo>
                <a:lnTo>
                  <a:pt x="752800" y="989809"/>
                </a:lnTo>
                <a:lnTo>
                  <a:pt x="699406" y="991227"/>
                </a:lnTo>
                <a:lnTo>
                  <a:pt x="699406" y="728696"/>
                </a:lnTo>
                <a:lnTo>
                  <a:pt x="758886" y="724964"/>
                </a:lnTo>
                <a:lnTo>
                  <a:pt x="812042" y="713877"/>
                </a:lnTo>
                <a:lnTo>
                  <a:pt x="858685" y="695601"/>
                </a:lnTo>
                <a:lnTo>
                  <a:pt x="898630" y="670299"/>
                </a:lnTo>
                <a:lnTo>
                  <a:pt x="931690" y="638136"/>
                </a:lnTo>
                <a:lnTo>
                  <a:pt x="957679" y="599276"/>
                </a:lnTo>
                <a:lnTo>
                  <a:pt x="976411" y="553884"/>
                </a:lnTo>
                <a:lnTo>
                  <a:pt x="699406" y="553884"/>
                </a:lnTo>
                <a:lnTo>
                  <a:pt x="699406" y="0"/>
                </a:lnTo>
                <a:close/>
              </a:path>
              <a:path w="1253490" h="991235" extrusionOk="0">
                <a:moveTo>
                  <a:pt x="0" y="0"/>
                </a:moveTo>
                <a:lnTo>
                  <a:pt x="554010" y="0"/>
                </a:lnTo>
                <a:lnTo>
                  <a:pt x="554010" y="437343"/>
                </a:lnTo>
                <a:lnTo>
                  <a:pt x="552587" y="490724"/>
                </a:lnTo>
                <a:lnTo>
                  <a:pt x="548328" y="541464"/>
                </a:lnTo>
                <a:lnTo>
                  <a:pt x="541245" y="589551"/>
                </a:lnTo>
                <a:lnTo>
                  <a:pt x="531348" y="634976"/>
                </a:lnTo>
                <a:lnTo>
                  <a:pt x="518649" y="677728"/>
                </a:lnTo>
                <a:lnTo>
                  <a:pt x="503162" y="717797"/>
                </a:lnTo>
                <a:lnTo>
                  <a:pt x="484896" y="755172"/>
                </a:lnTo>
                <a:lnTo>
                  <a:pt x="463864" y="789843"/>
                </a:lnTo>
                <a:lnTo>
                  <a:pt x="440078" y="821800"/>
                </a:lnTo>
                <a:lnTo>
                  <a:pt x="413549" y="851033"/>
                </a:lnTo>
                <a:lnTo>
                  <a:pt x="384289" y="877530"/>
                </a:lnTo>
                <a:lnTo>
                  <a:pt x="352310" y="901282"/>
                </a:lnTo>
                <a:lnTo>
                  <a:pt x="317623" y="922278"/>
                </a:lnTo>
                <a:lnTo>
                  <a:pt x="280241" y="940509"/>
                </a:lnTo>
                <a:lnTo>
                  <a:pt x="240176" y="955963"/>
                </a:lnTo>
                <a:lnTo>
                  <a:pt x="197438" y="968630"/>
                </a:lnTo>
                <a:lnTo>
                  <a:pt x="152039" y="978501"/>
                </a:lnTo>
                <a:lnTo>
                  <a:pt x="103992" y="985564"/>
                </a:lnTo>
                <a:lnTo>
                  <a:pt x="53308" y="989809"/>
                </a:lnTo>
                <a:lnTo>
                  <a:pt x="0" y="991227"/>
                </a:lnTo>
                <a:lnTo>
                  <a:pt x="0" y="728696"/>
                </a:lnTo>
                <a:lnTo>
                  <a:pt x="59480" y="724964"/>
                </a:lnTo>
                <a:lnTo>
                  <a:pt x="112635" y="713877"/>
                </a:lnTo>
                <a:lnTo>
                  <a:pt x="159278" y="695601"/>
                </a:lnTo>
                <a:lnTo>
                  <a:pt x="199223" y="670299"/>
                </a:lnTo>
                <a:lnTo>
                  <a:pt x="232283" y="638136"/>
                </a:lnTo>
                <a:lnTo>
                  <a:pt x="258273" y="599276"/>
                </a:lnTo>
                <a:lnTo>
                  <a:pt x="277005" y="553884"/>
                </a:lnTo>
                <a:lnTo>
                  <a:pt x="0" y="553884"/>
                </a:lnTo>
                <a:lnTo>
                  <a:pt x="0" y="0"/>
                </a:lnTo>
                <a:close/>
              </a:path>
            </a:pathLst>
          </a:custGeom>
          <a:solidFill>
            <a:srgbClr val="3E7C23">
              <a:alpha val="39607"/>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18"/>
        <p:cNvGrpSpPr/>
        <p:nvPr/>
      </p:nvGrpSpPr>
      <p:grpSpPr>
        <a:xfrm>
          <a:off x="0" y="0"/>
          <a:ext cx="0" cy="0"/>
          <a:chOff x="0" y="0"/>
          <a:chExt cx="0" cy="0"/>
        </a:xfrm>
      </p:grpSpPr>
      <p:sp>
        <p:nvSpPr>
          <p:cNvPr id="219" name="Google Shape;219;p23"/>
          <p:cNvSpPr/>
          <p:nvPr/>
        </p:nvSpPr>
        <p:spPr>
          <a:xfrm>
            <a:off x="1790750" y="1033518"/>
            <a:ext cx="6172200" cy="4629150"/>
          </a:xfrm>
          <a:custGeom>
            <a:avLst/>
            <a:gdLst/>
            <a:ahLst/>
            <a:cxnLst/>
            <a:rect l="l" t="t" r="r" b="b"/>
            <a:pathLst>
              <a:path w="6172200" h="4629150" extrusionOk="0">
                <a:moveTo>
                  <a:pt x="0" y="4629149"/>
                </a:moveTo>
                <a:lnTo>
                  <a:pt x="0" y="0"/>
                </a:lnTo>
                <a:lnTo>
                  <a:pt x="6172199" y="0"/>
                </a:lnTo>
                <a:lnTo>
                  <a:pt x="6172199" y="4629149"/>
                </a:lnTo>
                <a:lnTo>
                  <a:pt x="0" y="4629149"/>
                </a:lnTo>
                <a:close/>
              </a:path>
            </a:pathLst>
          </a:custGeom>
          <a:solidFill>
            <a:srgbClr val="3E7C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0" name="Google Shape;220;p23"/>
          <p:cNvSpPr txBox="1">
            <a:spLocks noGrp="1"/>
          </p:cNvSpPr>
          <p:nvPr>
            <p:ph type="title"/>
          </p:nvPr>
        </p:nvSpPr>
        <p:spPr>
          <a:xfrm>
            <a:off x="2590800" y="2057400"/>
            <a:ext cx="4953900" cy="2330400"/>
          </a:xfrm>
          <a:prstGeom prst="rect">
            <a:avLst/>
          </a:prstGeom>
          <a:noFill/>
          <a:ln>
            <a:noFill/>
          </a:ln>
        </p:spPr>
        <p:txBody>
          <a:bodyPr spcFirstLastPara="1" wrap="square" lIns="0" tIns="67925" rIns="0" bIns="0" anchor="t" anchorCtr="0">
            <a:noAutofit/>
          </a:bodyPr>
          <a:lstStyle/>
          <a:p>
            <a:pPr marL="12700" lvl="0" indent="0" algn="l" rtl="0">
              <a:lnSpc>
                <a:spcPct val="100000"/>
              </a:lnSpc>
              <a:spcBef>
                <a:spcPts val="0"/>
              </a:spcBef>
              <a:spcAft>
                <a:spcPts val="0"/>
              </a:spcAft>
              <a:buNone/>
            </a:pPr>
            <a:r>
              <a:rPr lang="en-GB" sz="7200">
                <a:solidFill>
                  <a:srgbClr val="FFFFFF"/>
                </a:solidFill>
                <a:latin typeface="Raleway"/>
                <a:ea typeface="Raleway"/>
                <a:cs typeface="Raleway"/>
                <a:sym typeface="Raleway"/>
              </a:rPr>
              <a:t>absolutely</a:t>
            </a:r>
            <a:endParaRPr sz="7200">
              <a:latin typeface="Raleway"/>
              <a:ea typeface="Raleway"/>
              <a:cs typeface="Raleway"/>
              <a:sym typeface="Raleway"/>
            </a:endParaRPr>
          </a:p>
          <a:p>
            <a:pPr marL="1661160" lvl="0" indent="0" algn="l" rtl="0">
              <a:lnSpc>
                <a:spcPct val="100000"/>
              </a:lnSpc>
              <a:spcBef>
                <a:spcPts val="434"/>
              </a:spcBef>
              <a:spcAft>
                <a:spcPts val="0"/>
              </a:spcAft>
              <a:buNone/>
            </a:pPr>
            <a:r>
              <a:rPr lang="en-GB" sz="7200">
                <a:solidFill>
                  <a:srgbClr val="FFFFFF"/>
                </a:solidFill>
                <a:latin typeface="Raleway"/>
                <a:ea typeface="Raleway"/>
                <a:cs typeface="Raleway"/>
                <a:sym typeface="Raleway"/>
              </a:rPr>
              <a:t>not!</a:t>
            </a:r>
            <a:endParaRPr sz="7200">
              <a:latin typeface="Raleway"/>
              <a:ea typeface="Raleway"/>
              <a:cs typeface="Raleway"/>
              <a:sym typeface="Raleway"/>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224"/>
        <p:cNvGrpSpPr/>
        <p:nvPr/>
      </p:nvGrpSpPr>
      <p:grpSpPr>
        <a:xfrm>
          <a:off x="0" y="0"/>
          <a:ext cx="0" cy="0"/>
          <a:chOff x="0" y="0"/>
          <a:chExt cx="0" cy="0"/>
        </a:xfrm>
      </p:grpSpPr>
      <p:sp>
        <p:nvSpPr>
          <p:cNvPr id="225" name="Google Shape;225;p24"/>
          <p:cNvSpPr txBox="1"/>
          <p:nvPr/>
        </p:nvSpPr>
        <p:spPr>
          <a:xfrm>
            <a:off x="237312" y="273627"/>
            <a:ext cx="9152255" cy="6200140"/>
          </a:xfrm>
          <a:prstGeom prst="rect">
            <a:avLst/>
          </a:prstGeom>
          <a:noFill/>
          <a:ln>
            <a:noFill/>
          </a:ln>
        </p:spPr>
        <p:txBody>
          <a:bodyPr spcFirstLastPara="1" wrap="square" lIns="0" tIns="12700" rIns="0" bIns="0" anchor="t" anchorCtr="0">
            <a:noAutofit/>
          </a:bodyPr>
          <a:lstStyle/>
          <a:p>
            <a:pPr marL="12700" marR="0" lvl="0" indent="0" algn="l" rtl="0">
              <a:lnSpc>
                <a:spcPct val="119750"/>
              </a:lnSpc>
              <a:spcBef>
                <a:spcPts val="0"/>
              </a:spcBef>
              <a:spcAft>
                <a:spcPts val="0"/>
              </a:spcAft>
              <a:buNone/>
            </a:pPr>
            <a:r>
              <a:rPr lang="en-GB" sz="8000" b="1">
                <a:solidFill>
                  <a:srgbClr val="3E7C23"/>
                </a:solidFill>
                <a:latin typeface="Raleway"/>
                <a:ea typeface="Raleway"/>
                <a:cs typeface="Raleway"/>
                <a:sym typeface="Raleway"/>
              </a:rPr>
              <a:t>damage?</a:t>
            </a:r>
            <a:endParaRPr sz="8000">
              <a:solidFill>
                <a:schemeClr val="dk1"/>
              </a:solidFill>
              <a:latin typeface="Raleway"/>
              <a:ea typeface="Raleway"/>
              <a:cs typeface="Raleway"/>
              <a:sym typeface="Raleway"/>
            </a:endParaRPr>
          </a:p>
          <a:p>
            <a:pPr marL="12700" marR="37465" lvl="0" indent="3997959" algn="l" rtl="0">
              <a:lnSpc>
                <a:spcPct val="121750"/>
              </a:lnSpc>
              <a:spcBef>
                <a:spcPts val="190"/>
              </a:spcBef>
              <a:spcAft>
                <a:spcPts val="0"/>
              </a:spcAft>
              <a:buNone/>
            </a:pPr>
            <a:r>
              <a:rPr lang="en-GB" sz="8000" b="1">
                <a:solidFill>
                  <a:srgbClr val="3E7C23"/>
                </a:solidFill>
                <a:latin typeface="Raleway"/>
                <a:ea typeface="Raleway"/>
                <a:cs typeface="Raleway"/>
                <a:sym typeface="Raleway"/>
              </a:rPr>
              <a:t>disorder?  identity?</a:t>
            </a:r>
            <a:endParaRPr sz="8000">
              <a:solidFill>
                <a:schemeClr val="dk1"/>
              </a:solidFill>
              <a:latin typeface="Raleway"/>
              <a:ea typeface="Raleway"/>
              <a:cs typeface="Raleway"/>
              <a:sym typeface="Raleway"/>
            </a:endParaRPr>
          </a:p>
          <a:p>
            <a:pPr marL="3639820" marR="0" lvl="0" indent="0" algn="l" rtl="0">
              <a:lnSpc>
                <a:spcPct val="115250"/>
              </a:lnSpc>
              <a:spcBef>
                <a:spcPts val="0"/>
              </a:spcBef>
              <a:spcAft>
                <a:spcPts val="0"/>
              </a:spcAft>
              <a:buNone/>
            </a:pPr>
            <a:r>
              <a:rPr lang="en-GB" sz="8000" b="1">
                <a:solidFill>
                  <a:srgbClr val="3E7C23"/>
                </a:solidFill>
                <a:latin typeface="Raleway"/>
                <a:ea typeface="Raleway"/>
                <a:cs typeface="Raleway"/>
                <a:sym typeface="Raleway"/>
              </a:rPr>
              <a:t>condition?</a:t>
            </a:r>
            <a:endParaRPr sz="8000">
              <a:solidFill>
                <a:schemeClr val="dk1"/>
              </a:solidFill>
              <a:latin typeface="Raleway"/>
              <a:ea typeface="Raleway"/>
              <a:cs typeface="Raleway"/>
              <a:sym typeface="Raleway"/>
            </a:endParaRPr>
          </a:p>
          <a:p>
            <a:pPr marL="12700" marR="0" lvl="0" indent="0" algn="l" rtl="0">
              <a:lnSpc>
                <a:spcPct val="100000"/>
              </a:lnSpc>
              <a:spcBef>
                <a:spcPts val="540"/>
              </a:spcBef>
              <a:spcAft>
                <a:spcPts val="0"/>
              </a:spcAft>
              <a:buNone/>
            </a:pPr>
            <a:r>
              <a:rPr lang="en-GB" sz="8000" b="1">
                <a:solidFill>
                  <a:srgbClr val="3E7C23"/>
                </a:solidFill>
                <a:latin typeface="Raleway"/>
                <a:ea typeface="Raleway"/>
                <a:cs typeface="Raleway"/>
                <a:sym typeface="Raleway"/>
              </a:rPr>
              <a:t>difference?</a:t>
            </a:r>
            <a:endParaRPr sz="8000">
              <a:solidFill>
                <a:schemeClr val="dk1"/>
              </a:solidFill>
              <a:latin typeface="Raleway"/>
              <a:ea typeface="Raleway"/>
              <a:cs typeface="Raleway"/>
              <a:sym typeface="Raleway"/>
            </a:endParaRPr>
          </a:p>
        </p:txBody>
      </p:sp>
      <p:sp>
        <p:nvSpPr>
          <p:cNvPr id="226" name="Google Shape;226;p24"/>
          <p:cNvSpPr/>
          <p:nvPr/>
        </p:nvSpPr>
        <p:spPr>
          <a:xfrm>
            <a:off x="7485328" y="5849975"/>
            <a:ext cx="1904100" cy="14652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30"/>
        <p:cNvGrpSpPr/>
        <p:nvPr/>
      </p:nvGrpSpPr>
      <p:grpSpPr>
        <a:xfrm>
          <a:off x="0" y="0"/>
          <a:ext cx="0" cy="0"/>
          <a:chOff x="0" y="0"/>
          <a:chExt cx="0" cy="0"/>
        </a:xfrm>
      </p:grpSpPr>
      <p:sp>
        <p:nvSpPr>
          <p:cNvPr id="231" name="Google Shape;231;p25"/>
          <p:cNvSpPr/>
          <p:nvPr/>
        </p:nvSpPr>
        <p:spPr>
          <a:xfrm>
            <a:off x="0" y="0"/>
            <a:ext cx="3600450" cy="3596640"/>
          </a:xfrm>
          <a:custGeom>
            <a:avLst/>
            <a:gdLst/>
            <a:ahLst/>
            <a:cxnLst/>
            <a:rect l="l" t="t" r="r" b="b"/>
            <a:pathLst>
              <a:path w="3600450" h="3596640" extrusionOk="0">
                <a:moveTo>
                  <a:pt x="1419653" y="3596017"/>
                </a:moveTo>
                <a:lnTo>
                  <a:pt x="1365678" y="3595366"/>
                </a:lnTo>
                <a:lnTo>
                  <a:pt x="1312196" y="3593397"/>
                </a:lnTo>
                <a:lnTo>
                  <a:pt x="1258780" y="3590114"/>
                </a:lnTo>
                <a:lnTo>
                  <a:pt x="1205429" y="3585517"/>
                </a:lnTo>
                <a:lnTo>
                  <a:pt x="1152203" y="3579618"/>
                </a:lnTo>
                <a:lnTo>
                  <a:pt x="1099171" y="3572417"/>
                </a:lnTo>
                <a:lnTo>
                  <a:pt x="1046332" y="3563913"/>
                </a:lnTo>
                <a:lnTo>
                  <a:pt x="993685" y="3554108"/>
                </a:lnTo>
                <a:lnTo>
                  <a:pt x="941298" y="3543020"/>
                </a:lnTo>
                <a:lnTo>
                  <a:pt x="889229" y="3530655"/>
                </a:lnTo>
                <a:lnTo>
                  <a:pt x="837480" y="3517015"/>
                </a:lnTo>
                <a:lnTo>
                  <a:pt x="786050" y="3502099"/>
                </a:lnTo>
                <a:lnTo>
                  <a:pt x="735001" y="3485926"/>
                </a:lnTo>
                <a:lnTo>
                  <a:pt x="684394" y="3468517"/>
                </a:lnTo>
                <a:lnTo>
                  <a:pt x="634228" y="3449870"/>
                </a:lnTo>
                <a:lnTo>
                  <a:pt x="584505" y="3429987"/>
                </a:lnTo>
                <a:lnTo>
                  <a:pt x="535288" y="3408887"/>
                </a:lnTo>
                <a:lnTo>
                  <a:pt x="486632" y="3386601"/>
                </a:lnTo>
                <a:lnTo>
                  <a:pt x="438537" y="3363127"/>
                </a:lnTo>
                <a:lnTo>
                  <a:pt x="391004" y="3338463"/>
                </a:lnTo>
                <a:lnTo>
                  <a:pt x="344089" y="3312645"/>
                </a:lnTo>
                <a:lnTo>
                  <a:pt x="297849" y="3285697"/>
                </a:lnTo>
                <a:lnTo>
                  <a:pt x="252285" y="3257620"/>
                </a:lnTo>
                <a:lnTo>
                  <a:pt x="207397" y="3228416"/>
                </a:lnTo>
                <a:lnTo>
                  <a:pt x="163244" y="3198122"/>
                </a:lnTo>
                <a:lnTo>
                  <a:pt x="119870" y="3166774"/>
                </a:lnTo>
                <a:lnTo>
                  <a:pt x="77279" y="3134370"/>
                </a:lnTo>
                <a:lnTo>
                  <a:pt x="35470" y="3100910"/>
                </a:lnTo>
                <a:lnTo>
                  <a:pt x="0" y="3071062"/>
                </a:lnTo>
                <a:lnTo>
                  <a:pt x="0" y="0"/>
                </a:lnTo>
                <a:lnTo>
                  <a:pt x="3079215" y="0"/>
                </a:lnTo>
                <a:lnTo>
                  <a:pt x="3105337" y="31043"/>
                </a:lnTo>
                <a:lnTo>
                  <a:pt x="3138797" y="72852"/>
                </a:lnTo>
                <a:lnTo>
                  <a:pt x="3171201" y="115443"/>
                </a:lnTo>
                <a:lnTo>
                  <a:pt x="3202549" y="158817"/>
                </a:lnTo>
                <a:lnTo>
                  <a:pt x="3232843" y="202970"/>
                </a:lnTo>
                <a:lnTo>
                  <a:pt x="3262047" y="247858"/>
                </a:lnTo>
                <a:lnTo>
                  <a:pt x="3290124" y="293422"/>
                </a:lnTo>
                <a:lnTo>
                  <a:pt x="3317072" y="339662"/>
                </a:lnTo>
                <a:lnTo>
                  <a:pt x="3342890" y="386577"/>
                </a:lnTo>
                <a:lnTo>
                  <a:pt x="3367554" y="434110"/>
                </a:lnTo>
                <a:lnTo>
                  <a:pt x="3391028" y="482205"/>
                </a:lnTo>
                <a:lnTo>
                  <a:pt x="3413314" y="530861"/>
                </a:lnTo>
                <a:lnTo>
                  <a:pt x="3434414" y="580078"/>
                </a:lnTo>
                <a:lnTo>
                  <a:pt x="3454297" y="629801"/>
                </a:lnTo>
                <a:lnTo>
                  <a:pt x="3472944" y="679967"/>
                </a:lnTo>
                <a:lnTo>
                  <a:pt x="3490353" y="730574"/>
                </a:lnTo>
                <a:lnTo>
                  <a:pt x="3506526" y="781623"/>
                </a:lnTo>
                <a:lnTo>
                  <a:pt x="3521442" y="833053"/>
                </a:lnTo>
                <a:lnTo>
                  <a:pt x="3535082" y="884802"/>
                </a:lnTo>
                <a:lnTo>
                  <a:pt x="3547447" y="936871"/>
                </a:lnTo>
                <a:lnTo>
                  <a:pt x="3558535" y="989258"/>
                </a:lnTo>
                <a:lnTo>
                  <a:pt x="3568341" y="1041905"/>
                </a:lnTo>
                <a:lnTo>
                  <a:pt x="3576844" y="1094744"/>
                </a:lnTo>
                <a:lnTo>
                  <a:pt x="3584045" y="1147776"/>
                </a:lnTo>
                <a:lnTo>
                  <a:pt x="3589944" y="1201002"/>
                </a:lnTo>
                <a:lnTo>
                  <a:pt x="3594542" y="1254353"/>
                </a:lnTo>
                <a:lnTo>
                  <a:pt x="3597824" y="1307769"/>
                </a:lnTo>
                <a:lnTo>
                  <a:pt x="3599793" y="1361250"/>
                </a:lnTo>
                <a:lnTo>
                  <a:pt x="3600449" y="1414796"/>
                </a:lnTo>
                <a:lnTo>
                  <a:pt x="3599793" y="1468344"/>
                </a:lnTo>
                <a:lnTo>
                  <a:pt x="3597824" y="1521826"/>
                </a:lnTo>
                <a:lnTo>
                  <a:pt x="3594542" y="1575242"/>
                </a:lnTo>
                <a:lnTo>
                  <a:pt x="3589944" y="1628592"/>
                </a:lnTo>
                <a:lnTo>
                  <a:pt x="3584045" y="1681819"/>
                </a:lnTo>
                <a:lnTo>
                  <a:pt x="3576844" y="1734851"/>
                </a:lnTo>
                <a:lnTo>
                  <a:pt x="3568341" y="1787689"/>
                </a:lnTo>
                <a:lnTo>
                  <a:pt x="3558535" y="1840337"/>
                </a:lnTo>
                <a:lnTo>
                  <a:pt x="3547447" y="1892724"/>
                </a:lnTo>
                <a:lnTo>
                  <a:pt x="3535082" y="1944792"/>
                </a:lnTo>
                <a:lnTo>
                  <a:pt x="3521442" y="1996542"/>
                </a:lnTo>
                <a:lnTo>
                  <a:pt x="3506526" y="2047972"/>
                </a:lnTo>
                <a:lnTo>
                  <a:pt x="3490353" y="2099021"/>
                </a:lnTo>
                <a:lnTo>
                  <a:pt x="3472944" y="2149628"/>
                </a:lnTo>
                <a:lnTo>
                  <a:pt x="3454297" y="2199793"/>
                </a:lnTo>
                <a:lnTo>
                  <a:pt x="3434414" y="2249517"/>
                </a:lnTo>
                <a:lnTo>
                  <a:pt x="3413314" y="2298734"/>
                </a:lnTo>
                <a:lnTo>
                  <a:pt x="3391028" y="2347390"/>
                </a:lnTo>
                <a:lnTo>
                  <a:pt x="3367554" y="2395485"/>
                </a:lnTo>
                <a:lnTo>
                  <a:pt x="3342890" y="2443018"/>
                </a:lnTo>
                <a:lnTo>
                  <a:pt x="3317072" y="2489933"/>
                </a:lnTo>
                <a:lnTo>
                  <a:pt x="3290124" y="2536173"/>
                </a:lnTo>
                <a:lnTo>
                  <a:pt x="3262047" y="2581737"/>
                </a:lnTo>
                <a:lnTo>
                  <a:pt x="3232843" y="2626625"/>
                </a:lnTo>
                <a:lnTo>
                  <a:pt x="3202549" y="2670778"/>
                </a:lnTo>
                <a:lnTo>
                  <a:pt x="3171201" y="2714151"/>
                </a:lnTo>
                <a:lnTo>
                  <a:pt x="3138797" y="2756742"/>
                </a:lnTo>
                <a:lnTo>
                  <a:pt x="3105337" y="2798549"/>
                </a:lnTo>
                <a:lnTo>
                  <a:pt x="3070857" y="2839527"/>
                </a:lnTo>
                <a:lnTo>
                  <a:pt x="3035405" y="2879621"/>
                </a:lnTo>
                <a:lnTo>
                  <a:pt x="2998981" y="2918831"/>
                </a:lnTo>
                <a:lnTo>
                  <a:pt x="2961586" y="2957159"/>
                </a:lnTo>
                <a:lnTo>
                  <a:pt x="2923258" y="2994554"/>
                </a:lnTo>
                <a:lnTo>
                  <a:pt x="2884048" y="3030978"/>
                </a:lnTo>
                <a:lnTo>
                  <a:pt x="2843954" y="3066430"/>
                </a:lnTo>
                <a:lnTo>
                  <a:pt x="2802976" y="3100910"/>
                </a:lnTo>
                <a:lnTo>
                  <a:pt x="2761169" y="3134370"/>
                </a:lnTo>
                <a:lnTo>
                  <a:pt x="2718578" y="3166774"/>
                </a:lnTo>
                <a:lnTo>
                  <a:pt x="2675205" y="3198122"/>
                </a:lnTo>
                <a:lnTo>
                  <a:pt x="2631052" y="3228416"/>
                </a:lnTo>
                <a:lnTo>
                  <a:pt x="2586164" y="3257620"/>
                </a:lnTo>
                <a:lnTo>
                  <a:pt x="2540600" y="3285697"/>
                </a:lnTo>
                <a:lnTo>
                  <a:pt x="2494360" y="3312645"/>
                </a:lnTo>
                <a:lnTo>
                  <a:pt x="2447445" y="3338463"/>
                </a:lnTo>
                <a:lnTo>
                  <a:pt x="2399912" y="3363127"/>
                </a:lnTo>
                <a:lnTo>
                  <a:pt x="2351817" y="3386601"/>
                </a:lnTo>
                <a:lnTo>
                  <a:pt x="2303161" y="3408887"/>
                </a:lnTo>
                <a:lnTo>
                  <a:pt x="2253944" y="3429987"/>
                </a:lnTo>
                <a:lnTo>
                  <a:pt x="2204221" y="3449870"/>
                </a:lnTo>
                <a:lnTo>
                  <a:pt x="2154055" y="3468517"/>
                </a:lnTo>
                <a:lnTo>
                  <a:pt x="2103448" y="3485926"/>
                </a:lnTo>
                <a:lnTo>
                  <a:pt x="2052399" y="3502099"/>
                </a:lnTo>
                <a:lnTo>
                  <a:pt x="2000969" y="3517015"/>
                </a:lnTo>
                <a:lnTo>
                  <a:pt x="1949220" y="3530655"/>
                </a:lnTo>
                <a:lnTo>
                  <a:pt x="1897151" y="3543020"/>
                </a:lnTo>
                <a:lnTo>
                  <a:pt x="1844764" y="3554108"/>
                </a:lnTo>
                <a:lnTo>
                  <a:pt x="1792117" y="3563913"/>
                </a:lnTo>
                <a:lnTo>
                  <a:pt x="1739278" y="3572417"/>
                </a:lnTo>
                <a:lnTo>
                  <a:pt x="1686246" y="3579618"/>
                </a:lnTo>
                <a:lnTo>
                  <a:pt x="1633019" y="3585517"/>
                </a:lnTo>
                <a:lnTo>
                  <a:pt x="1579669" y="3590114"/>
                </a:lnTo>
                <a:lnTo>
                  <a:pt x="1526253" y="3593397"/>
                </a:lnTo>
                <a:lnTo>
                  <a:pt x="1472771" y="3595366"/>
                </a:lnTo>
                <a:lnTo>
                  <a:pt x="1419653" y="3596017"/>
                </a:lnTo>
                <a:close/>
              </a:path>
            </a:pathLst>
          </a:custGeom>
          <a:solidFill>
            <a:srgbClr val="3E7C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2" name="Google Shape;232;p25"/>
          <p:cNvSpPr txBox="1"/>
          <p:nvPr/>
        </p:nvSpPr>
        <p:spPr>
          <a:xfrm>
            <a:off x="3068757" y="3575282"/>
            <a:ext cx="5554345" cy="635635"/>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GB" sz="4000" b="1">
                <a:solidFill>
                  <a:srgbClr val="3E7C23"/>
                </a:solidFill>
                <a:latin typeface="Raleway"/>
                <a:ea typeface="Raleway"/>
                <a:cs typeface="Raleway"/>
                <a:sym typeface="Raleway"/>
              </a:rPr>
              <a:t>Differing perceptions</a:t>
            </a:r>
            <a:endParaRPr sz="4000">
              <a:solidFill>
                <a:schemeClr val="dk1"/>
              </a:solidFill>
              <a:latin typeface="Raleway"/>
              <a:ea typeface="Raleway"/>
              <a:cs typeface="Raleway"/>
              <a:sym typeface="Raleway"/>
            </a:endParaRPr>
          </a:p>
        </p:txBody>
      </p:sp>
      <p:sp>
        <p:nvSpPr>
          <p:cNvPr id="233" name="Google Shape;233;p25"/>
          <p:cNvSpPr/>
          <p:nvPr/>
        </p:nvSpPr>
        <p:spPr>
          <a:xfrm>
            <a:off x="3711627" y="4620234"/>
            <a:ext cx="6042025" cy="248920"/>
          </a:xfrm>
          <a:custGeom>
            <a:avLst/>
            <a:gdLst/>
            <a:ahLst/>
            <a:cxnLst/>
            <a:rect l="l" t="t" r="r" b="b"/>
            <a:pathLst>
              <a:path w="6042025" h="248920" extrusionOk="0">
                <a:moveTo>
                  <a:pt x="5555484" y="104139"/>
                </a:moveTo>
                <a:lnTo>
                  <a:pt x="5823450" y="104139"/>
                </a:lnTo>
                <a:lnTo>
                  <a:pt x="5766166" y="109219"/>
                </a:lnTo>
                <a:lnTo>
                  <a:pt x="5720938" y="123189"/>
                </a:lnTo>
                <a:lnTo>
                  <a:pt x="5682928" y="142239"/>
                </a:lnTo>
                <a:lnTo>
                  <a:pt x="5647297" y="167639"/>
                </a:lnTo>
                <a:lnTo>
                  <a:pt x="5613248" y="190499"/>
                </a:lnTo>
                <a:lnTo>
                  <a:pt x="5575031" y="213359"/>
                </a:lnTo>
                <a:lnTo>
                  <a:pt x="5530231" y="231139"/>
                </a:lnTo>
                <a:lnTo>
                  <a:pt x="5476430" y="245109"/>
                </a:lnTo>
                <a:lnTo>
                  <a:pt x="5411212" y="248919"/>
                </a:lnTo>
                <a:lnTo>
                  <a:pt x="5345993" y="245109"/>
                </a:lnTo>
                <a:lnTo>
                  <a:pt x="5292192" y="231139"/>
                </a:lnTo>
                <a:lnTo>
                  <a:pt x="5247391" y="213359"/>
                </a:lnTo>
                <a:lnTo>
                  <a:pt x="5209173" y="190499"/>
                </a:lnTo>
                <a:lnTo>
                  <a:pt x="5175121" y="167639"/>
                </a:lnTo>
                <a:lnTo>
                  <a:pt x="5143053" y="144779"/>
                </a:lnTo>
                <a:lnTo>
                  <a:pt x="5411212" y="144779"/>
                </a:lnTo>
                <a:lnTo>
                  <a:pt x="5468496" y="139699"/>
                </a:lnTo>
                <a:lnTo>
                  <a:pt x="5513724" y="126999"/>
                </a:lnTo>
                <a:lnTo>
                  <a:pt x="5551734" y="106679"/>
                </a:lnTo>
                <a:lnTo>
                  <a:pt x="5555484" y="104139"/>
                </a:lnTo>
                <a:close/>
              </a:path>
              <a:path w="6042025" h="248920" extrusionOk="0">
                <a:moveTo>
                  <a:pt x="4730994" y="104139"/>
                </a:moveTo>
                <a:lnTo>
                  <a:pt x="4998965" y="104139"/>
                </a:lnTo>
                <a:lnTo>
                  <a:pt x="4941680" y="109219"/>
                </a:lnTo>
                <a:lnTo>
                  <a:pt x="4896451" y="123189"/>
                </a:lnTo>
                <a:lnTo>
                  <a:pt x="4858440" y="142239"/>
                </a:lnTo>
                <a:lnTo>
                  <a:pt x="4822809" y="167639"/>
                </a:lnTo>
                <a:lnTo>
                  <a:pt x="4788757" y="190499"/>
                </a:lnTo>
                <a:lnTo>
                  <a:pt x="4750539" y="213359"/>
                </a:lnTo>
                <a:lnTo>
                  <a:pt x="4705738" y="231139"/>
                </a:lnTo>
                <a:lnTo>
                  <a:pt x="4651936" y="245109"/>
                </a:lnTo>
                <a:lnTo>
                  <a:pt x="4586718" y="248919"/>
                </a:lnTo>
                <a:lnTo>
                  <a:pt x="4521500" y="245109"/>
                </a:lnTo>
                <a:lnTo>
                  <a:pt x="4467699" y="231139"/>
                </a:lnTo>
                <a:lnTo>
                  <a:pt x="4422898" y="213359"/>
                </a:lnTo>
                <a:lnTo>
                  <a:pt x="4384681" y="190499"/>
                </a:lnTo>
                <a:lnTo>
                  <a:pt x="4350630" y="167639"/>
                </a:lnTo>
                <a:lnTo>
                  <a:pt x="4318562" y="144779"/>
                </a:lnTo>
                <a:lnTo>
                  <a:pt x="4586718" y="144779"/>
                </a:lnTo>
                <a:lnTo>
                  <a:pt x="4644004" y="139699"/>
                </a:lnTo>
                <a:lnTo>
                  <a:pt x="4689233" y="126999"/>
                </a:lnTo>
                <a:lnTo>
                  <a:pt x="4727243" y="106679"/>
                </a:lnTo>
                <a:lnTo>
                  <a:pt x="4730994" y="104139"/>
                </a:lnTo>
                <a:close/>
              </a:path>
              <a:path w="6042025" h="248920" extrusionOk="0">
                <a:moveTo>
                  <a:pt x="3906503" y="104139"/>
                </a:moveTo>
                <a:lnTo>
                  <a:pt x="4174474" y="104139"/>
                </a:lnTo>
                <a:lnTo>
                  <a:pt x="4117188" y="109219"/>
                </a:lnTo>
                <a:lnTo>
                  <a:pt x="4071960" y="123189"/>
                </a:lnTo>
                <a:lnTo>
                  <a:pt x="4033949" y="142239"/>
                </a:lnTo>
                <a:lnTo>
                  <a:pt x="3998319" y="167639"/>
                </a:lnTo>
                <a:lnTo>
                  <a:pt x="3964266" y="190499"/>
                </a:lnTo>
                <a:lnTo>
                  <a:pt x="3926048" y="213359"/>
                </a:lnTo>
                <a:lnTo>
                  <a:pt x="3881247" y="231139"/>
                </a:lnTo>
                <a:lnTo>
                  <a:pt x="3827446" y="245109"/>
                </a:lnTo>
                <a:lnTo>
                  <a:pt x="3762228" y="248919"/>
                </a:lnTo>
                <a:lnTo>
                  <a:pt x="3697013" y="245109"/>
                </a:lnTo>
                <a:lnTo>
                  <a:pt x="3643212" y="231139"/>
                </a:lnTo>
                <a:lnTo>
                  <a:pt x="3598409" y="213359"/>
                </a:lnTo>
                <a:lnTo>
                  <a:pt x="3560186" y="190499"/>
                </a:lnTo>
                <a:lnTo>
                  <a:pt x="3526126" y="167639"/>
                </a:lnTo>
                <a:lnTo>
                  <a:pt x="3494061" y="144779"/>
                </a:lnTo>
                <a:lnTo>
                  <a:pt x="3762228" y="144779"/>
                </a:lnTo>
                <a:lnTo>
                  <a:pt x="3819512" y="139699"/>
                </a:lnTo>
                <a:lnTo>
                  <a:pt x="3864741" y="126999"/>
                </a:lnTo>
                <a:lnTo>
                  <a:pt x="3902752" y="106679"/>
                </a:lnTo>
                <a:lnTo>
                  <a:pt x="3906503" y="104139"/>
                </a:lnTo>
                <a:close/>
              </a:path>
              <a:path w="6042025" h="248920" extrusionOk="0">
                <a:moveTo>
                  <a:pt x="3082017" y="104139"/>
                </a:moveTo>
                <a:lnTo>
                  <a:pt x="3349994" y="104139"/>
                </a:lnTo>
                <a:lnTo>
                  <a:pt x="3292706" y="109219"/>
                </a:lnTo>
                <a:lnTo>
                  <a:pt x="3247475" y="123189"/>
                </a:lnTo>
                <a:lnTo>
                  <a:pt x="3209464" y="142239"/>
                </a:lnTo>
                <a:lnTo>
                  <a:pt x="3173836" y="167639"/>
                </a:lnTo>
                <a:lnTo>
                  <a:pt x="3139776" y="190499"/>
                </a:lnTo>
                <a:lnTo>
                  <a:pt x="3101553" y="213359"/>
                </a:lnTo>
                <a:lnTo>
                  <a:pt x="3056750" y="231139"/>
                </a:lnTo>
                <a:lnTo>
                  <a:pt x="3002950" y="245109"/>
                </a:lnTo>
                <a:lnTo>
                  <a:pt x="2937737" y="248919"/>
                </a:lnTo>
                <a:lnTo>
                  <a:pt x="2872511" y="245109"/>
                </a:lnTo>
                <a:lnTo>
                  <a:pt x="2818705" y="231139"/>
                </a:lnTo>
                <a:lnTo>
                  <a:pt x="2773902" y="213359"/>
                </a:lnTo>
                <a:lnTo>
                  <a:pt x="2735686" y="190499"/>
                </a:lnTo>
                <a:lnTo>
                  <a:pt x="2701638" y="167639"/>
                </a:lnTo>
                <a:lnTo>
                  <a:pt x="2669572" y="144779"/>
                </a:lnTo>
                <a:lnTo>
                  <a:pt x="2937737" y="144779"/>
                </a:lnTo>
                <a:lnTo>
                  <a:pt x="2995025" y="139699"/>
                </a:lnTo>
                <a:lnTo>
                  <a:pt x="3040256" y="126999"/>
                </a:lnTo>
                <a:lnTo>
                  <a:pt x="3078266" y="106679"/>
                </a:lnTo>
                <a:lnTo>
                  <a:pt x="3082017" y="104139"/>
                </a:lnTo>
                <a:close/>
              </a:path>
              <a:path w="6042025" h="248920" extrusionOk="0">
                <a:moveTo>
                  <a:pt x="2257529" y="104139"/>
                </a:moveTo>
                <a:lnTo>
                  <a:pt x="2525480" y="104139"/>
                </a:lnTo>
                <a:lnTo>
                  <a:pt x="2468192" y="109219"/>
                </a:lnTo>
                <a:lnTo>
                  <a:pt x="2422961" y="123189"/>
                </a:lnTo>
                <a:lnTo>
                  <a:pt x="2384950" y="142239"/>
                </a:lnTo>
                <a:lnTo>
                  <a:pt x="2349322" y="167639"/>
                </a:lnTo>
                <a:lnTo>
                  <a:pt x="2315274" y="190499"/>
                </a:lnTo>
                <a:lnTo>
                  <a:pt x="2277059" y="213359"/>
                </a:lnTo>
                <a:lnTo>
                  <a:pt x="2232260" y="231139"/>
                </a:lnTo>
                <a:lnTo>
                  <a:pt x="2178462" y="245109"/>
                </a:lnTo>
                <a:lnTo>
                  <a:pt x="2113249" y="248919"/>
                </a:lnTo>
                <a:lnTo>
                  <a:pt x="2048023" y="245109"/>
                </a:lnTo>
                <a:lnTo>
                  <a:pt x="1994217" y="231139"/>
                </a:lnTo>
                <a:lnTo>
                  <a:pt x="1949414" y="213359"/>
                </a:lnTo>
                <a:lnTo>
                  <a:pt x="1911197" y="190499"/>
                </a:lnTo>
                <a:lnTo>
                  <a:pt x="1877150" y="167639"/>
                </a:lnTo>
                <a:lnTo>
                  <a:pt x="1845084" y="144779"/>
                </a:lnTo>
                <a:lnTo>
                  <a:pt x="2113249" y="144779"/>
                </a:lnTo>
                <a:lnTo>
                  <a:pt x="2170537" y="139699"/>
                </a:lnTo>
                <a:lnTo>
                  <a:pt x="2215767" y="126999"/>
                </a:lnTo>
                <a:lnTo>
                  <a:pt x="2253778" y="106679"/>
                </a:lnTo>
                <a:lnTo>
                  <a:pt x="2257529" y="104139"/>
                </a:lnTo>
                <a:close/>
              </a:path>
              <a:path w="6042025" h="248920" extrusionOk="0">
                <a:moveTo>
                  <a:pt x="1433015" y="104139"/>
                </a:moveTo>
                <a:lnTo>
                  <a:pt x="1700992" y="104139"/>
                </a:lnTo>
                <a:lnTo>
                  <a:pt x="1643704" y="109219"/>
                </a:lnTo>
                <a:lnTo>
                  <a:pt x="1598473" y="123189"/>
                </a:lnTo>
                <a:lnTo>
                  <a:pt x="1560462" y="142239"/>
                </a:lnTo>
                <a:lnTo>
                  <a:pt x="1524834" y="167639"/>
                </a:lnTo>
                <a:lnTo>
                  <a:pt x="1490786" y="190499"/>
                </a:lnTo>
                <a:lnTo>
                  <a:pt x="1452569" y="213359"/>
                </a:lnTo>
                <a:lnTo>
                  <a:pt x="1407767" y="231139"/>
                </a:lnTo>
                <a:lnTo>
                  <a:pt x="1353961" y="245109"/>
                </a:lnTo>
                <a:lnTo>
                  <a:pt x="1288735" y="248919"/>
                </a:lnTo>
                <a:lnTo>
                  <a:pt x="1223521" y="245109"/>
                </a:lnTo>
                <a:lnTo>
                  <a:pt x="1169723" y="231139"/>
                </a:lnTo>
                <a:lnTo>
                  <a:pt x="1124924" y="213359"/>
                </a:lnTo>
                <a:lnTo>
                  <a:pt x="1086709" y="190499"/>
                </a:lnTo>
                <a:lnTo>
                  <a:pt x="1052662" y="167639"/>
                </a:lnTo>
                <a:lnTo>
                  <a:pt x="1020596" y="144779"/>
                </a:lnTo>
                <a:lnTo>
                  <a:pt x="1288735" y="144779"/>
                </a:lnTo>
                <a:lnTo>
                  <a:pt x="1346023" y="139699"/>
                </a:lnTo>
                <a:lnTo>
                  <a:pt x="1391253" y="126999"/>
                </a:lnTo>
                <a:lnTo>
                  <a:pt x="1429264" y="106679"/>
                </a:lnTo>
                <a:lnTo>
                  <a:pt x="1433015" y="104139"/>
                </a:lnTo>
                <a:close/>
              </a:path>
              <a:path w="6042025" h="248920" extrusionOk="0">
                <a:moveTo>
                  <a:pt x="608526" y="104139"/>
                </a:moveTo>
                <a:lnTo>
                  <a:pt x="876504" y="104139"/>
                </a:lnTo>
                <a:lnTo>
                  <a:pt x="819215" y="109219"/>
                </a:lnTo>
                <a:lnTo>
                  <a:pt x="773982" y="123189"/>
                </a:lnTo>
                <a:lnTo>
                  <a:pt x="735963" y="142239"/>
                </a:lnTo>
                <a:lnTo>
                  <a:pt x="700319" y="167639"/>
                </a:lnTo>
                <a:lnTo>
                  <a:pt x="666272" y="190499"/>
                </a:lnTo>
                <a:lnTo>
                  <a:pt x="628055" y="213359"/>
                </a:lnTo>
                <a:lnTo>
                  <a:pt x="583252" y="231139"/>
                </a:lnTo>
                <a:lnTo>
                  <a:pt x="529447" y="245109"/>
                </a:lnTo>
                <a:lnTo>
                  <a:pt x="464221" y="248919"/>
                </a:lnTo>
                <a:lnTo>
                  <a:pt x="399007" y="245109"/>
                </a:lnTo>
                <a:lnTo>
                  <a:pt x="345207" y="231139"/>
                </a:lnTo>
                <a:lnTo>
                  <a:pt x="300405" y="213359"/>
                </a:lnTo>
                <a:lnTo>
                  <a:pt x="262182" y="190499"/>
                </a:lnTo>
                <a:lnTo>
                  <a:pt x="228122" y="167639"/>
                </a:lnTo>
                <a:lnTo>
                  <a:pt x="196056" y="144779"/>
                </a:lnTo>
                <a:lnTo>
                  <a:pt x="464221" y="144779"/>
                </a:lnTo>
                <a:lnTo>
                  <a:pt x="521524" y="139699"/>
                </a:lnTo>
                <a:lnTo>
                  <a:pt x="566762" y="126999"/>
                </a:lnTo>
                <a:lnTo>
                  <a:pt x="604776" y="106679"/>
                </a:lnTo>
                <a:lnTo>
                  <a:pt x="608526" y="104139"/>
                </a:lnTo>
                <a:close/>
              </a:path>
              <a:path w="6042025" h="248920" extrusionOk="0">
                <a:moveTo>
                  <a:pt x="5823450" y="0"/>
                </a:moveTo>
                <a:lnTo>
                  <a:pt x="5888668" y="3809"/>
                </a:lnTo>
                <a:lnTo>
                  <a:pt x="5942469" y="17779"/>
                </a:lnTo>
                <a:lnTo>
                  <a:pt x="5987270" y="35559"/>
                </a:lnTo>
                <a:lnTo>
                  <a:pt x="6025488" y="58419"/>
                </a:lnTo>
                <a:lnTo>
                  <a:pt x="6041972" y="69849"/>
                </a:lnTo>
                <a:lnTo>
                  <a:pt x="6041972" y="195579"/>
                </a:lnTo>
                <a:lnTo>
                  <a:pt x="6033654" y="190499"/>
                </a:lnTo>
                <a:lnTo>
                  <a:pt x="5999603" y="167639"/>
                </a:lnTo>
                <a:lnTo>
                  <a:pt x="5963974" y="142239"/>
                </a:lnTo>
                <a:lnTo>
                  <a:pt x="5925964" y="123189"/>
                </a:lnTo>
                <a:lnTo>
                  <a:pt x="5880735" y="109219"/>
                </a:lnTo>
                <a:lnTo>
                  <a:pt x="5823450" y="104139"/>
                </a:lnTo>
                <a:lnTo>
                  <a:pt x="5555484" y="104139"/>
                </a:lnTo>
                <a:lnTo>
                  <a:pt x="5587365" y="82549"/>
                </a:lnTo>
                <a:lnTo>
                  <a:pt x="5621415" y="58419"/>
                </a:lnTo>
                <a:lnTo>
                  <a:pt x="5659633" y="35559"/>
                </a:lnTo>
                <a:lnTo>
                  <a:pt x="5704433" y="17779"/>
                </a:lnTo>
                <a:lnTo>
                  <a:pt x="5758234" y="3809"/>
                </a:lnTo>
                <a:lnTo>
                  <a:pt x="5823450" y="0"/>
                </a:lnTo>
                <a:close/>
              </a:path>
              <a:path w="6042025" h="248920" extrusionOk="0">
                <a:moveTo>
                  <a:pt x="4998965" y="0"/>
                </a:moveTo>
                <a:lnTo>
                  <a:pt x="5064183" y="3809"/>
                </a:lnTo>
                <a:lnTo>
                  <a:pt x="5117984" y="17779"/>
                </a:lnTo>
                <a:lnTo>
                  <a:pt x="5162786" y="35559"/>
                </a:lnTo>
                <a:lnTo>
                  <a:pt x="5201004" y="58419"/>
                </a:lnTo>
                <a:lnTo>
                  <a:pt x="5235056" y="82549"/>
                </a:lnTo>
                <a:lnTo>
                  <a:pt x="5270686" y="106679"/>
                </a:lnTo>
                <a:lnTo>
                  <a:pt x="5308696" y="126999"/>
                </a:lnTo>
                <a:lnTo>
                  <a:pt x="5353925" y="139699"/>
                </a:lnTo>
                <a:lnTo>
                  <a:pt x="5411212" y="144779"/>
                </a:lnTo>
                <a:lnTo>
                  <a:pt x="5143053" y="144779"/>
                </a:lnTo>
                <a:lnTo>
                  <a:pt x="5101479" y="123189"/>
                </a:lnTo>
                <a:lnTo>
                  <a:pt x="5056251" y="109219"/>
                </a:lnTo>
                <a:lnTo>
                  <a:pt x="4998965" y="104139"/>
                </a:lnTo>
                <a:lnTo>
                  <a:pt x="4730994" y="104139"/>
                </a:lnTo>
                <a:lnTo>
                  <a:pt x="4762874" y="82549"/>
                </a:lnTo>
                <a:lnTo>
                  <a:pt x="4796926" y="58419"/>
                </a:lnTo>
                <a:lnTo>
                  <a:pt x="4835144" y="35559"/>
                </a:lnTo>
                <a:lnTo>
                  <a:pt x="4879946" y="17779"/>
                </a:lnTo>
                <a:lnTo>
                  <a:pt x="4933747" y="3809"/>
                </a:lnTo>
                <a:lnTo>
                  <a:pt x="4998965" y="0"/>
                </a:lnTo>
                <a:close/>
              </a:path>
              <a:path w="6042025" h="248920" extrusionOk="0">
                <a:moveTo>
                  <a:pt x="4174474" y="0"/>
                </a:moveTo>
                <a:lnTo>
                  <a:pt x="4239692" y="3809"/>
                </a:lnTo>
                <a:lnTo>
                  <a:pt x="4293494" y="17779"/>
                </a:lnTo>
                <a:lnTo>
                  <a:pt x="4338295" y="35559"/>
                </a:lnTo>
                <a:lnTo>
                  <a:pt x="4376513" y="58419"/>
                </a:lnTo>
                <a:lnTo>
                  <a:pt x="4410565" y="82549"/>
                </a:lnTo>
                <a:lnTo>
                  <a:pt x="4446193" y="106679"/>
                </a:lnTo>
                <a:lnTo>
                  <a:pt x="4484203" y="126999"/>
                </a:lnTo>
                <a:lnTo>
                  <a:pt x="4529432" y="139699"/>
                </a:lnTo>
                <a:lnTo>
                  <a:pt x="4586718" y="144779"/>
                </a:lnTo>
                <a:lnTo>
                  <a:pt x="4318562" y="144779"/>
                </a:lnTo>
                <a:lnTo>
                  <a:pt x="4276988" y="123189"/>
                </a:lnTo>
                <a:lnTo>
                  <a:pt x="4231759" y="109219"/>
                </a:lnTo>
                <a:lnTo>
                  <a:pt x="4174474" y="104139"/>
                </a:lnTo>
                <a:lnTo>
                  <a:pt x="3906503" y="104139"/>
                </a:lnTo>
                <a:lnTo>
                  <a:pt x="3938383" y="82549"/>
                </a:lnTo>
                <a:lnTo>
                  <a:pt x="3972434" y="58419"/>
                </a:lnTo>
                <a:lnTo>
                  <a:pt x="4010652" y="35559"/>
                </a:lnTo>
                <a:lnTo>
                  <a:pt x="4055454" y="17779"/>
                </a:lnTo>
                <a:lnTo>
                  <a:pt x="4109256" y="3809"/>
                </a:lnTo>
                <a:lnTo>
                  <a:pt x="4174474" y="0"/>
                </a:lnTo>
                <a:close/>
              </a:path>
              <a:path w="6042025" h="248920" extrusionOk="0">
                <a:moveTo>
                  <a:pt x="3349968" y="0"/>
                </a:moveTo>
                <a:lnTo>
                  <a:pt x="3415194" y="3809"/>
                </a:lnTo>
                <a:lnTo>
                  <a:pt x="3469000" y="17779"/>
                </a:lnTo>
                <a:lnTo>
                  <a:pt x="3513803" y="35559"/>
                </a:lnTo>
                <a:lnTo>
                  <a:pt x="3552019" y="58419"/>
                </a:lnTo>
                <a:lnTo>
                  <a:pt x="3586067" y="82549"/>
                </a:lnTo>
                <a:lnTo>
                  <a:pt x="3621695" y="106679"/>
                </a:lnTo>
                <a:lnTo>
                  <a:pt x="3659707" y="126999"/>
                </a:lnTo>
                <a:lnTo>
                  <a:pt x="3704938" y="139699"/>
                </a:lnTo>
                <a:lnTo>
                  <a:pt x="3762228" y="144779"/>
                </a:lnTo>
                <a:lnTo>
                  <a:pt x="3494061" y="144779"/>
                </a:lnTo>
                <a:lnTo>
                  <a:pt x="3452490" y="123189"/>
                </a:lnTo>
                <a:lnTo>
                  <a:pt x="3407267" y="109219"/>
                </a:lnTo>
                <a:lnTo>
                  <a:pt x="3349994" y="104139"/>
                </a:lnTo>
                <a:lnTo>
                  <a:pt x="3082017" y="104139"/>
                </a:lnTo>
                <a:lnTo>
                  <a:pt x="3113895" y="82549"/>
                </a:lnTo>
                <a:lnTo>
                  <a:pt x="3147942" y="58419"/>
                </a:lnTo>
                <a:lnTo>
                  <a:pt x="3186158" y="35559"/>
                </a:lnTo>
                <a:lnTo>
                  <a:pt x="3230956" y="17779"/>
                </a:lnTo>
                <a:lnTo>
                  <a:pt x="3284755" y="3809"/>
                </a:lnTo>
                <a:lnTo>
                  <a:pt x="3349968" y="0"/>
                </a:lnTo>
                <a:close/>
              </a:path>
              <a:path w="6042025" h="248920" extrusionOk="0">
                <a:moveTo>
                  <a:pt x="2525480" y="0"/>
                </a:moveTo>
                <a:lnTo>
                  <a:pt x="2590703" y="3809"/>
                </a:lnTo>
                <a:lnTo>
                  <a:pt x="2644504" y="17779"/>
                </a:lnTo>
                <a:lnTo>
                  <a:pt x="2689303" y="35559"/>
                </a:lnTo>
                <a:lnTo>
                  <a:pt x="2727521" y="58419"/>
                </a:lnTo>
                <a:lnTo>
                  <a:pt x="2761579" y="82549"/>
                </a:lnTo>
                <a:lnTo>
                  <a:pt x="2797207" y="106679"/>
                </a:lnTo>
                <a:lnTo>
                  <a:pt x="2835218" y="126999"/>
                </a:lnTo>
                <a:lnTo>
                  <a:pt x="2880449" y="139699"/>
                </a:lnTo>
                <a:lnTo>
                  <a:pt x="2937737" y="144779"/>
                </a:lnTo>
                <a:lnTo>
                  <a:pt x="2669572" y="144779"/>
                </a:lnTo>
                <a:lnTo>
                  <a:pt x="2627998" y="123189"/>
                </a:lnTo>
                <a:lnTo>
                  <a:pt x="2582768" y="109219"/>
                </a:lnTo>
                <a:lnTo>
                  <a:pt x="2525480" y="104139"/>
                </a:lnTo>
                <a:lnTo>
                  <a:pt x="2257529" y="104139"/>
                </a:lnTo>
                <a:lnTo>
                  <a:pt x="2289407" y="82549"/>
                </a:lnTo>
                <a:lnTo>
                  <a:pt x="2323454" y="58419"/>
                </a:lnTo>
                <a:lnTo>
                  <a:pt x="2361670" y="35559"/>
                </a:lnTo>
                <a:lnTo>
                  <a:pt x="2406468" y="17779"/>
                </a:lnTo>
                <a:lnTo>
                  <a:pt x="2460267" y="3809"/>
                </a:lnTo>
                <a:lnTo>
                  <a:pt x="2525480" y="0"/>
                </a:lnTo>
                <a:close/>
              </a:path>
              <a:path w="6042025" h="248920" extrusionOk="0">
                <a:moveTo>
                  <a:pt x="1700992" y="0"/>
                </a:moveTo>
                <a:lnTo>
                  <a:pt x="1766215" y="3809"/>
                </a:lnTo>
                <a:lnTo>
                  <a:pt x="1820016" y="17779"/>
                </a:lnTo>
                <a:lnTo>
                  <a:pt x="1864815" y="35559"/>
                </a:lnTo>
                <a:lnTo>
                  <a:pt x="1903033" y="58419"/>
                </a:lnTo>
                <a:lnTo>
                  <a:pt x="1937091" y="82549"/>
                </a:lnTo>
                <a:lnTo>
                  <a:pt x="1972719" y="106679"/>
                </a:lnTo>
                <a:lnTo>
                  <a:pt x="2010730" y="126999"/>
                </a:lnTo>
                <a:lnTo>
                  <a:pt x="2055961" y="139699"/>
                </a:lnTo>
                <a:lnTo>
                  <a:pt x="2113249" y="144779"/>
                </a:lnTo>
                <a:lnTo>
                  <a:pt x="1845084" y="144779"/>
                </a:lnTo>
                <a:lnTo>
                  <a:pt x="1803510" y="123189"/>
                </a:lnTo>
                <a:lnTo>
                  <a:pt x="1758280" y="109219"/>
                </a:lnTo>
                <a:lnTo>
                  <a:pt x="1700992" y="104139"/>
                </a:lnTo>
                <a:lnTo>
                  <a:pt x="1433015" y="104139"/>
                </a:lnTo>
                <a:lnTo>
                  <a:pt x="1464893" y="82549"/>
                </a:lnTo>
                <a:lnTo>
                  <a:pt x="1498953" y="58419"/>
                </a:lnTo>
                <a:lnTo>
                  <a:pt x="1537176" y="35559"/>
                </a:lnTo>
                <a:lnTo>
                  <a:pt x="1581979" y="17779"/>
                </a:lnTo>
                <a:lnTo>
                  <a:pt x="1635778" y="3809"/>
                </a:lnTo>
                <a:lnTo>
                  <a:pt x="1700992" y="0"/>
                </a:lnTo>
                <a:close/>
              </a:path>
              <a:path w="6042025" h="248920" extrusionOk="0">
                <a:moveTo>
                  <a:pt x="876504" y="0"/>
                </a:moveTo>
                <a:lnTo>
                  <a:pt x="941717" y="3809"/>
                </a:lnTo>
                <a:lnTo>
                  <a:pt x="995515" y="17779"/>
                </a:lnTo>
                <a:lnTo>
                  <a:pt x="1040314" y="35559"/>
                </a:lnTo>
                <a:lnTo>
                  <a:pt x="1078529" y="58419"/>
                </a:lnTo>
                <a:lnTo>
                  <a:pt x="1112576" y="82549"/>
                </a:lnTo>
                <a:lnTo>
                  <a:pt x="1148216" y="106679"/>
                </a:lnTo>
                <a:lnTo>
                  <a:pt x="1186226" y="126999"/>
                </a:lnTo>
                <a:lnTo>
                  <a:pt x="1231450" y="139699"/>
                </a:lnTo>
                <a:lnTo>
                  <a:pt x="1288735" y="144779"/>
                </a:lnTo>
                <a:lnTo>
                  <a:pt x="1020596" y="144779"/>
                </a:lnTo>
                <a:lnTo>
                  <a:pt x="979022" y="123189"/>
                </a:lnTo>
                <a:lnTo>
                  <a:pt x="933792" y="109219"/>
                </a:lnTo>
                <a:lnTo>
                  <a:pt x="876504" y="104139"/>
                </a:lnTo>
                <a:lnTo>
                  <a:pt x="608526" y="104139"/>
                </a:lnTo>
                <a:lnTo>
                  <a:pt x="640405" y="82549"/>
                </a:lnTo>
                <a:lnTo>
                  <a:pt x="674452" y="58419"/>
                </a:lnTo>
                <a:lnTo>
                  <a:pt x="712669" y="35559"/>
                </a:lnTo>
                <a:lnTo>
                  <a:pt x="757472" y="17779"/>
                </a:lnTo>
                <a:lnTo>
                  <a:pt x="811278" y="3809"/>
                </a:lnTo>
                <a:lnTo>
                  <a:pt x="876504" y="0"/>
                </a:lnTo>
                <a:close/>
              </a:path>
              <a:path w="6042025" h="248920" extrusionOk="0">
                <a:moveTo>
                  <a:pt x="51964" y="0"/>
                </a:moveTo>
                <a:lnTo>
                  <a:pt x="117190" y="3809"/>
                </a:lnTo>
                <a:lnTo>
                  <a:pt x="170995" y="17779"/>
                </a:lnTo>
                <a:lnTo>
                  <a:pt x="215798" y="35559"/>
                </a:lnTo>
                <a:lnTo>
                  <a:pt x="254015" y="58419"/>
                </a:lnTo>
                <a:lnTo>
                  <a:pt x="288062" y="82549"/>
                </a:lnTo>
                <a:lnTo>
                  <a:pt x="323691" y="106679"/>
                </a:lnTo>
                <a:lnTo>
                  <a:pt x="361702" y="126999"/>
                </a:lnTo>
                <a:lnTo>
                  <a:pt x="406933" y="139699"/>
                </a:lnTo>
                <a:lnTo>
                  <a:pt x="464221" y="144779"/>
                </a:lnTo>
                <a:lnTo>
                  <a:pt x="196056" y="144779"/>
                </a:lnTo>
                <a:lnTo>
                  <a:pt x="192493" y="142239"/>
                </a:lnTo>
                <a:lnTo>
                  <a:pt x="154482" y="123189"/>
                </a:lnTo>
                <a:lnTo>
                  <a:pt x="109252" y="109219"/>
                </a:lnTo>
                <a:lnTo>
                  <a:pt x="51964" y="104139"/>
                </a:lnTo>
                <a:lnTo>
                  <a:pt x="31732" y="99059"/>
                </a:lnTo>
                <a:lnTo>
                  <a:pt x="15215" y="88899"/>
                </a:lnTo>
                <a:lnTo>
                  <a:pt x="4082" y="72389"/>
                </a:lnTo>
                <a:lnTo>
                  <a:pt x="0" y="52069"/>
                </a:lnTo>
                <a:lnTo>
                  <a:pt x="4082" y="31749"/>
                </a:lnTo>
                <a:lnTo>
                  <a:pt x="15215" y="15239"/>
                </a:lnTo>
                <a:lnTo>
                  <a:pt x="31732" y="3809"/>
                </a:lnTo>
                <a:lnTo>
                  <a:pt x="51964" y="0"/>
                </a:lnTo>
                <a:close/>
              </a:path>
            </a:pathLst>
          </a:custGeom>
          <a:solidFill>
            <a:srgbClr val="3E7C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4" name="Google Shape;234;p25"/>
          <p:cNvSpPr/>
          <p:nvPr/>
        </p:nvSpPr>
        <p:spPr>
          <a:xfrm>
            <a:off x="8122338" y="6048040"/>
            <a:ext cx="1631314" cy="1267460"/>
          </a:xfrm>
          <a:custGeom>
            <a:avLst/>
            <a:gdLst/>
            <a:ahLst/>
            <a:cxnLst/>
            <a:rect l="l" t="t" r="r" b="b"/>
            <a:pathLst>
              <a:path w="1631315" h="1267459" extrusionOk="0">
                <a:moveTo>
                  <a:pt x="1631261" y="1267159"/>
                </a:moveTo>
                <a:lnTo>
                  <a:pt x="0" y="1267159"/>
                </a:lnTo>
                <a:lnTo>
                  <a:pt x="5041" y="1235825"/>
                </a:lnTo>
                <a:lnTo>
                  <a:pt x="19320" y="1164044"/>
                </a:lnTo>
                <a:lnTo>
                  <a:pt x="37092" y="1093094"/>
                </a:lnTo>
                <a:lnTo>
                  <a:pt x="58337" y="1023059"/>
                </a:lnTo>
                <a:lnTo>
                  <a:pt x="82978" y="954191"/>
                </a:lnTo>
                <a:lnTo>
                  <a:pt x="110986" y="886574"/>
                </a:lnTo>
                <a:lnTo>
                  <a:pt x="142259" y="820454"/>
                </a:lnTo>
                <a:lnTo>
                  <a:pt x="176759" y="755908"/>
                </a:lnTo>
                <a:lnTo>
                  <a:pt x="214362" y="693168"/>
                </a:lnTo>
                <a:lnTo>
                  <a:pt x="255023" y="632317"/>
                </a:lnTo>
                <a:lnTo>
                  <a:pt x="298595" y="573568"/>
                </a:lnTo>
                <a:lnTo>
                  <a:pt x="345024" y="516993"/>
                </a:lnTo>
                <a:lnTo>
                  <a:pt x="394144" y="462797"/>
                </a:lnTo>
                <a:lnTo>
                  <a:pt x="445896" y="411046"/>
                </a:lnTo>
                <a:lnTo>
                  <a:pt x="500091" y="361926"/>
                </a:lnTo>
                <a:lnTo>
                  <a:pt x="556666" y="315496"/>
                </a:lnTo>
                <a:lnTo>
                  <a:pt x="615415" y="271925"/>
                </a:lnTo>
                <a:lnTo>
                  <a:pt x="676267" y="231264"/>
                </a:lnTo>
                <a:lnTo>
                  <a:pt x="739006" y="193661"/>
                </a:lnTo>
                <a:lnTo>
                  <a:pt x="803552" y="159161"/>
                </a:lnTo>
                <a:lnTo>
                  <a:pt x="869673" y="127888"/>
                </a:lnTo>
                <a:lnTo>
                  <a:pt x="937289" y="99880"/>
                </a:lnTo>
                <a:lnTo>
                  <a:pt x="1006158" y="75239"/>
                </a:lnTo>
                <a:lnTo>
                  <a:pt x="1076192" y="53994"/>
                </a:lnTo>
                <a:lnTo>
                  <a:pt x="1147143" y="36221"/>
                </a:lnTo>
                <a:lnTo>
                  <a:pt x="1218924" y="21943"/>
                </a:lnTo>
                <a:lnTo>
                  <a:pt x="1291276" y="11211"/>
                </a:lnTo>
                <a:lnTo>
                  <a:pt x="1364112" y="4037"/>
                </a:lnTo>
                <a:lnTo>
                  <a:pt x="1437166" y="448"/>
                </a:lnTo>
                <a:lnTo>
                  <a:pt x="1473760" y="0"/>
                </a:lnTo>
                <a:lnTo>
                  <a:pt x="1510355" y="448"/>
                </a:lnTo>
                <a:lnTo>
                  <a:pt x="1546904" y="1794"/>
                </a:lnTo>
                <a:lnTo>
                  <a:pt x="1583409" y="4037"/>
                </a:lnTo>
                <a:lnTo>
                  <a:pt x="1619869" y="7177"/>
                </a:lnTo>
                <a:lnTo>
                  <a:pt x="1631261" y="8441"/>
                </a:lnTo>
                <a:lnTo>
                  <a:pt x="1631261" y="1267159"/>
                </a:lnTo>
                <a:close/>
              </a:path>
            </a:pathLst>
          </a:custGeom>
          <a:solidFill>
            <a:srgbClr val="3E7C23">
              <a:alpha val="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5" name="Google Shape;235;p25"/>
          <p:cNvSpPr/>
          <p:nvPr/>
        </p:nvSpPr>
        <p:spPr>
          <a:xfrm>
            <a:off x="381000" y="5257800"/>
            <a:ext cx="5821800" cy="120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a:solidFill>
                  <a:srgbClr val="008000"/>
                </a:solidFill>
                <a:latin typeface="Raleway"/>
                <a:ea typeface="Raleway"/>
                <a:cs typeface="Raleway"/>
                <a:sym typeface="Raleway"/>
              </a:rPr>
              <a:t>experiencing certain events or life </a:t>
            </a:r>
            <a:endParaRPr>
              <a:latin typeface="Raleway"/>
              <a:ea typeface="Raleway"/>
              <a:cs typeface="Raleway"/>
              <a:sym typeface="Raleway"/>
            </a:endParaRPr>
          </a:p>
          <a:p>
            <a:pPr marL="0" marR="0" lvl="0" indent="0" algn="l" rtl="0">
              <a:spcBef>
                <a:spcPts val="0"/>
              </a:spcBef>
              <a:spcAft>
                <a:spcPts val="0"/>
              </a:spcAft>
              <a:buNone/>
            </a:pPr>
            <a:r>
              <a:rPr lang="en-GB" sz="2400">
                <a:solidFill>
                  <a:srgbClr val="008000"/>
                </a:solidFill>
                <a:latin typeface="Raleway"/>
                <a:ea typeface="Raleway"/>
                <a:cs typeface="Raleway"/>
                <a:sym typeface="Raleway"/>
              </a:rPr>
              <a:t>experiences in a different manner to </a:t>
            </a:r>
            <a:endParaRPr>
              <a:latin typeface="Raleway"/>
              <a:ea typeface="Raleway"/>
              <a:cs typeface="Raleway"/>
              <a:sym typeface="Raleway"/>
            </a:endParaRPr>
          </a:p>
          <a:p>
            <a:pPr marL="0" marR="0" lvl="0" indent="0" algn="l" rtl="0">
              <a:spcBef>
                <a:spcPts val="0"/>
              </a:spcBef>
              <a:spcAft>
                <a:spcPts val="0"/>
              </a:spcAft>
              <a:buNone/>
            </a:pPr>
            <a:r>
              <a:rPr lang="en-GB" sz="2400">
                <a:solidFill>
                  <a:srgbClr val="008000"/>
                </a:solidFill>
                <a:latin typeface="Raleway"/>
                <a:ea typeface="Raleway"/>
                <a:cs typeface="Raleway"/>
                <a:sym typeface="Raleway"/>
              </a:rPr>
              <a:t>the norm/majority</a:t>
            </a:r>
            <a:endParaRPr sz="2400">
              <a:solidFill>
                <a:srgbClr val="008000"/>
              </a:solidFill>
              <a:latin typeface="Raleway"/>
              <a:ea typeface="Raleway"/>
              <a:cs typeface="Raleway"/>
              <a:sym typeface="Raleway"/>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239"/>
        <p:cNvGrpSpPr/>
        <p:nvPr/>
      </p:nvGrpSpPr>
      <p:grpSpPr>
        <a:xfrm>
          <a:off x="0" y="0"/>
          <a:ext cx="0" cy="0"/>
          <a:chOff x="0" y="0"/>
          <a:chExt cx="0" cy="0"/>
        </a:xfrm>
      </p:grpSpPr>
      <p:sp>
        <p:nvSpPr>
          <p:cNvPr id="240" name="Google Shape;240;p26"/>
          <p:cNvSpPr/>
          <p:nvPr/>
        </p:nvSpPr>
        <p:spPr>
          <a:xfrm>
            <a:off x="0" y="0"/>
            <a:ext cx="1532255" cy="1851025"/>
          </a:xfrm>
          <a:custGeom>
            <a:avLst/>
            <a:gdLst/>
            <a:ahLst/>
            <a:cxnLst/>
            <a:rect l="l" t="t" r="r" b="b"/>
            <a:pathLst>
              <a:path w="1532255" h="1851025" extrusionOk="0">
                <a:moveTo>
                  <a:pt x="0" y="1850845"/>
                </a:moveTo>
                <a:lnTo>
                  <a:pt x="0" y="0"/>
                </a:lnTo>
                <a:lnTo>
                  <a:pt x="1532034" y="0"/>
                </a:lnTo>
                <a:lnTo>
                  <a:pt x="1521336" y="84582"/>
                </a:lnTo>
                <a:lnTo>
                  <a:pt x="1512833" y="137421"/>
                </a:lnTo>
                <a:lnTo>
                  <a:pt x="1503027" y="190068"/>
                </a:lnTo>
                <a:lnTo>
                  <a:pt x="1491939" y="242455"/>
                </a:lnTo>
                <a:lnTo>
                  <a:pt x="1479575" y="294524"/>
                </a:lnTo>
                <a:lnTo>
                  <a:pt x="1465934" y="346273"/>
                </a:lnTo>
                <a:lnTo>
                  <a:pt x="1451018" y="397703"/>
                </a:lnTo>
                <a:lnTo>
                  <a:pt x="1434845" y="448752"/>
                </a:lnTo>
                <a:lnTo>
                  <a:pt x="1417436" y="499359"/>
                </a:lnTo>
                <a:lnTo>
                  <a:pt x="1398790" y="549525"/>
                </a:lnTo>
                <a:lnTo>
                  <a:pt x="1378907" y="599248"/>
                </a:lnTo>
                <a:lnTo>
                  <a:pt x="1357806" y="648465"/>
                </a:lnTo>
                <a:lnTo>
                  <a:pt x="1335520" y="697121"/>
                </a:lnTo>
                <a:lnTo>
                  <a:pt x="1312046" y="745216"/>
                </a:lnTo>
                <a:lnTo>
                  <a:pt x="1287383" y="792749"/>
                </a:lnTo>
                <a:lnTo>
                  <a:pt x="1261565" y="839664"/>
                </a:lnTo>
                <a:lnTo>
                  <a:pt x="1234617" y="885904"/>
                </a:lnTo>
                <a:lnTo>
                  <a:pt x="1206540" y="931468"/>
                </a:lnTo>
                <a:lnTo>
                  <a:pt x="1177335" y="976356"/>
                </a:lnTo>
                <a:lnTo>
                  <a:pt x="1147041" y="1020509"/>
                </a:lnTo>
                <a:lnTo>
                  <a:pt x="1115693" y="1063882"/>
                </a:lnTo>
                <a:lnTo>
                  <a:pt x="1083289" y="1106473"/>
                </a:lnTo>
                <a:lnTo>
                  <a:pt x="1049830" y="1148280"/>
                </a:lnTo>
                <a:lnTo>
                  <a:pt x="1015349" y="1189259"/>
                </a:lnTo>
                <a:lnTo>
                  <a:pt x="979897" y="1229352"/>
                </a:lnTo>
                <a:lnTo>
                  <a:pt x="943474" y="1268562"/>
                </a:lnTo>
                <a:lnTo>
                  <a:pt x="906078" y="1306890"/>
                </a:lnTo>
                <a:lnTo>
                  <a:pt x="867750" y="1344286"/>
                </a:lnTo>
                <a:lnTo>
                  <a:pt x="828540" y="1380709"/>
                </a:lnTo>
                <a:lnTo>
                  <a:pt x="788447" y="1416161"/>
                </a:lnTo>
                <a:lnTo>
                  <a:pt x="747468" y="1450642"/>
                </a:lnTo>
                <a:lnTo>
                  <a:pt x="705661" y="1484101"/>
                </a:lnTo>
                <a:lnTo>
                  <a:pt x="663070" y="1516505"/>
                </a:lnTo>
                <a:lnTo>
                  <a:pt x="619697" y="1547853"/>
                </a:lnTo>
                <a:lnTo>
                  <a:pt x="575544" y="1578147"/>
                </a:lnTo>
                <a:lnTo>
                  <a:pt x="530656" y="1607351"/>
                </a:lnTo>
                <a:lnTo>
                  <a:pt x="485092" y="1635428"/>
                </a:lnTo>
                <a:lnTo>
                  <a:pt x="438852" y="1662377"/>
                </a:lnTo>
                <a:lnTo>
                  <a:pt x="391937" y="1688194"/>
                </a:lnTo>
                <a:lnTo>
                  <a:pt x="344404" y="1712858"/>
                </a:lnTo>
                <a:lnTo>
                  <a:pt x="296309" y="1736332"/>
                </a:lnTo>
                <a:lnTo>
                  <a:pt x="247653" y="1758618"/>
                </a:lnTo>
                <a:lnTo>
                  <a:pt x="198437" y="1779719"/>
                </a:lnTo>
                <a:lnTo>
                  <a:pt x="148713" y="1799602"/>
                </a:lnTo>
                <a:lnTo>
                  <a:pt x="98547" y="1818248"/>
                </a:lnTo>
                <a:lnTo>
                  <a:pt x="47940" y="1835657"/>
                </a:lnTo>
                <a:lnTo>
                  <a:pt x="0" y="1850845"/>
                </a:lnTo>
                <a:close/>
              </a:path>
            </a:pathLst>
          </a:custGeom>
          <a:solidFill>
            <a:srgbClr val="3E7C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 name="Google Shape;241;p26"/>
          <p:cNvSpPr txBox="1">
            <a:spLocks noGrp="1"/>
          </p:cNvSpPr>
          <p:nvPr>
            <p:ph type="title"/>
          </p:nvPr>
        </p:nvSpPr>
        <p:spPr>
          <a:xfrm>
            <a:off x="3753935" y="649209"/>
            <a:ext cx="5554345" cy="635635"/>
          </a:xfrm>
          <a:prstGeom prst="rect">
            <a:avLst/>
          </a:prstGeom>
          <a:noFill/>
          <a:ln>
            <a:noFill/>
          </a:ln>
        </p:spPr>
        <p:txBody>
          <a:bodyPr spcFirstLastPara="1" wrap="square" lIns="0" tIns="12700" rIns="0" bIns="0" anchor="t" anchorCtr="0">
            <a:noAutofit/>
          </a:bodyPr>
          <a:lstStyle/>
          <a:p>
            <a:pPr marL="12700" lvl="0" indent="0" algn="l" rtl="0">
              <a:lnSpc>
                <a:spcPct val="100000"/>
              </a:lnSpc>
              <a:spcBef>
                <a:spcPts val="0"/>
              </a:spcBef>
              <a:spcAft>
                <a:spcPts val="0"/>
              </a:spcAft>
              <a:buNone/>
            </a:pPr>
            <a:r>
              <a:rPr lang="en-GB" sz="4000">
                <a:latin typeface="Raleway"/>
                <a:ea typeface="Raleway"/>
                <a:cs typeface="Raleway"/>
                <a:sym typeface="Raleway"/>
              </a:rPr>
              <a:t>Differing perceptions</a:t>
            </a:r>
            <a:endParaRPr sz="4000">
              <a:latin typeface="Raleway"/>
              <a:ea typeface="Raleway"/>
              <a:cs typeface="Raleway"/>
              <a:sym typeface="Raleway"/>
            </a:endParaRPr>
          </a:p>
        </p:txBody>
      </p:sp>
      <p:sp>
        <p:nvSpPr>
          <p:cNvPr id="242" name="Google Shape;242;p26"/>
          <p:cNvSpPr/>
          <p:nvPr/>
        </p:nvSpPr>
        <p:spPr>
          <a:xfrm>
            <a:off x="4396805" y="1692959"/>
            <a:ext cx="5356860" cy="250190"/>
          </a:xfrm>
          <a:custGeom>
            <a:avLst/>
            <a:gdLst/>
            <a:ahLst/>
            <a:cxnLst/>
            <a:rect l="l" t="t" r="r" b="b"/>
            <a:pathLst>
              <a:path w="5356859" h="250189" extrusionOk="0">
                <a:moveTo>
                  <a:pt x="4730967" y="104214"/>
                </a:moveTo>
                <a:lnTo>
                  <a:pt x="4998965" y="104214"/>
                </a:lnTo>
                <a:lnTo>
                  <a:pt x="4941680" y="109337"/>
                </a:lnTo>
                <a:lnTo>
                  <a:pt x="4896451" y="123161"/>
                </a:lnTo>
                <a:lnTo>
                  <a:pt x="4858440" y="143364"/>
                </a:lnTo>
                <a:lnTo>
                  <a:pt x="4822809" y="167629"/>
                </a:lnTo>
                <a:lnTo>
                  <a:pt x="4788757" y="191054"/>
                </a:lnTo>
                <a:lnTo>
                  <a:pt x="4750539" y="213367"/>
                </a:lnTo>
                <a:lnTo>
                  <a:pt x="4705738" y="232215"/>
                </a:lnTo>
                <a:lnTo>
                  <a:pt x="4651936" y="245248"/>
                </a:lnTo>
                <a:lnTo>
                  <a:pt x="4586718" y="250115"/>
                </a:lnTo>
                <a:lnTo>
                  <a:pt x="4521500" y="245248"/>
                </a:lnTo>
                <a:lnTo>
                  <a:pt x="4467699" y="232215"/>
                </a:lnTo>
                <a:lnTo>
                  <a:pt x="4422898" y="213366"/>
                </a:lnTo>
                <a:lnTo>
                  <a:pt x="4384681" y="191053"/>
                </a:lnTo>
                <a:lnTo>
                  <a:pt x="4350630" y="167626"/>
                </a:lnTo>
                <a:lnTo>
                  <a:pt x="4318724" y="145900"/>
                </a:lnTo>
                <a:lnTo>
                  <a:pt x="4586718" y="145900"/>
                </a:lnTo>
                <a:lnTo>
                  <a:pt x="4644004" y="140776"/>
                </a:lnTo>
                <a:lnTo>
                  <a:pt x="4689233" y="126953"/>
                </a:lnTo>
                <a:lnTo>
                  <a:pt x="4727243" y="106750"/>
                </a:lnTo>
                <a:lnTo>
                  <a:pt x="4730967" y="104214"/>
                </a:lnTo>
                <a:close/>
              </a:path>
              <a:path w="5356859" h="250189" extrusionOk="0">
                <a:moveTo>
                  <a:pt x="3906477" y="104214"/>
                </a:moveTo>
                <a:lnTo>
                  <a:pt x="4174474" y="104214"/>
                </a:lnTo>
                <a:lnTo>
                  <a:pt x="4117188" y="109337"/>
                </a:lnTo>
                <a:lnTo>
                  <a:pt x="4071960" y="123161"/>
                </a:lnTo>
                <a:lnTo>
                  <a:pt x="4033949" y="143364"/>
                </a:lnTo>
                <a:lnTo>
                  <a:pt x="3998319" y="167629"/>
                </a:lnTo>
                <a:lnTo>
                  <a:pt x="3964266" y="191054"/>
                </a:lnTo>
                <a:lnTo>
                  <a:pt x="3926048" y="213367"/>
                </a:lnTo>
                <a:lnTo>
                  <a:pt x="3881247" y="232215"/>
                </a:lnTo>
                <a:lnTo>
                  <a:pt x="3827446" y="245248"/>
                </a:lnTo>
                <a:lnTo>
                  <a:pt x="3762228" y="250115"/>
                </a:lnTo>
                <a:lnTo>
                  <a:pt x="3697013" y="245248"/>
                </a:lnTo>
                <a:lnTo>
                  <a:pt x="3643212" y="232215"/>
                </a:lnTo>
                <a:lnTo>
                  <a:pt x="3598409" y="213366"/>
                </a:lnTo>
                <a:lnTo>
                  <a:pt x="3560186" y="191053"/>
                </a:lnTo>
                <a:lnTo>
                  <a:pt x="3526126" y="167626"/>
                </a:lnTo>
                <a:lnTo>
                  <a:pt x="3494225" y="145900"/>
                </a:lnTo>
                <a:lnTo>
                  <a:pt x="3762228" y="145900"/>
                </a:lnTo>
                <a:lnTo>
                  <a:pt x="3819513" y="140776"/>
                </a:lnTo>
                <a:lnTo>
                  <a:pt x="3864743" y="126953"/>
                </a:lnTo>
                <a:lnTo>
                  <a:pt x="3902754" y="106750"/>
                </a:lnTo>
                <a:lnTo>
                  <a:pt x="3906477" y="104214"/>
                </a:lnTo>
                <a:close/>
              </a:path>
              <a:path w="5356859" h="250189" extrusionOk="0">
                <a:moveTo>
                  <a:pt x="3081994" y="104212"/>
                </a:moveTo>
                <a:lnTo>
                  <a:pt x="3349994" y="104212"/>
                </a:lnTo>
                <a:lnTo>
                  <a:pt x="3292697" y="109337"/>
                </a:lnTo>
                <a:lnTo>
                  <a:pt x="3247470" y="123161"/>
                </a:lnTo>
                <a:lnTo>
                  <a:pt x="3209461" y="143364"/>
                </a:lnTo>
                <a:lnTo>
                  <a:pt x="3173832" y="167629"/>
                </a:lnTo>
                <a:lnTo>
                  <a:pt x="3139773" y="191054"/>
                </a:lnTo>
                <a:lnTo>
                  <a:pt x="3101551" y="213367"/>
                </a:lnTo>
                <a:lnTo>
                  <a:pt x="3056749" y="232215"/>
                </a:lnTo>
                <a:lnTo>
                  <a:pt x="3002950" y="245248"/>
                </a:lnTo>
                <a:lnTo>
                  <a:pt x="2937737" y="250115"/>
                </a:lnTo>
                <a:lnTo>
                  <a:pt x="2872511" y="245248"/>
                </a:lnTo>
                <a:lnTo>
                  <a:pt x="2818705" y="232215"/>
                </a:lnTo>
                <a:lnTo>
                  <a:pt x="2773902" y="213366"/>
                </a:lnTo>
                <a:lnTo>
                  <a:pt x="2735686" y="191053"/>
                </a:lnTo>
                <a:lnTo>
                  <a:pt x="2701638" y="167626"/>
                </a:lnTo>
                <a:lnTo>
                  <a:pt x="2669736" y="145900"/>
                </a:lnTo>
                <a:lnTo>
                  <a:pt x="2937737" y="145900"/>
                </a:lnTo>
                <a:lnTo>
                  <a:pt x="2995025" y="140776"/>
                </a:lnTo>
                <a:lnTo>
                  <a:pt x="3040256" y="126953"/>
                </a:lnTo>
                <a:lnTo>
                  <a:pt x="3078266" y="106750"/>
                </a:lnTo>
                <a:lnTo>
                  <a:pt x="3081994" y="104212"/>
                </a:lnTo>
                <a:close/>
              </a:path>
              <a:path w="5356859" h="250189" extrusionOk="0">
                <a:moveTo>
                  <a:pt x="2257507" y="104212"/>
                </a:moveTo>
                <a:lnTo>
                  <a:pt x="2525480" y="104212"/>
                </a:lnTo>
                <a:lnTo>
                  <a:pt x="2468183" y="109337"/>
                </a:lnTo>
                <a:lnTo>
                  <a:pt x="2422956" y="123161"/>
                </a:lnTo>
                <a:lnTo>
                  <a:pt x="2384946" y="143364"/>
                </a:lnTo>
                <a:lnTo>
                  <a:pt x="2349318" y="167629"/>
                </a:lnTo>
                <a:lnTo>
                  <a:pt x="2315272" y="191054"/>
                </a:lnTo>
                <a:lnTo>
                  <a:pt x="2277058" y="213367"/>
                </a:lnTo>
                <a:lnTo>
                  <a:pt x="2232260" y="232215"/>
                </a:lnTo>
                <a:lnTo>
                  <a:pt x="2178462" y="245248"/>
                </a:lnTo>
                <a:lnTo>
                  <a:pt x="2113249" y="250115"/>
                </a:lnTo>
                <a:lnTo>
                  <a:pt x="2048023" y="245248"/>
                </a:lnTo>
                <a:lnTo>
                  <a:pt x="1994217" y="232215"/>
                </a:lnTo>
                <a:lnTo>
                  <a:pt x="1949414" y="213366"/>
                </a:lnTo>
                <a:lnTo>
                  <a:pt x="1911197" y="191053"/>
                </a:lnTo>
                <a:lnTo>
                  <a:pt x="1877150" y="167626"/>
                </a:lnTo>
                <a:lnTo>
                  <a:pt x="1845246" y="145900"/>
                </a:lnTo>
                <a:lnTo>
                  <a:pt x="2113249" y="145900"/>
                </a:lnTo>
                <a:lnTo>
                  <a:pt x="2170538" y="140776"/>
                </a:lnTo>
                <a:lnTo>
                  <a:pt x="2215769" y="126953"/>
                </a:lnTo>
                <a:lnTo>
                  <a:pt x="2253780" y="106750"/>
                </a:lnTo>
                <a:lnTo>
                  <a:pt x="2257507" y="104212"/>
                </a:lnTo>
                <a:close/>
              </a:path>
              <a:path w="5356859" h="250189" extrusionOk="0">
                <a:moveTo>
                  <a:pt x="1432988" y="104214"/>
                </a:moveTo>
                <a:lnTo>
                  <a:pt x="1700992" y="104214"/>
                </a:lnTo>
                <a:lnTo>
                  <a:pt x="1643704" y="109337"/>
                </a:lnTo>
                <a:lnTo>
                  <a:pt x="1598473" y="123161"/>
                </a:lnTo>
                <a:lnTo>
                  <a:pt x="1560462" y="143364"/>
                </a:lnTo>
                <a:lnTo>
                  <a:pt x="1524834" y="167629"/>
                </a:lnTo>
                <a:lnTo>
                  <a:pt x="1490786" y="191054"/>
                </a:lnTo>
                <a:lnTo>
                  <a:pt x="1452569" y="213367"/>
                </a:lnTo>
                <a:lnTo>
                  <a:pt x="1407767" y="232215"/>
                </a:lnTo>
                <a:lnTo>
                  <a:pt x="1353961" y="245248"/>
                </a:lnTo>
                <a:lnTo>
                  <a:pt x="1288735" y="250115"/>
                </a:lnTo>
                <a:lnTo>
                  <a:pt x="1223521" y="245248"/>
                </a:lnTo>
                <a:lnTo>
                  <a:pt x="1169723" y="232215"/>
                </a:lnTo>
                <a:lnTo>
                  <a:pt x="1124924" y="213366"/>
                </a:lnTo>
                <a:lnTo>
                  <a:pt x="1086709" y="191053"/>
                </a:lnTo>
                <a:lnTo>
                  <a:pt x="1052662" y="167626"/>
                </a:lnTo>
                <a:lnTo>
                  <a:pt x="1020760" y="145900"/>
                </a:lnTo>
                <a:lnTo>
                  <a:pt x="1288735" y="145900"/>
                </a:lnTo>
                <a:lnTo>
                  <a:pt x="1346023" y="140776"/>
                </a:lnTo>
                <a:lnTo>
                  <a:pt x="1391253" y="126953"/>
                </a:lnTo>
                <a:lnTo>
                  <a:pt x="1429264" y="106750"/>
                </a:lnTo>
                <a:lnTo>
                  <a:pt x="1432988" y="104214"/>
                </a:lnTo>
                <a:close/>
              </a:path>
              <a:path w="5356859" h="250189" extrusionOk="0">
                <a:moveTo>
                  <a:pt x="608503" y="104212"/>
                </a:moveTo>
                <a:lnTo>
                  <a:pt x="876504" y="104212"/>
                </a:lnTo>
                <a:lnTo>
                  <a:pt x="819207" y="109337"/>
                </a:lnTo>
                <a:lnTo>
                  <a:pt x="773977" y="123161"/>
                </a:lnTo>
                <a:lnTo>
                  <a:pt x="735959" y="143364"/>
                </a:lnTo>
                <a:lnTo>
                  <a:pt x="700316" y="167629"/>
                </a:lnTo>
                <a:lnTo>
                  <a:pt x="666270" y="191054"/>
                </a:lnTo>
                <a:lnTo>
                  <a:pt x="628054" y="213367"/>
                </a:lnTo>
                <a:lnTo>
                  <a:pt x="583252" y="232215"/>
                </a:lnTo>
                <a:lnTo>
                  <a:pt x="529446" y="245248"/>
                </a:lnTo>
                <a:lnTo>
                  <a:pt x="464221" y="250115"/>
                </a:lnTo>
                <a:lnTo>
                  <a:pt x="399007" y="245248"/>
                </a:lnTo>
                <a:lnTo>
                  <a:pt x="345207" y="232215"/>
                </a:lnTo>
                <a:lnTo>
                  <a:pt x="300405" y="213366"/>
                </a:lnTo>
                <a:lnTo>
                  <a:pt x="262182" y="191053"/>
                </a:lnTo>
                <a:lnTo>
                  <a:pt x="228122" y="167626"/>
                </a:lnTo>
                <a:lnTo>
                  <a:pt x="196218" y="145900"/>
                </a:lnTo>
                <a:lnTo>
                  <a:pt x="464221" y="145900"/>
                </a:lnTo>
                <a:lnTo>
                  <a:pt x="521524" y="140776"/>
                </a:lnTo>
                <a:lnTo>
                  <a:pt x="566762" y="126953"/>
                </a:lnTo>
                <a:lnTo>
                  <a:pt x="604776" y="106750"/>
                </a:lnTo>
                <a:lnTo>
                  <a:pt x="608503" y="104212"/>
                </a:lnTo>
                <a:close/>
              </a:path>
              <a:path w="5356859" h="250189" extrusionOk="0">
                <a:moveTo>
                  <a:pt x="4998965" y="0"/>
                </a:moveTo>
                <a:lnTo>
                  <a:pt x="5064183" y="4866"/>
                </a:lnTo>
                <a:lnTo>
                  <a:pt x="5117984" y="17900"/>
                </a:lnTo>
                <a:lnTo>
                  <a:pt x="5162786" y="36748"/>
                </a:lnTo>
                <a:lnTo>
                  <a:pt x="5201004" y="59061"/>
                </a:lnTo>
                <a:lnTo>
                  <a:pt x="5270688" y="106751"/>
                </a:lnTo>
                <a:lnTo>
                  <a:pt x="5308699" y="126954"/>
                </a:lnTo>
                <a:lnTo>
                  <a:pt x="5353930" y="140777"/>
                </a:lnTo>
                <a:lnTo>
                  <a:pt x="5356794" y="141033"/>
                </a:lnTo>
                <a:lnTo>
                  <a:pt x="5356794" y="246054"/>
                </a:lnTo>
                <a:lnTo>
                  <a:pt x="5292192" y="232215"/>
                </a:lnTo>
                <a:lnTo>
                  <a:pt x="5247391" y="213366"/>
                </a:lnTo>
                <a:lnTo>
                  <a:pt x="5209173" y="191053"/>
                </a:lnTo>
                <a:lnTo>
                  <a:pt x="5175121" y="167626"/>
                </a:lnTo>
                <a:lnTo>
                  <a:pt x="5139487" y="143362"/>
                </a:lnTo>
                <a:lnTo>
                  <a:pt x="5101472" y="123158"/>
                </a:lnTo>
                <a:lnTo>
                  <a:pt x="5056222" y="109335"/>
                </a:lnTo>
                <a:lnTo>
                  <a:pt x="4998965" y="104214"/>
                </a:lnTo>
                <a:lnTo>
                  <a:pt x="4730967" y="104214"/>
                </a:lnTo>
                <a:lnTo>
                  <a:pt x="4796926" y="59061"/>
                </a:lnTo>
                <a:lnTo>
                  <a:pt x="4835144" y="36748"/>
                </a:lnTo>
                <a:lnTo>
                  <a:pt x="4879946" y="17900"/>
                </a:lnTo>
                <a:lnTo>
                  <a:pt x="4933747" y="4866"/>
                </a:lnTo>
                <a:lnTo>
                  <a:pt x="4998965" y="0"/>
                </a:lnTo>
                <a:close/>
              </a:path>
              <a:path w="5356859" h="250189" extrusionOk="0">
                <a:moveTo>
                  <a:pt x="4174474" y="0"/>
                </a:moveTo>
                <a:lnTo>
                  <a:pt x="4239692" y="4866"/>
                </a:lnTo>
                <a:lnTo>
                  <a:pt x="4293494" y="17900"/>
                </a:lnTo>
                <a:lnTo>
                  <a:pt x="4338295" y="36748"/>
                </a:lnTo>
                <a:lnTo>
                  <a:pt x="4376513" y="59061"/>
                </a:lnTo>
                <a:lnTo>
                  <a:pt x="4446196" y="106751"/>
                </a:lnTo>
                <a:lnTo>
                  <a:pt x="4484206" y="126954"/>
                </a:lnTo>
                <a:lnTo>
                  <a:pt x="4529436" y="140777"/>
                </a:lnTo>
                <a:lnTo>
                  <a:pt x="4586718" y="145900"/>
                </a:lnTo>
                <a:lnTo>
                  <a:pt x="4318724" y="145900"/>
                </a:lnTo>
                <a:lnTo>
                  <a:pt x="4276980" y="123158"/>
                </a:lnTo>
                <a:lnTo>
                  <a:pt x="4231730" y="109335"/>
                </a:lnTo>
                <a:lnTo>
                  <a:pt x="4174474" y="104214"/>
                </a:lnTo>
                <a:lnTo>
                  <a:pt x="3906477" y="104214"/>
                </a:lnTo>
                <a:lnTo>
                  <a:pt x="3972434" y="59061"/>
                </a:lnTo>
                <a:lnTo>
                  <a:pt x="4010652" y="36748"/>
                </a:lnTo>
                <a:lnTo>
                  <a:pt x="4055454" y="17900"/>
                </a:lnTo>
                <a:lnTo>
                  <a:pt x="4109256" y="4866"/>
                </a:lnTo>
                <a:lnTo>
                  <a:pt x="4174474" y="0"/>
                </a:lnTo>
                <a:close/>
              </a:path>
              <a:path w="5356859" h="250189" extrusionOk="0">
                <a:moveTo>
                  <a:pt x="3349968" y="0"/>
                </a:moveTo>
                <a:lnTo>
                  <a:pt x="3415194" y="4866"/>
                </a:lnTo>
                <a:lnTo>
                  <a:pt x="3469000" y="17900"/>
                </a:lnTo>
                <a:lnTo>
                  <a:pt x="3513803" y="36748"/>
                </a:lnTo>
                <a:lnTo>
                  <a:pt x="3552019" y="59061"/>
                </a:lnTo>
                <a:lnTo>
                  <a:pt x="3621698" y="106751"/>
                </a:lnTo>
                <a:lnTo>
                  <a:pt x="3659710" y="126954"/>
                </a:lnTo>
                <a:lnTo>
                  <a:pt x="3704942" y="140777"/>
                </a:lnTo>
                <a:lnTo>
                  <a:pt x="3762228" y="145900"/>
                </a:lnTo>
                <a:lnTo>
                  <a:pt x="3494225" y="145900"/>
                </a:lnTo>
                <a:lnTo>
                  <a:pt x="3452490" y="123158"/>
                </a:lnTo>
                <a:lnTo>
                  <a:pt x="3407267" y="109335"/>
                </a:lnTo>
                <a:lnTo>
                  <a:pt x="3349994" y="104212"/>
                </a:lnTo>
                <a:lnTo>
                  <a:pt x="3081994" y="104212"/>
                </a:lnTo>
                <a:lnTo>
                  <a:pt x="3147942" y="59061"/>
                </a:lnTo>
                <a:lnTo>
                  <a:pt x="3186158" y="36748"/>
                </a:lnTo>
                <a:lnTo>
                  <a:pt x="3230956" y="17900"/>
                </a:lnTo>
                <a:lnTo>
                  <a:pt x="3284755" y="4866"/>
                </a:lnTo>
                <a:lnTo>
                  <a:pt x="3349968" y="0"/>
                </a:lnTo>
                <a:close/>
              </a:path>
              <a:path w="5356859" h="250189" extrusionOk="0">
                <a:moveTo>
                  <a:pt x="2525480" y="0"/>
                </a:moveTo>
                <a:lnTo>
                  <a:pt x="2590703" y="4866"/>
                </a:lnTo>
                <a:lnTo>
                  <a:pt x="2644504" y="17900"/>
                </a:lnTo>
                <a:lnTo>
                  <a:pt x="2689303" y="36748"/>
                </a:lnTo>
                <a:lnTo>
                  <a:pt x="2727521" y="59061"/>
                </a:lnTo>
                <a:lnTo>
                  <a:pt x="2797209" y="106751"/>
                </a:lnTo>
                <a:lnTo>
                  <a:pt x="2835221" y="126954"/>
                </a:lnTo>
                <a:lnTo>
                  <a:pt x="2880453" y="140777"/>
                </a:lnTo>
                <a:lnTo>
                  <a:pt x="2937737" y="145900"/>
                </a:lnTo>
                <a:lnTo>
                  <a:pt x="2669736" y="145900"/>
                </a:lnTo>
                <a:lnTo>
                  <a:pt x="2627998" y="123158"/>
                </a:lnTo>
                <a:lnTo>
                  <a:pt x="2582768" y="109335"/>
                </a:lnTo>
                <a:lnTo>
                  <a:pt x="2525480" y="104212"/>
                </a:lnTo>
                <a:lnTo>
                  <a:pt x="2257507" y="104212"/>
                </a:lnTo>
                <a:lnTo>
                  <a:pt x="2323454" y="59061"/>
                </a:lnTo>
                <a:lnTo>
                  <a:pt x="2361670" y="36748"/>
                </a:lnTo>
                <a:lnTo>
                  <a:pt x="2406468" y="17900"/>
                </a:lnTo>
                <a:lnTo>
                  <a:pt x="2460267" y="4866"/>
                </a:lnTo>
                <a:lnTo>
                  <a:pt x="2525480" y="0"/>
                </a:lnTo>
                <a:close/>
              </a:path>
              <a:path w="5356859" h="250189" extrusionOk="0">
                <a:moveTo>
                  <a:pt x="1700992" y="0"/>
                </a:moveTo>
                <a:lnTo>
                  <a:pt x="1766215" y="4866"/>
                </a:lnTo>
                <a:lnTo>
                  <a:pt x="1820016" y="17900"/>
                </a:lnTo>
                <a:lnTo>
                  <a:pt x="1864815" y="36748"/>
                </a:lnTo>
                <a:lnTo>
                  <a:pt x="1903033" y="59061"/>
                </a:lnTo>
                <a:lnTo>
                  <a:pt x="1972721" y="106751"/>
                </a:lnTo>
                <a:lnTo>
                  <a:pt x="2010733" y="126954"/>
                </a:lnTo>
                <a:lnTo>
                  <a:pt x="2055965" y="140777"/>
                </a:lnTo>
                <a:lnTo>
                  <a:pt x="2113249" y="145900"/>
                </a:lnTo>
                <a:lnTo>
                  <a:pt x="1845246" y="145900"/>
                </a:lnTo>
                <a:lnTo>
                  <a:pt x="1803503" y="123158"/>
                </a:lnTo>
                <a:lnTo>
                  <a:pt x="1758251" y="109335"/>
                </a:lnTo>
                <a:lnTo>
                  <a:pt x="1700992" y="104214"/>
                </a:lnTo>
                <a:lnTo>
                  <a:pt x="1432988" y="104214"/>
                </a:lnTo>
                <a:lnTo>
                  <a:pt x="1498953" y="59061"/>
                </a:lnTo>
                <a:lnTo>
                  <a:pt x="1537176" y="36748"/>
                </a:lnTo>
                <a:lnTo>
                  <a:pt x="1581979" y="17900"/>
                </a:lnTo>
                <a:lnTo>
                  <a:pt x="1635778" y="4866"/>
                </a:lnTo>
                <a:lnTo>
                  <a:pt x="1700992" y="0"/>
                </a:lnTo>
                <a:close/>
              </a:path>
              <a:path w="5356859" h="250189" extrusionOk="0">
                <a:moveTo>
                  <a:pt x="876504" y="0"/>
                </a:moveTo>
                <a:lnTo>
                  <a:pt x="941717" y="4866"/>
                </a:lnTo>
                <a:lnTo>
                  <a:pt x="995515" y="17900"/>
                </a:lnTo>
                <a:lnTo>
                  <a:pt x="1040314" y="36748"/>
                </a:lnTo>
                <a:lnTo>
                  <a:pt x="1078529" y="59061"/>
                </a:lnTo>
                <a:lnTo>
                  <a:pt x="1148218" y="106751"/>
                </a:lnTo>
                <a:lnTo>
                  <a:pt x="1186229" y="126954"/>
                </a:lnTo>
                <a:lnTo>
                  <a:pt x="1231454" y="140777"/>
                </a:lnTo>
                <a:lnTo>
                  <a:pt x="1288735" y="145900"/>
                </a:lnTo>
                <a:lnTo>
                  <a:pt x="1020760" y="145900"/>
                </a:lnTo>
                <a:lnTo>
                  <a:pt x="979022" y="123158"/>
                </a:lnTo>
                <a:lnTo>
                  <a:pt x="933792" y="109335"/>
                </a:lnTo>
                <a:lnTo>
                  <a:pt x="876504" y="104212"/>
                </a:lnTo>
                <a:lnTo>
                  <a:pt x="608503" y="104212"/>
                </a:lnTo>
                <a:lnTo>
                  <a:pt x="674452" y="59061"/>
                </a:lnTo>
                <a:lnTo>
                  <a:pt x="712669" y="36748"/>
                </a:lnTo>
                <a:lnTo>
                  <a:pt x="757472" y="17900"/>
                </a:lnTo>
                <a:lnTo>
                  <a:pt x="811278" y="4866"/>
                </a:lnTo>
                <a:lnTo>
                  <a:pt x="876504" y="0"/>
                </a:lnTo>
                <a:close/>
              </a:path>
              <a:path w="5356859" h="250189" extrusionOk="0">
                <a:moveTo>
                  <a:pt x="51964" y="0"/>
                </a:moveTo>
                <a:lnTo>
                  <a:pt x="117190" y="4866"/>
                </a:lnTo>
                <a:lnTo>
                  <a:pt x="170995" y="17900"/>
                </a:lnTo>
                <a:lnTo>
                  <a:pt x="215798" y="36748"/>
                </a:lnTo>
                <a:lnTo>
                  <a:pt x="254015" y="59061"/>
                </a:lnTo>
                <a:lnTo>
                  <a:pt x="323693" y="106751"/>
                </a:lnTo>
                <a:lnTo>
                  <a:pt x="361705" y="126954"/>
                </a:lnTo>
                <a:lnTo>
                  <a:pt x="406937" y="140777"/>
                </a:lnTo>
                <a:lnTo>
                  <a:pt x="464221" y="145900"/>
                </a:lnTo>
                <a:lnTo>
                  <a:pt x="196218" y="145900"/>
                </a:lnTo>
                <a:lnTo>
                  <a:pt x="192490" y="143362"/>
                </a:lnTo>
                <a:lnTo>
                  <a:pt x="154475" y="123158"/>
                </a:lnTo>
                <a:lnTo>
                  <a:pt x="109223" y="109335"/>
                </a:lnTo>
                <a:lnTo>
                  <a:pt x="51951" y="104212"/>
                </a:lnTo>
                <a:lnTo>
                  <a:pt x="31732" y="100119"/>
                </a:lnTo>
                <a:lnTo>
                  <a:pt x="15215" y="88953"/>
                </a:lnTo>
                <a:lnTo>
                  <a:pt x="4082" y="72390"/>
                </a:lnTo>
                <a:lnTo>
                  <a:pt x="0" y="52107"/>
                </a:lnTo>
                <a:lnTo>
                  <a:pt x="4082" y="31824"/>
                </a:lnTo>
                <a:lnTo>
                  <a:pt x="15215" y="15261"/>
                </a:lnTo>
                <a:lnTo>
                  <a:pt x="31732" y="4094"/>
                </a:lnTo>
                <a:lnTo>
                  <a:pt x="51964" y="0"/>
                </a:lnTo>
                <a:close/>
              </a:path>
            </a:pathLst>
          </a:custGeom>
          <a:solidFill>
            <a:srgbClr val="3E7C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 name="Google Shape;243;p26"/>
          <p:cNvSpPr/>
          <p:nvPr/>
        </p:nvSpPr>
        <p:spPr>
          <a:xfrm>
            <a:off x="8122338" y="6048040"/>
            <a:ext cx="1631314" cy="1267460"/>
          </a:xfrm>
          <a:custGeom>
            <a:avLst/>
            <a:gdLst/>
            <a:ahLst/>
            <a:cxnLst/>
            <a:rect l="l" t="t" r="r" b="b"/>
            <a:pathLst>
              <a:path w="1631315" h="1267459" extrusionOk="0">
                <a:moveTo>
                  <a:pt x="1631261" y="1267159"/>
                </a:moveTo>
                <a:lnTo>
                  <a:pt x="0" y="1267159"/>
                </a:lnTo>
                <a:lnTo>
                  <a:pt x="5041" y="1235825"/>
                </a:lnTo>
                <a:lnTo>
                  <a:pt x="19320" y="1164044"/>
                </a:lnTo>
                <a:lnTo>
                  <a:pt x="37092" y="1093094"/>
                </a:lnTo>
                <a:lnTo>
                  <a:pt x="58337" y="1023059"/>
                </a:lnTo>
                <a:lnTo>
                  <a:pt x="82978" y="954191"/>
                </a:lnTo>
                <a:lnTo>
                  <a:pt x="110986" y="886574"/>
                </a:lnTo>
                <a:lnTo>
                  <a:pt x="142259" y="820454"/>
                </a:lnTo>
                <a:lnTo>
                  <a:pt x="176759" y="755908"/>
                </a:lnTo>
                <a:lnTo>
                  <a:pt x="214362" y="693168"/>
                </a:lnTo>
                <a:lnTo>
                  <a:pt x="255023" y="632317"/>
                </a:lnTo>
                <a:lnTo>
                  <a:pt x="298595" y="573568"/>
                </a:lnTo>
                <a:lnTo>
                  <a:pt x="345024" y="516993"/>
                </a:lnTo>
                <a:lnTo>
                  <a:pt x="394144" y="462797"/>
                </a:lnTo>
                <a:lnTo>
                  <a:pt x="445896" y="411046"/>
                </a:lnTo>
                <a:lnTo>
                  <a:pt x="500091" y="361926"/>
                </a:lnTo>
                <a:lnTo>
                  <a:pt x="556666" y="315496"/>
                </a:lnTo>
                <a:lnTo>
                  <a:pt x="615415" y="271925"/>
                </a:lnTo>
                <a:lnTo>
                  <a:pt x="676267" y="231264"/>
                </a:lnTo>
                <a:lnTo>
                  <a:pt x="739006" y="193661"/>
                </a:lnTo>
                <a:lnTo>
                  <a:pt x="803552" y="159161"/>
                </a:lnTo>
                <a:lnTo>
                  <a:pt x="869673" y="127888"/>
                </a:lnTo>
                <a:lnTo>
                  <a:pt x="937289" y="99880"/>
                </a:lnTo>
                <a:lnTo>
                  <a:pt x="1006158" y="75239"/>
                </a:lnTo>
                <a:lnTo>
                  <a:pt x="1076192" y="53994"/>
                </a:lnTo>
                <a:lnTo>
                  <a:pt x="1147143" y="36221"/>
                </a:lnTo>
                <a:lnTo>
                  <a:pt x="1218924" y="21943"/>
                </a:lnTo>
                <a:lnTo>
                  <a:pt x="1291276" y="11211"/>
                </a:lnTo>
                <a:lnTo>
                  <a:pt x="1364112" y="4037"/>
                </a:lnTo>
                <a:lnTo>
                  <a:pt x="1437166" y="448"/>
                </a:lnTo>
                <a:lnTo>
                  <a:pt x="1473760" y="0"/>
                </a:lnTo>
                <a:lnTo>
                  <a:pt x="1510355" y="448"/>
                </a:lnTo>
                <a:lnTo>
                  <a:pt x="1546904" y="1794"/>
                </a:lnTo>
                <a:lnTo>
                  <a:pt x="1583409" y="4037"/>
                </a:lnTo>
                <a:lnTo>
                  <a:pt x="1619869" y="7177"/>
                </a:lnTo>
                <a:lnTo>
                  <a:pt x="1631261" y="8441"/>
                </a:lnTo>
                <a:lnTo>
                  <a:pt x="1631261" y="1267159"/>
                </a:lnTo>
                <a:close/>
              </a:path>
            </a:pathLst>
          </a:custGeom>
          <a:solidFill>
            <a:srgbClr val="3E7C23">
              <a:alpha val="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 name="Google Shape;244;p26"/>
          <p:cNvSpPr/>
          <p:nvPr/>
        </p:nvSpPr>
        <p:spPr>
          <a:xfrm>
            <a:off x="5904956" y="4190554"/>
            <a:ext cx="958215" cy="403225"/>
          </a:xfrm>
          <a:custGeom>
            <a:avLst/>
            <a:gdLst/>
            <a:ahLst/>
            <a:cxnLst/>
            <a:rect l="l" t="t" r="r" b="b"/>
            <a:pathLst>
              <a:path w="958215" h="403225" extrusionOk="0">
                <a:moveTo>
                  <a:pt x="756044" y="403223"/>
                </a:moveTo>
                <a:lnTo>
                  <a:pt x="756044" y="252014"/>
                </a:lnTo>
                <a:lnTo>
                  <a:pt x="0" y="252014"/>
                </a:lnTo>
                <a:lnTo>
                  <a:pt x="0" y="151208"/>
                </a:lnTo>
                <a:lnTo>
                  <a:pt x="756044" y="151208"/>
                </a:lnTo>
                <a:lnTo>
                  <a:pt x="756044" y="0"/>
                </a:lnTo>
                <a:lnTo>
                  <a:pt x="957656" y="201611"/>
                </a:lnTo>
                <a:lnTo>
                  <a:pt x="756044" y="403223"/>
                </a:lnTo>
                <a:close/>
              </a:path>
            </a:pathLst>
          </a:custGeom>
          <a:solidFill>
            <a:srgbClr val="3E7C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 name="Google Shape;245;p26"/>
          <p:cNvSpPr/>
          <p:nvPr/>
        </p:nvSpPr>
        <p:spPr>
          <a:xfrm>
            <a:off x="3611914" y="4187877"/>
            <a:ext cx="958215" cy="403225"/>
          </a:xfrm>
          <a:custGeom>
            <a:avLst/>
            <a:gdLst/>
            <a:ahLst/>
            <a:cxnLst/>
            <a:rect l="l" t="t" r="r" b="b"/>
            <a:pathLst>
              <a:path w="958214" h="403225" extrusionOk="0">
                <a:moveTo>
                  <a:pt x="201611" y="0"/>
                </a:moveTo>
                <a:lnTo>
                  <a:pt x="201611" y="151208"/>
                </a:lnTo>
                <a:lnTo>
                  <a:pt x="957656" y="151208"/>
                </a:lnTo>
                <a:lnTo>
                  <a:pt x="957656" y="252014"/>
                </a:lnTo>
                <a:lnTo>
                  <a:pt x="201611" y="252014"/>
                </a:lnTo>
                <a:lnTo>
                  <a:pt x="201611" y="403223"/>
                </a:lnTo>
                <a:lnTo>
                  <a:pt x="0" y="201611"/>
                </a:lnTo>
                <a:lnTo>
                  <a:pt x="201611" y="0"/>
                </a:lnTo>
                <a:close/>
              </a:path>
            </a:pathLst>
          </a:custGeom>
          <a:solidFill>
            <a:srgbClr val="3E7C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 name="Google Shape;246;p26"/>
          <p:cNvSpPr/>
          <p:nvPr/>
        </p:nvSpPr>
        <p:spPr>
          <a:xfrm>
            <a:off x="4876800" y="3932135"/>
            <a:ext cx="904875" cy="904875"/>
          </a:xfrm>
          <a:custGeom>
            <a:avLst/>
            <a:gdLst/>
            <a:ahLst/>
            <a:cxnLst/>
            <a:rect l="l" t="t" r="r" b="b"/>
            <a:pathLst>
              <a:path w="904875" h="904875" extrusionOk="0">
                <a:moveTo>
                  <a:pt x="452436" y="904873"/>
                </a:moveTo>
                <a:lnTo>
                  <a:pt x="403206" y="902213"/>
                </a:lnTo>
                <a:lnTo>
                  <a:pt x="355495" y="894419"/>
                </a:lnTo>
                <a:lnTo>
                  <a:pt x="309581" y="881769"/>
                </a:lnTo>
                <a:lnTo>
                  <a:pt x="265742" y="864541"/>
                </a:lnTo>
                <a:lnTo>
                  <a:pt x="224256" y="843014"/>
                </a:lnTo>
                <a:lnTo>
                  <a:pt x="185402" y="817464"/>
                </a:lnTo>
                <a:lnTo>
                  <a:pt x="149456" y="788172"/>
                </a:lnTo>
                <a:lnTo>
                  <a:pt x="116698" y="755414"/>
                </a:lnTo>
                <a:lnTo>
                  <a:pt x="87406" y="719469"/>
                </a:lnTo>
                <a:lnTo>
                  <a:pt x="61857" y="680614"/>
                </a:lnTo>
                <a:lnTo>
                  <a:pt x="40330" y="639129"/>
                </a:lnTo>
                <a:lnTo>
                  <a:pt x="23103" y="595291"/>
                </a:lnTo>
                <a:lnTo>
                  <a:pt x="10453" y="549378"/>
                </a:lnTo>
                <a:lnTo>
                  <a:pt x="2659" y="501669"/>
                </a:lnTo>
                <a:lnTo>
                  <a:pt x="0" y="452442"/>
                </a:lnTo>
                <a:lnTo>
                  <a:pt x="2659" y="403213"/>
                </a:lnTo>
                <a:lnTo>
                  <a:pt x="10453" y="355503"/>
                </a:lnTo>
                <a:lnTo>
                  <a:pt x="23103" y="309589"/>
                </a:lnTo>
                <a:lnTo>
                  <a:pt x="40330" y="265750"/>
                </a:lnTo>
                <a:lnTo>
                  <a:pt x="61857" y="224264"/>
                </a:lnTo>
                <a:lnTo>
                  <a:pt x="87406" y="185408"/>
                </a:lnTo>
                <a:lnTo>
                  <a:pt x="116698" y="149462"/>
                </a:lnTo>
                <a:lnTo>
                  <a:pt x="149456" y="116703"/>
                </a:lnTo>
                <a:lnTo>
                  <a:pt x="185402" y="87410"/>
                </a:lnTo>
                <a:lnTo>
                  <a:pt x="224256" y="61860"/>
                </a:lnTo>
                <a:lnTo>
                  <a:pt x="265742" y="40332"/>
                </a:lnTo>
                <a:lnTo>
                  <a:pt x="309581" y="23104"/>
                </a:lnTo>
                <a:lnTo>
                  <a:pt x="355495" y="10453"/>
                </a:lnTo>
                <a:lnTo>
                  <a:pt x="403206" y="2659"/>
                </a:lnTo>
                <a:lnTo>
                  <a:pt x="452436" y="0"/>
                </a:lnTo>
                <a:lnTo>
                  <a:pt x="501662" y="2659"/>
                </a:lnTo>
                <a:lnTo>
                  <a:pt x="549369" y="10453"/>
                </a:lnTo>
                <a:lnTo>
                  <a:pt x="595281" y="23104"/>
                </a:lnTo>
                <a:lnTo>
                  <a:pt x="626383" y="35327"/>
                </a:lnTo>
                <a:lnTo>
                  <a:pt x="452436" y="35327"/>
                </a:lnTo>
                <a:lnTo>
                  <a:pt x="403861" y="38139"/>
                </a:lnTo>
                <a:lnTo>
                  <a:pt x="356913" y="46363"/>
                </a:lnTo>
                <a:lnTo>
                  <a:pt x="311909" y="59684"/>
                </a:lnTo>
                <a:lnTo>
                  <a:pt x="269164" y="77788"/>
                </a:lnTo>
                <a:lnTo>
                  <a:pt x="228992" y="100358"/>
                </a:lnTo>
                <a:lnTo>
                  <a:pt x="191711" y="127079"/>
                </a:lnTo>
                <a:lnTo>
                  <a:pt x="157634" y="157636"/>
                </a:lnTo>
                <a:lnTo>
                  <a:pt x="127077" y="191713"/>
                </a:lnTo>
                <a:lnTo>
                  <a:pt x="100357" y="228995"/>
                </a:lnTo>
                <a:lnTo>
                  <a:pt x="77787" y="269167"/>
                </a:lnTo>
                <a:lnTo>
                  <a:pt x="59684" y="311913"/>
                </a:lnTo>
                <a:lnTo>
                  <a:pt x="46363" y="356917"/>
                </a:lnTo>
                <a:lnTo>
                  <a:pt x="38139" y="403866"/>
                </a:lnTo>
                <a:lnTo>
                  <a:pt x="35327" y="452442"/>
                </a:lnTo>
                <a:lnTo>
                  <a:pt x="38139" y="501014"/>
                </a:lnTo>
                <a:lnTo>
                  <a:pt x="46363" y="547958"/>
                </a:lnTo>
                <a:lnTo>
                  <a:pt x="59684" y="592960"/>
                </a:lnTo>
                <a:lnTo>
                  <a:pt x="77787" y="635703"/>
                </a:lnTo>
                <a:lnTo>
                  <a:pt x="100357" y="675873"/>
                </a:lnTo>
                <a:lnTo>
                  <a:pt x="127077" y="713153"/>
                </a:lnTo>
                <a:lnTo>
                  <a:pt x="157634" y="747229"/>
                </a:lnTo>
                <a:lnTo>
                  <a:pt x="191710" y="777785"/>
                </a:lnTo>
                <a:lnTo>
                  <a:pt x="228992" y="804505"/>
                </a:lnTo>
                <a:lnTo>
                  <a:pt x="269163" y="827074"/>
                </a:lnTo>
                <a:lnTo>
                  <a:pt x="311909" y="845177"/>
                </a:lnTo>
                <a:lnTo>
                  <a:pt x="356913" y="858499"/>
                </a:lnTo>
                <a:lnTo>
                  <a:pt x="403860" y="866723"/>
                </a:lnTo>
                <a:lnTo>
                  <a:pt x="452436" y="869534"/>
                </a:lnTo>
                <a:lnTo>
                  <a:pt x="626413" y="869534"/>
                </a:lnTo>
                <a:lnTo>
                  <a:pt x="595281" y="881769"/>
                </a:lnTo>
                <a:lnTo>
                  <a:pt x="549369" y="894419"/>
                </a:lnTo>
                <a:lnTo>
                  <a:pt x="501662" y="902213"/>
                </a:lnTo>
                <a:lnTo>
                  <a:pt x="452436" y="904873"/>
                </a:lnTo>
                <a:close/>
              </a:path>
              <a:path w="904875" h="904875" extrusionOk="0">
                <a:moveTo>
                  <a:pt x="626413" y="869534"/>
                </a:moveTo>
                <a:lnTo>
                  <a:pt x="452436" y="869534"/>
                </a:lnTo>
                <a:lnTo>
                  <a:pt x="501010" y="866723"/>
                </a:lnTo>
                <a:lnTo>
                  <a:pt x="547957" y="858499"/>
                </a:lnTo>
                <a:lnTo>
                  <a:pt x="592960" y="845177"/>
                </a:lnTo>
                <a:lnTo>
                  <a:pt x="635705" y="827074"/>
                </a:lnTo>
                <a:lnTo>
                  <a:pt x="675875" y="804505"/>
                </a:lnTo>
                <a:lnTo>
                  <a:pt x="713157" y="777785"/>
                </a:lnTo>
                <a:lnTo>
                  <a:pt x="747233" y="747229"/>
                </a:lnTo>
                <a:lnTo>
                  <a:pt x="777789" y="713153"/>
                </a:lnTo>
                <a:lnTo>
                  <a:pt x="804510" y="675873"/>
                </a:lnTo>
                <a:lnTo>
                  <a:pt x="827080" y="635703"/>
                </a:lnTo>
                <a:lnTo>
                  <a:pt x="845183" y="592960"/>
                </a:lnTo>
                <a:lnTo>
                  <a:pt x="858504" y="547958"/>
                </a:lnTo>
                <a:lnTo>
                  <a:pt x="866728" y="501014"/>
                </a:lnTo>
                <a:lnTo>
                  <a:pt x="869540" y="452442"/>
                </a:lnTo>
                <a:lnTo>
                  <a:pt x="866728" y="403866"/>
                </a:lnTo>
                <a:lnTo>
                  <a:pt x="858504" y="356917"/>
                </a:lnTo>
                <a:lnTo>
                  <a:pt x="845182" y="311912"/>
                </a:lnTo>
                <a:lnTo>
                  <a:pt x="827079" y="269166"/>
                </a:lnTo>
                <a:lnTo>
                  <a:pt x="804509" y="228994"/>
                </a:lnTo>
                <a:lnTo>
                  <a:pt x="777789" y="191712"/>
                </a:lnTo>
                <a:lnTo>
                  <a:pt x="747232" y="157635"/>
                </a:lnTo>
                <a:lnTo>
                  <a:pt x="713156" y="127078"/>
                </a:lnTo>
                <a:lnTo>
                  <a:pt x="675874" y="100357"/>
                </a:lnTo>
                <a:lnTo>
                  <a:pt x="635704" y="77787"/>
                </a:lnTo>
                <a:lnTo>
                  <a:pt x="592959" y="59684"/>
                </a:lnTo>
                <a:lnTo>
                  <a:pt x="547956" y="46363"/>
                </a:lnTo>
                <a:lnTo>
                  <a:pt x="501010" y="38139"/>
                </a:lnTo>
                <a:lnTo>
                  <a:pt x="452436" y="35327"/>
                </a:lnTo>
                <a:lnTo>
                  <a:pt x="626383" y="35327"/>
                </a:lnTo>
                <a:lnTo>
                  <a:pt x="680602" y="61860"/>
                </a:lnTo>
                <a:lnTo>
                  <a:pt x="719456" y="87410"/>
                </a:lnTo>
                <a:lnTo>
                  <a:pt x="755401" y="116703"/>
                </a:lnTo>
                <a:lnTo>
                  <a:pt x="788159" y="149462"/>
                </a:lnTo>
                <a:lnTo>
                  <a:pt x="817452" y="185408"/>
                </a:lnTo>
                <a:lnTo>
                  <a:pt x="843001" y="224264"/>
                </a:lnTo>
                <a:lnTo>
                  <a:pt x="864528" y="265750"/>
                </a:lnTo>
                <a:lnTo>
                  <a:pt x="881756" y="309589"/>
                </a:lnTo>
                <a:lnTo>
                  <a:pt x="894406" y="355503"/>
                </a:lnTo>
                <a:lnTo>
                  <a:pt x="902199" y="403213"/>
                </a:lnTo>
                <a:lnTo>
                  <a:pt x="904858" y="452442"/>
                </a:lnTo>
                <a:lnTo>
                  <a:pt x="902198" y="501669"/>
                </a:lnTo>
                <a:lnTo>
                  <a:pt x="894404" y="549378"/>
                </a:lnTo>
                <a:lnTo>
                  <a:pt x="881754" y="595291"/>
                </a:lnTo>
                <a:lnTo>
                  <a:pt x="864527" y="639129"/>
                </a:lnTo>
                <a:lnTo>
                  <a:pt x="842999" y="680614"/>
                </a:lnTo>
                <a:lnTo>
                  <a:pt x="817450" y="719469"/>
                </a:lnTo>
                <a:lnTo>
                  <a:pt x="788158" y="755414"/>
                </a:lnTo>
                <a:lnTo>
                  <a:pt x="755400" y="788172"/>
                </a:lnTo>
                <a:lnTo>
                  <a:pt x="719455" y="817464"/>
                </a:lnTo>
                <a:lnTo>
                  <a:pt x="680602" y="843014"/>
                </a:lnTo>
                <a:lnTo>
                  <a:pt x="639117" y="864541"/>
                </a:lnTo>
                <a:lnTo>
                  <a:pt x="626413" y="869534"/>
                </a:lnTo>
                <a:close/>
              </a:path>
            </a:pathLst>
          </a:custGeom>
          <a:solidFill>
            <a:srgbClr val="3E7C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 name="Google Shape;247;p26"/>
          <p:cNvSpPr/>
          <p:nvPr/>
        </p:nvSpPr>
        <p:spPr>
          <a:xfrm>
            <a:off x="4935643" y="3990980"/>
            <a:ext cx="787400" cy="787400"/>
          </a:xfrm>
          <a:custGeom>
            <a:avLst/>
            <a:gdLst/>
            <a:ahLst/>
            <a:cxnLst/>
            <a:rect l="l" t="t" r="r" b="b"/>
            <a:pathLst>
              <a:path w="787400" h="787400" extrusionOk="0">
                <a:moveTo>
                  <a:pt x="393593" y="787197"/>
                </a:moveTo>
                <a:lnTo>
                  <a:pt x="344288" y="784125"/>
                </a:lnTo>
                <a:lnTo>
                  <a:pt x="296793" y="775155"/>
                </a:lnTo>
                <a:lnTo>
                  <a:pt x="251477" y="760661"/>
                </a:lnTo>
                <a:lnTo>
                  <a:pt x="208713" y="741012"/>
                </a:lnTo>
                <a:lnTo>
                  <a:pt x="168873" y="716582"/>
                </a:lnTo>
                <a:lnTo>
                  <a:pt x="132329" y="687742"/>
                </a:lnTo>
                <a:lnTo>
                  <a:pt x="99451" y="654863"/>
                </a:lnTo>
                <a:lnTo>
                  <a:pt x="70611" y="618317"/>
                </a:lnTo>
                <a:lnTo>
                  <a:pt x="46182" y="578477"/>
                </a:lnTo>
                <a:lnTo>
                  <a:pt x="26535" y="535713"/>
                </a:lnTo>
                <a:lnTo>
                  <a:pt x="12041" y="490397"/>
                </a:lnTo>
                <a:lnTo>
                  <a:pt x="3072" y="442902"/>
                </a:lnTo>
                <a:lnTo>
                  <a:pt x="0" y="393598"/>
                </a:lnTo>
                <a:lnTo>
                  <a:pt x="3072" y="344293"/>
                </a:lnTo>
                <a:lnTo>
                  <a:pt x="12041" y="296796"/>
                </a:lnTo>
                <a:lnTo>
                  <a:pt x="26535" y="251479"/>
                </a:lnTo>
                <a:lnTo>
                  <a:pt x="46182" y="208715"/>
                </a:lnTo>
                <a:lnTo>
                  <a:pt x="70612" y="168875"/>
                </a:lnTo>
                <a:lnTo>
                  <a:pt x="99451" y="132330"/>
                </a:lnTo>
                <a:lnTo>
                  <a:pt x="132329" y="99451"/>
                </a:lnTo>
                <a:lnTo>
                  <a:pt x="168873" y="70612"/>
                </a:lnTo>
                <a:lnTo>
                  <a:pt x="208713" y="46182"/>
                </a:lnTo>
                <a:lnTo>
                  <a:pt x="251477" y="26535"/>
                </a:lnTo>
                <a:lnTo>
                  <a:pt x="296793" y="12041"/>
                </a:lnTo>
                <a:lnTo>
                  <a:pt x="344289" y="3072"/>
                </a:lnTo>
                <a:lnTo>
                  <a:pt x="393593" y="0"/>
                </a:lnTo>
                <a:lnTo>
                  <a:pt x="442895" y="3072"/>
                </a:lnTo>
                <a:lnTo>
                  <a:pt x="490389" y="12041"/>
                </a:lnTo>
                <a:lnTo>
                  <a:pt x="535703" y="26535"/>
                </a:lnTo>
                <a:lnTo>
                  <a:pt x="578466" y="46183"/>
                </a:lnTo>
                <a:lnTo>
                  <a:pt x="618305" y="70612"/>
                </a:lnTo>
                <a:lnTo>
                  <a:pt x="654850" y="99452"/>
                </a:lnTo>
                <a:lnTo>
                  <a:pt x="687728" y="132330"/>
                </a:lnTo>
                <a:lnTo>
                  <a:pt x="716567" y="168875"/>
                </a:lnTo>
                <a:lnTo>
                  <a:pt x="740996" y="208716"/>
                </a:lnTo>
                <a:lnTo>
                  <a:pt x="760643" y="251480"/>
                </a:lnTo>
                <a:lnTo>
                  <a:pt x="775137" y="296796"/>
                </a:lnTo>
                <a:lnTo>
                  <a:pt x="784106" y="344293"/>
                </a:lnTo>
                <a:lnTo>
                  <a:pt x="787177" y="393598"/>
                </a:lnTo>
                <a:lnTo>
                  <a:pt x="784105" y="442902"/>
                </a:lnTo>
                <a:lnTo>
                  <a:pt x="775136" y="490397"/>
                </a:lnTo>
                <a:lnTo>
                  <a:pt x="760642" y="535713"/>
                </a:lnTo>
                <a:lnTo>
                  <a:pt x="740994" y="578477"/>
                </a:lnTo>
                <a:lnTo>
                  <a:pt x="716565" y="618317"/>
                </a:lnTo>
                <a:lnTo>
                  <a:pt x="687726" y="654863"/>
                </a:lnTo>
                <a:lnTo>
                  <a:pt x="654848" y="687742"/>
                </a:lnTo>
                <a:lnTo>
                  <a:pt x="618304" y="716582"/>
                </a:lnTo>
                <a:lnTo>
                  <a:pt x="578465" y="741012"/>
                </a:lnTo>
                <a:lnTo>
                  <a:pt x="535702" y="760661"/>
                </a:lnTo>
                <a:lnTo>
                  <a:pt x="490388" y="775155"/>
                </a:lnTo>
                <a:lnTo>
                  <a:pt x="442895" y="784125"/>
                </a:lnTo>
                <a:lnTo>
                  <a:pt x="393593" y="787197"/>
                </a:lnTo>
                <a:close/>
              </a:path>
            </a:pathLst>
          </a:custGeom>
          <a:solidFill>
            <a:srgbClr val="3E7C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 name="Google Shape;248;p26"/>
          <p:cNvSpPr/>
          <p:nvPr/>
        </p:nvSpPr>
        <p:spPr>
          <a:xfrm>
            <a:off x="838200" y="3733800"/>
            <a:ext cx="2971800" cy="120032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b="1">
                <a:solidFill>
                  <a:srgbClr val="008000"/>
                </a:solidFill>
                <a:latin typeface="Raleway"/>
                <a:ea typeface="Raleway"/>
                <a:cs typeface="Raleway"/>
                <a:sym typeface="Raleway"/>
              </a:rPr>
              <a:t>sensory sensitivity </a:t>
            </a:r>
            <a:endParaRPr>
              <a:latin typeface="Raleway"/>
              <a:ea typeface="Raleway"/>
              <a:cs typeface="Raleway"/>
              <a:sym typeface="Raleway"/>
            </a:endParaRPr>
          </a:p>
          <a:p>
            <a:pPr marL="0" marR="0" lvl="0" indent="0" algn="ctr" rtl="0">
              <a:spcBef>
                <a:spcPts val="0"/>
              </a:spcBef>
              <a:spcAft>
                <a:spcPts val="0"/>
              </a:spcAft>
              <a:buNone/>
            </a:pPr>
            <a:r>
              <a:rPr lang="en-GB" sz="2400" b="1">
                <a:solidFill>
                  <a:srgbClr val="008000"/>
                </a:solidFill>
                <a:latin typeface="Raleway"/>
                <a:ea typeface="Raleway"/>
                <a:cs typeface="Raleway"/>
                <a:sym typeface="Raleway"/>
              </a:rPr>
              <a:t>and</a:t>
            </a:r>
            <a:endParaRPr>
              <a:latin typeface="Raleway"/>
              <a:ea typeface="Raleway"/>
              <a:cs typeface="Raleway"/>
              <a:sym typeface="Raleway"/>
            </a:endParaRPr>
          </a:p>
          <a:p>
            <a:pPr marL="0" marR="0" lvl="0" indent="0" algn="ctr" rtl="0">
              <a:spcBef>
                <a:spcPts val="0"/>
              </a:spcBef>
              <a:spcAft>
                <a:spcPts val="0"/>
              </a:spcAft>
              <a:buNone/>
            </a:pPr>
            <a:r>
              <a:rPr lang="en-GB" sz="2400" b="1">
                <a:solidFill>
                  <a:srgbClr val="008000"/>
                </a:solidFill>
                <a:latin typeface="Raleway"/>
                <a:ea typeface="Raleway"/>
                <a:cs typeface="Raleway"/>
                <a:sym typeface="Raleway"/>
              </a:rPr>
              <a:t>information overload</a:t>
            </a:r>
            <a:endParaRPr sz="2400" b="1">
              <a:solidFill>
                <a:srgbClr val="008000"/>
              </a:solidFill>
              <a:latin typeface="Raleway"/>
              <a:ea typeface="Raleway"/>
              <a:cs typeface="Raleway"/>
              <a:sym typeface="Raleway"/>
            </a:endParaRPr>
          </a:p>
        </p:txBody>
      </p:sp>
      <p:sp>
        <p:nvSpPr>
          <p:cNvPr id="249" name="Google Shape;249;p26"/>
          <p:cNvSpPr/>
          <p:nvPr/>
        </p:nvSpPr>
        <p:spPr>
          <a:xfrm>
            <a:off x="6553200" y="3733800"/>
            <a:ext cx="2971800" cy="120032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b="1">
                <a:solidFill>
                  <a:srgbClr val="008000"/>
                </a:solidFill>
                <a:latin typeface="Raleway"/>
                <a:ea typeface="Raleway"/>
                <a:cs typeface="Raleway"/>
                <a:sym typeface="Raleway"/>
              </a:rPr>
              <a:t>Communication styles and expectations</a:t>
            </a:r>
            <a:endParaRPr sz="2400" b="1">
              <a:solidFill>
                <a:srgbClr val="008000"/>
              </a:solidFill>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54"/>
        <p:cNvGrpSpPr/>
        <p:nvPr/>
      </p:nvGrpSpPr>
      <p:grpSpPr>
        <a:xfrm>
          <a:off x="0" y="0"/>
          <a:ext cx="0" cy="0"/>
          <a:chOff x="0" y="0"/>
          <a:chExt cx="0" cy="0"/>
        </a:xfrm>
      </p:grpSpPr>
      <p:sp>
        <p:nvSpPr>
          <p:cNvPr id="55" name="Google Shape;55;p8"/>
          <p:cNvSpPr/>
          <p:nvPr/>
        </p:nvSpPr>
        <p:spPr>
          <a:xfrm>
            <a:off x="0" y="0"/>
            <a:ext cx="732790" cy="7315200"/>
          </a:xfrm>
          <a:custGeom>
            <a:avLst/>
            <a:gdLst/>
            <a:ahLst/>
            <a:cxnLst/>
            <a:rect l="l" t="t" r="r" b="b"/>
            <a:pathLst>
              <a:path w="732790" h="7315200" extrusionOk="0">
                <a:moveTo>
                  <a:pt x="0" y="7315200"/>
                </a:moveTo>
                <a:lnTo>
                  <a:pt x="0" y="0"/>
                </a:lnTo>
                <a:lnTo>
                  <a:pt x="732563" y="0"/>
                </a:lnTo>
                <a:lnTo>
                  <a:pt x="732563" y="7315200"/>
                </a:lnTo>
                <a:lnTo>
                  <a:pt x="0" y="7315200"/>
                </a:lnTo>
                <a:close/>
              </a:path>
            </a:pathLst>
          </a:custGeom>
          <a:solidFill>
            <a:srgbClr val="3E7C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 name="Google Shape;56;p8"/>
          <p:cNvSpPr txBox="1">
            <a:spLocks noGrp="1"/>
          </p:cNvSpPr>
          <p:nvPr>
            <p:ph type="title"/>
          </p:nvPr>
        </p:nvSpPr>
        <p:spPr>
          <a:xfrm>
            <a:off x="914399" y="944125"/>
            <a:ext cx="3625800" cy="573900"/>
          </a:xfrm>
          <a:prstGeom prst="rect">
            <a:avLst/>
          </a:prstGeom>
          <a:noFill/>
          <a:ln>
            <a:noFill/>
          </a:ln>
        </p:spPr>
        <p:txBody>
          <a:bodyPr spcFirstLastPara="1" wrap="square" lIns="0" tIns="12700" rIns="0" bIns="0" anchor="t" anchorCtr="0">
            <a:noAutofit/>
          </a:bodyPr>
          <a:lstStyle/>
          <a:p>
            <a:pPr marL="12700" lvl="0" indent="0" algn="l" rtl="0">
              <a:lnSpc>
                <a:spcPct val="100000"/>
              </a:lnSpc>
              <a:spcBef>
                <a:spcPts val="0"/>
              </a:spcBef>
              <a:spcAft>
                <a:spcPts val="0"/>
              </a:spcAft>
              <a:buNone/>
            </a:pPr>
            <a:r>
              <a:rPr lang="en-GB" sz="3600">
                <a:latin typeface="Raleway"/>
                <a:ea typeface="Raleway"/>
                <a:cs typeface="Raleway"/>
                <a:sym typeface="Raleway"/>
              </a:rPr>
              <a:t>Who are we?</a:t>
            </a:r>
            <a:endParaRPr sz="3600">
              <a:latin typeface="Raleway"/>
              <a:ea typeface="Raleway"/>
              <a:cs typeface="Raleway"/>
              <a:sym typeface="Raleway"/>
            </a:endParaRPr>
          </a:p>
        </p:txBody>
      </p:sp>
      <p:sp>
        <p:nvSpPr>
          <p:cNvPr id="57" name="Google Shape;57;p8"/>
          <p:cNvSpPr txBox="1"/>
          <p:nvPr/>
        </p:nvSpPr>
        <p:spPr>
          <a:xfrm>
            <a:off x="914400" y="1630675"/>
            <a:ext cx="3919800" cy="43218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GB" sz="1800">
                <a:solidFill>
                  <a:srgbClr val="3E7C23"/>
                </a:solidFill>
                <a:latin typeface="Raleway"/>
                <a:ea typeface="Raleway"/>
                <a:cs typeface="Raleway"/>
                <a:sym typeface="Raleway"/>
              </a:rPr>
              <a:t>Krysia (Kri-shah) Waldock</a:t>
            </a:r>
            <a:endParaRPr sz="1800">
              <a:solidFill>
                <a:srgbClr val="3E7C23"/>
              </a:solidFill>
              <a:latin typeface="Raleway"/>
              <a:ea typeface="Raleway"/>
              <a:cs typeface="Raleway"/>
              <a:sym typeface="Raleway"/>
            </a:endParaRPr>
          </a:p>
          <a:p>
            <a:pPr marL="12700" marR="0" lvl="0" indent="0" algn="l" rtl="0">
              <a:lnSpc>
                <a:spcPct val="100000"/>
              </a:lnSpc>
              <a:spcBef>
                <a:spcPts val="100"/>
              </a:spcBef>
              <a:spcAft>
                <a:spcPts val="0"/>
              </a:spcAft>
              <a:buNone/>
            </a:pPr>
            <a:endParaRPr sz="1800">
              <a:solidFill>
                <a:srgbClr val="3E7C23"/>
              </a:solidFill>
              <a:latin typeface="Raleway"/>
              <a:ea typeface="Raleway"/>
              <a:cs typeface="Raleway"/>
              <a:sym typeface="Raleway"/>
            </a:endParaRPr>
          </a:p>
          <a:p>
            <a:pPr marL="12700" marR="0" lvl="0" indent="0" algn="l" rtl="0">
              <a:lnSpc>
                <a:spcPct val="100000"/>
              </a:lnSpc>
              <a:spcBef>
                <a:spcPts val="100"/>
              </a:spcBef>
              <a:spcAft>
                <a:spcPts val="0"/>
              </a:spcAft>
              <a:buNone/>
            </a:pPr>
            <a:r>
              <a:rPr lang="en-GB" sz="1800">
                <a:solidFill>
                  <a:srgbClr val="3E7C23"/>
                </a:solidFill>
                <a:latin typeface="Raleway"/>
                <a:ea typeface="Raleway"/>
                <a:cs typeface="Raleway"/>
                <a:sym typeface="Raleway"/>
              </a:rPr>
              <a:t>BA (Hons) German and French, MA Autism Studies</a:t>
            </a:r>
            <a:endParaRPr sz="1800">
              <a:solidFill>
                <a:srgbClr val="3E7C23"/>
              </a:solidFill>
              <a:latin typeface="Raleway"/>
              <a:ea typeface="Raleway"/>
              <a:cs typeface="Raleway"/>
              <a:sym typeface="Raleway"/>
            </a:endParaRPr>
          </a:p>
          <a:p>
            <a:pPr marL="12700" marR="0" lvl="0" indent="0" algn="l" rtl="0">
              <a:lnSpc>
                <a:spcPct val="100000"/>
              </a:lnSpc>
              <a:spcBef>
                <a:spcPts val="100"/>
              </a:spcBef>
              <a:spcAft>
                <a:spcPts val="0"/>
              </a:spcAft>
              <a:buNone/>
            </a:pPr>
            <a:endParaRPr sz="1800">
              <a:solidFill>
                <a:srgbClr val="3E7C23"/>
              </a:solidFill>
              <a:latin typeface="Raleway"/>
              <a:ea typeface="Raleway"/>
              <a:cs typeface="Raleway"/>
              <a:sym typeface="Raleway"/>
            </a:endParaRPr>
          </a:p>
          <a:p>
            <a:pPr marL="12700" marR="0" lvl="0" indent="0" algn="l" rtl="0">
              <a:lnSpc>
                <a:spcPct val="100000"/>
              </a:lnSpc>
              <a:spcBef>
                <a:spcPts val="100"/>
              </a:spcBef>
              <a:spcAft>
                <a:spcPts val="0"/>
              </a:spcAft>
              <a:buNone/>
            </a:pPr>
            <a:r>
              <a:rPr lang="en-GB" sz="1800">
                <a:solidFill>
                  <a:srgbClr val="3E7C23"/>
                </a:solidFill>
                <a:latin typeface="Raleway"/>
                <a:ea typeface="Raleway"/>
                <a:cs typeface="Raleway"/>
                <a:sym typeface="Raleway"/>
              </a:rPr>
              <a:t>Autistic PhD researcher at the Tizard Centre looking at autism and faith and non-faith spaces</a:t>
            </a:r>
            <a:endParaRPr sz="1800">
              <a:solidFill>
                <a:srgbClr val="3E7C23"/>
              </a:solidFill>
              <a:latin typeface="Raleway"/>
              <a:ea typeface="Raleway"/>
              <a:cs typeface="Raleway"/>
              <a:sym typeface="Raleway"/>
            </a:endParaRPr>
          </a:p>
          <a:p>
            <a:pPr marL="12700" marR="0" lvl="0" indent="0" algn="l" rtl="0">
              <a:lnSpc>
                <a:spcPct val="100000"/>
              </a:lnSpc>
              <a:spcBef>
                <a:spcPts val="100"/>
              </a:spcBef>
              <a:spcAft>
                <a:spcPts val="0"/>
              </a:spcAft>
              <a:buNone/>
            </a:pPr>
            <a:endParaRPr sz="1800">
              <a:solidFill>
                <a:srgbClr val="3E7C23"/>
              </a:solidFill>
              <a:latin typeface="Raleway"/>
              <a:ea typeface="Raleway"/>
              <a:cs typeface="Raleway"/>
              <a:sym typeface="Raleway"/>
            </a:endParaRPr>
          </a:p>
          <a:p>
            <a:pPr marL="12700" marR="0" lvl="0" indent="0" algn="l" rtl="0">
              <a:lnSpc>
                <a:spcPct val="100000"/>
              </a:lnSpc>
              <a:spcBef>
                <a:spcPts val="100"/>
              </a:spcBef>
              <a:spcAft>
                <a:spcPts val="0"/>
              </a:spcAft>
              <a:buNone/>
            </a:pPr>
            <a:r>
              <a:rPr lang="en-GB" sz="1800">
                <a:solidFill>
                  <a:srgbClr val="3E7C23"/>
                </a:solidFill>
                <a:latin typeface="Raleway"/>
                <a:ea typeface="Raleway"/>
                <a:cs typeface="Raleway"/>
                <a:sym typeface="Raleway"/>
              </a:rPr>
              <a:t>Interested in autism, spirituality, ableism, othering, attitudes towards neurodivergent people</a:t>
            </a:r>
            <a:endParaRPr sz="1800">
              <a:solidFill>
                <a:srgbClr val="3E7C23"/>
              </a:solidFill>
              <a:latin typeface="Raleway"/>
              <a:ea typeface="Raleway"/>
              <a:cs typeface="Raleway"/>
              <a:sym typeface="Raleway"/>
            </a:endParaRPr>
          </a:p>
          <a:p>
            <a:pPr marL="12700" marR="0" lvl="0" indent="0" algn="l" rtl="0">
              <a:lnSpc>
                <a:spcPct val="100000"/>
              </a:lnSpc>
              <a:spcBef>
                <a:spcPts val="100"/>
              </a:spcBef>
              <a:spcAft>
                <a:spcPts val="0"/>
              </a:spcAft>
              <a:buNone/>
            </a:pPr>
            <a:endParaRPr sz="1800">
              <a:solidFill>
                <a:srgbClr val="3E7C23"/>
              </a:solidFill>
              <a:latin typeface="Raleway"/>
              <a:ea typeface="Raleway"/>
              <a:cs typeface="Raleway"/>
              <a:sym typeface="Raleway"/>
            </a:endParaRPr>
          </a:p>
          <a:p>
            <a:pPr marL="12700" marR="0" lvl="0" indent="0" algn="l" rtl="0">
              <a:lnSpc>
                <a:spcPct val="100000"/>
              </a:lnSpc>
              <a:spcBef>
                <a:spcPts val="100"/>
              </a:spcBef>
              <a:spcAft>
                <a:spcPts val="0"/>
              </a:spcAft>
              <a:buNone/>
            </a:pPr>
            <a:r>
              <a:rPr lang="en-GB" sz="1800">
                <a:solidFill>
                  <a:srgbClr val="3E7C23"/>
                </a:solidFill>
                <a:latin typeface="Raleway"/>
                <a:ea typeface="Raleway"/>
                <a:cs typeface="Raleway"/>
                <a:sym typeface="Raleway"/>
              </a:rPr>
              <a:t>Blogger and rotational radio panellist</a:t>
            </a:r>
            <a:endParaRPr sz="1800">
              <a:solidFill>
                <a:srgbClr val="3E7C23"/>
              </a:solidFill>
              <a:latin typeface="Raleway"/>
              <a:ea typeface="Raleway"/>
              <a:cs typeface="Raleway"/>
              <a:sym typeface="Raleway"/>
            </a:endParaRPr>
          </a:p>
          <a:p>
            <a:pPr marL="12700" marR="0" lvl="0" indent="0" algn="l" rtl="0">
              <a:lnSpc>
                <a:spcPct val="100000"/>
              </a:lnSpc>
              <a:spcBef>
                <a:spcPts val="100"/>
              </a:spcBef>
              <a:spcAft>
                <a:spcPts val="0"/>
              </a:spcAft>
              <a:buNone/>
            </a:pPr>
            <a:endParaRPr sz="1800">
              <a:solidFill>
                <a:srgbClr val="3E7C23"/>
              </a:solidFill>
              <a:latin typeface="Raleway"/>
              <a:ea typeface="Raleway"/>
              <a:cs typeface="Raleway"/>
              <a:sym typeface="Raleway"/>
            </a:endParaRPr>
          </a:p>
          <a:p>
            <a:pPr marL="12700" marR="0" lvl="0" indent="0" algn="l" rtl="0">
              <a:lnSpc>
                <a:spcPct val="100000"/>
              </a:lnSpc>
              <a:spcBef>
                <a:spcPts val="100"/>
              </a:spcBef>
              <a:spcAft>
                <a:spcPts val="0"/>
              </a:spcAft>
              <a:buNone/>
            </a:pPr>
            <a:r>
              <a:rPr lang="en-GB" sz="1800">
                <a:solidFill>
                  <a:srgbClr val="3E7C23"/>
                </a:solidFill>
                <a:latin typeface="Raleway"/>
                <a:ea typeface="Raleway"/>
                <a:cs typeface="Raleway"/>
                <a:sym typeface="Raleway"/>
              </a:rPr>
              <a:t>General all-round nuisance (!)</a:t>
            </a:r>
            <a:endParaRPr sz="1800">
              <a:solidFill>
                <a:srgbClr val="3E7C23"/>
              </a:solidFill>
              <a:latin typeface="Raleway"/>
              <a:ea typeface="Raleway"/>
              <a:cs typeface="Raleway"/>
              <a:sym typeface="Raleway"/>
            </a:endParaRPr>
          </a:p>
        </p:txBody>
      </p:sp>
      <p:sp>
        <p:nvSpPr>
          <p:cNvPr id="58" name="Google Shape;58;p8"/>
          <p:cNvSpPr txBox="1"/>
          <p:nvPr/>
        </p:nvSpPr>
        <p:spPr>
          <a:xfrm>
            <a:off x="5257800" y="1630675"/>
            <a:ext cx="3919800" cy="43218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100"/>
              </a:spcBef>
              <a:spcAft>
                <a:spcPts val="0"/>
              </a:spcAft>
              <a:buNone/>
            </a:pPr>
            <a:r>
              <a:rPr lang="en-GB" sz="1800">
                <a:solidFill>
                  <a:srgbClr val="3E7C23"/>
                </a:solidFill>
                <a:latin typeface="Raleway"/>
                <a:ea typeface="Raleway"/>
                <a:cs typeface="Raleway"/>
                <a:sym typeface="Raleway"/>
              </a:rPr>
              <a:t>Tom Sharp (Disability team manager) Student Support and Wellbeing</a:t>
            </a:r>
            <a:endParaRPr sz="1800">
              <a:solidFill>
                <a:srgbClr val="3E7C23"/>
              </a:solidFill>
              <a:latin typeface="Raleway"/>
              <a:ea typeface="Raleway"/>
              <a:cs typeface="Raleway"/>
              <a:sym typeface="Raleway"/>
            </a:endParaRPr>
          </a:p>
          <a:p>
            <a:pPr marL="12700" marR="0" lvl="0" indent="0" algn="l" rtl="0">
              <a:lnSpc>
                <a:spcPct val="100000"/>
              </a:lnSpc>
              <a:spcBef>
                <a:spcPts val="100"/>
              </a:spcBef>
              <a:spcAft>
                <a:spcPts val="0"/>
              </a:spcAft>
              <a:buNone/>
            </a:pPr>
            <a:r>
              <a:rPr lang="en-GB" sz="1800">
                <a:solidFill>
                  <a:srgbClr val="3E7C23"/>
                </a:solidFill>
                <a:latin typeface="Raleway"/>
                <a:ea typeface="Raleway"/>
                <a:cs typeface="Raleway"/>
                <a:sym typeface="Raleway"/>
              </a:rPr>
              <a:t>PGcert(Aspergers), MA.</a:t>
            </a:r>
            <a:endParaRPr sz="1800">
              <a:solidFill>
                <a:srgbClr val="3E7C23"/>
              </a:solidFill>
              <a:latin typeface="Raleway"/>
              <a:ea typeface="Raleway"/>
              <a:cs typeface="Raleway"/>
              <a:sym typeface="Raleway"/>
            </a:endParaRPr>
          </a:p>
          <a:p>
            <a:pPr marL="12700" marR="0" lvl="0" indent="0" algn="l" rtl="0">
              <a:lnSpc>
                <a:spcPct val="100000"/>
              </a:lnSpc>
              <a:spcBef>
                <a:spcPts val="100"/>
              </a:spcBef>
              <a:spcAft>
                <a:spcPts val="0"/>
              </a:spcAft>
              <a:buNone/>
            </a:pPr>
            <a:endParaRPr sz="1800">
              <a:solidFill>
                <a:srgbClr val="3E7C23"/>
              </a:solidFill>
              <a:latin typeface="Raleway"/>
              <a:ea typeface="Raleway"/>
              <a:cs typeface="Raleway"/>
              <a:sym typeface="Raleway"/>
            </a:endParaRPr>
          </a:p>
          <a:p>
            <a:pPr marL="12700" marR="0" lvl="0" indent="0" algn="l" rtl="0">
              <a:lnSpc>
                <a:spcPct val="100000"/>
              </a:lnSpc>
              <a:spcBef>
                <a:spcPts val="100"/>
              </a:spcBef>
              <a:spcAft>
                <a:spcPts val="0"/>
              </a:spcAft>
              <a:buNone/>
            </a:pPr>
            <a:r>
              <a:rPr lang="en-GB" sz="1800">
                <a:solidFill>
                  <a:srgbClr val="3E7C23"/>
                </a:solidFill>
                <a:latin typeface="Raleway"/>
                <a:ea typeface="Raleway"/>
                <a:cs typeface="Raleway"/>
                <a:sym typeface="Raleway"/>
              </a:rPr>
              <a:t>Lead autism support services at the University of Kent</a:t>
            </a:r>
            <a:endParaRPr sz="1800">
              <a:solidFill>
                <a:srgbClr val="3E7C23"/>
              </a:solidFill>
              <a:latin typeface="Raleway"/>
              <a:ea typeface="Raleway"/>
              <a:cs typeface="Raleway"/>
              <a:sym typeface="Raleway"/>
            </a:endParaRPr>
          </a:p>
          <a:p>
            <a:pPr marL="12700" marR="0" lvl="0" indent="0" algn="l" rtl="0">
              <a:lnSpc>
                <a:spcPct val="100000"/>
              </a:lnSpc>
              <a:spcBef>
                <a:spcPts val="100"/>
              </a:spcBef>
              <a:spcAft>
                <a:spcPts val="0"/>
              </a:spcAft>
              <a:buNone/>
            </a:pPr>
            <a:endParaRPr sz="1800">
              <a:solidFill>
                <a:srgbClr val="3E7C23"/>
              </a:solidFill>
              <a:latin typeface="Raleway"/>
              <a:ea typeface="Raleway"/>
              <a:cs typeface="Raleway"/>
              <a:sym typeface="Raleway"/>
            </a:endParaRPr>
          </a:p>
          <a:p>
            <a:pPr marL="12700" marR="0" lvl="0" indent="0" algn="l" rtl="0">
              <a:lnSpc>
                <a:spcPct val="100000"/>
              </a:lnSpc>
              <a:spcBef>
                <a:spcPts val="100"/>
              </a:spcBef>
              <a:spcAft>
                <a:spcPts val="0"/>
              </a:spcAft>
              <a:buNone/>
            </a:pPr>
            <a:r>
              <a:rPr lang="en-GB" sz="1800">
                <a:solidFill>
                  <a:srgbClr val="3E7C23"/>
                </a:solidFill>
                <a:latin typeface="Raleway"/>
                <a:ea typeface="Raleway"/>
                <a:cs typeface="Raleway"/>
                <a:sym typeface="Raleway"/>
              </a:rPr>
              <a:t>Projects include Orientation programme and Mentoring support.</a:t>
            </a:r>
            <a:endParaRPr sz="1800">
              <a:solidFill>
                <a:srgbClr val="3E7C23"/>
              </a:solidFill>
              <a:latin typeface="Raleway"/>
              <a:ea typeface="Raleway"/>
              <a:cs typeface="Raleway"/>
              <a:sym typeface="Raleway"/>
            </a:endParaRPr>
          </a:p>
          <a:p>
            <a:pPr marL="12700" marR="0" lvl="0" indent="0" algn="l" rtl="0">
              <a:lnSpc>
                <a:spcPct val="100000"/>
              </a:lnSpc>
              <a:spcBef>
                <a:spcPts val="100"/>
              </a:spcBef>
              <a:spcAft>
                <a:spcPts val="0"/>
              </a:spcAft>
              <a:buNone/>
            </a:pPr>
            <a:endParaRPr sz="1800">
              <a:solidFill>
                <a:srgbClr val="3E7C23"/>
              </a:solidFill>
              <a:latin typeface="Raleway"/>
              <a:ea typeface="Raleway"/>
              <a:cs typeface="Raleway"/>
              <a:sym typeface="Raleway"/>
            </a:endParaRPr>
          </a:p>
          <a:p>
            <a:pPr marL="12700" marR="0" lvl="0" indent="0" algn="l" rtl="0">
              <a:lnSpc>
                <a:spcPct val="100000"/>
              </a:lnSpc>
              <a:spcBef>
                <a:spcPts val="100"/>
              </a:spcBef>
              <a:spcAft>
                <a:spcPts val="0"/>
              </a:spcAft>
              <a:buNone/>
            </a:pPr>
            <a:r>
              <a:rPr lang="en-GB" sz="1800">
                <a:solidFill>
                  <a:srgbClr val="3E7C23"/>
                </a:solidFill>
                <a:latin typeface="Raleway"/>
                <a:ea typeface="Raleway"/>
                <a:cs typeface="Raleway"/>
                <a:sym typeface="Raleway"/>
              </a:rPr>
              <a:t>Personal interest is</a:t>
            </a:r>
            <a:endParaRPr sz="1800">
              <a:solidFill>
                <a:srgbClr val="3E7C23"/>
              </a:solidFill>
              <a:latin typeface="Raleway"/>
              <a:ea typeface="Raleway"/>
              <a:cs typeface="Raleway"/>
              <a:sym typeface="Raleway"/>
            </a:endParaRPr>
          </a:p>
          <a:p>
            <a:pPr marL="457200" marR="0" lvl="0" indent="-342900" algn="l" rtl="0">
              <a:lnSpc>
                <a:spcPct val="100000"/>
              </a:lnSpc>
              <a:spcBef>
                <a:spcPts val="100"/>
              </a:spcBef>
              <a:spcAft>
                <a:spcPts val="0"/>
              </a:spcAft>
              <a:buClr>
                <a:srgbClr val="3E7C23"/>
              </a:buClr>
              <a:buSzPts val="1800"/>
              <a:buFont typeface="Raleway"/>
              <a:buChar char="-"/>
            </a:pPr>
            <a:r>
              <a:rPr lang="en-GB" sz="1800">
                <a:solidFill>
                  <a:srgbClr val="3E7C23"/>
                </a:solidFill>
                <a:latin typeface="Raleway"/>
                <a:ea typeface="Raleway"/>
                <a:cs typeface="Raleway"/>
                <a:sym typeface="Raleway"/>
              </a:rPr>
              <a:t>To offer interventions </a:t>
            </a:r>
            <a:endParaRPr sz="1800">
              <a:solidFill>
                <a:srgbClr val="3E7C23"/>
              </a:solidFill>
              <a:latin typeface="Raleway"/>
              <a:ea typeface="Raleway"/>
              <a:cs typeface="Raleway"/>
              <a:sym typeface="Raleway"/>
            </a:endParaRPr>
          </a:p>
          <a:p>
            <a:pPr marL="457200" marR="0" lvl="0" indent="-342900" algn="l" rtl="0">
              <a:lnSpc>
                <a:spcPct val="100000"/>
              </a:lnSpc>
              <a:spcBef>
                <a:spcPts val="0"/>
              </a:spcBef>
              <a:spcAft>
                <a:spcPts val="0"/>
              </a:spcAft>
              <a:buClr>
                <a:srgbClr val="3E7C23"/>
              </a:buClr>
              <a:buSzPts val="1800"/>
              <a:buFont typeface="Raleway"/>
              <a:buChar char="-"/>
            </a:pPr>
            <a:r>
              <a:rPr lang="en-GB" sz="1800">
                <a:solidFill>
                  <a:srgbClr val="3E7C23"/>
                </a:solidFill>
                <a:latin typeface="Raleway"/>
                <a:ea typeface="Raleway"/>
                <a:cs typeface="Raleway"/>
                <a:sym typeface="Raleway"/>
              </a:rPr>
              <a:t>Often via one to one support</a:t>
            </a:r>
            <a:endParaRPr sz="1800">
              <a:solidFill>
                <a:srgbClr val="3E7C23"/>
              </a:solidFill>
              <a:latin typeface="Raleway"/>
              <a:ea typeface="Raleway"/>
              <a:cs typeface="Raleway"/>
              <a:sym typeface="Raleway"/>
            </a:endParaRPr>
          </a:p>
          <a:p>
            <a:pPr marL="457200" marR="0" lvl="0" indent="-342900" algn="l" rtl="0">
              <a:lnSpc>
                <a:spcPct val="100000"/>
              </a:lnSpc>
              <a:spcBef>
                <a:spcPts val="0"/>
              </a:spcBef>
              <a:spcAft>
                <a:spcPts val="0"/>
              </a:spcAft>
              <a:buClr>
                <a:srgbClr val="3E7C23"/>
              </a:buClr>
              <a:buSzPts val="1800"/>
              <a:buFont typeface="Raleway"/>
              <a:buChar char="-"/>
            </a:pPr>
            <a:r>
              <a:rPr lang="en-GB" sz="1800">
                <a:solidFill>
                  <a:srgbClr val="3E7C23"/>
                </a:solidFill>
                <a:latin typeface="Raleway"/>
                <a:ea typeface="Raleway"/>
                <a:cs typeface="Raleway"/>
                <a:sym typeface="Raleway"/>
              </a:rPr>
              <a:t>Student engagement</a:t>
            </a:r>
            <a:endParaRPr sz="1800">
              <a:solidFill>
                <a:srgbClr val="3E7C23"/>
              </a:solidFill>
              <a:latin typeface="Raleway"/>
              <a:ea typeface="Raleway"/>
              <a:cs typeface="Raleway"/>
              <a:sym typeface="Raleway"/>
            </a:endParaRPr>
          </a:p>
          <a:p>
            <a:pPr marL="12700" marR="0" lvl="0" indent="0" algn="l" rtl="0">
              <a:lnSpc>
                <a:spcPct val="100000"/>
              </a:lnSpc>
              <a:spcBef>
                <a:spcPts val="100"/>
              </a:spcBef>
              <a:spcAft>
                <a:spcPts val="0"/>
              </a:spcAft>
              <a:buNone/>
            </a:pPr>
            <a:endParaRPr sz="1800">
              <a:solidFill>
                <a:srgbClr val="3E7C23"/>
              </a:solidFill>
              <a:latin typeface="Raleway"/>
              <a:ea typeface="Raleway"/>
              <a:cs typeface="Raleway"/>
              <a:sym typeface="Raleway"/>
            </a:endParaRPr>
          </a:p>
          <a:p>
            <a:pPr marL="12700" marR="0" lvl="0" indent="0" algn="l" rtl="0">
              <a:lnSpc>
                <a:spcPct val="100000"/>
              </a:lnSpc>
              <a:spcBef>
                <a:spcPts val="100"/>
              </a:spcBef>
              <a:spcAft>
                <a:spcPts val="0"/>
              </a:spcAft>
              <a:buNone/>
            </a:pPr>
            <a:endParaRPr sz="1800">
              <a:solidFill>
                <a:srgbClr val="3E7C23"/>
              </a:solidFill>
              <a:latin typeface="Raleway"/>
              <a:ea typeface="Raleway"/>
              <a:cs typeface="Raleway"/>
              <a:sym typeface="Raleway"/>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253"/>
        <p:cNvGrpSpPr/>
        <p:nvPr/>
      </p:nvGrpSpPr>
      <p:grpSpPr>
        <a:xfrm>
          <a:off x="0" y="0"/>
          <a:ext cx="0" cy="0"/>
          <a:chOff x="0" y="0"/>
          <a:chExt cx="0" cy="0"/>
        </a:xfrm>
      </p:grpSpPr>
      <p:sp>
        <p:nvSpPr>
          <p:cNvPr id="254" name="Google Shape;254;p27"/>
          <p:cNvSpPr txBox="1">
            <a:spLocks noGrp="1"/>
          </p:cNvSpPr>
          <p:nvPr>
            <p:ph type="title"/>
          </p:nvPr>
        </p:nvSpPr>
        <p:spPr>
          <a:xfrm>
            <a:off x="482546" y="927106"/>
            <a:ext cx="1879654" cy="1252220"/>
          </a:xfrm>
          <a:prstGeom prst="rect">
            <a:avLst/>
          </a:prstGeom>
          <a:noFill/>
          <a:ln>
            <a:noFill/>
          </a:ln>
        </p:spPr>
        <p:txBody>
          <a:bodyPr spcFirstLastPara="1" wrap="square" lIns="0" tIns="12700" rIns="0" bIns="0" anchor="t" anchorCtr="0">
            <a:noAutofit/>
          </a:bodyPr>
          <a:lstStyle/>
          <a:p>
            <a:pPr marL="12700" lvl="0" indent="0" algn="l" rtl="0">
              <a:lnSpc>
                <a:spcPct val="100000"/>
              </a:lnSpc>
              <a:spcBef>
                <a:spcPts val="0"/>
              </a:spcBef>
              <a:spcAft>
                <a:spcPts val="0"/>
              </a:spcAft>
              <a:buNone/>
            </a:pPr>
            <a:r>
              <a:rPr lang="en-GB" sz="8050">
                <a:solidFill>
                  <a:srgbClr val="000000"/>
                </a:solidFill>
                <a:latin typeface="Raleway"/>
                <a:ea typeface="Raleway"/>
                <a:cs typeface="Raleway"/>
                <a:sym typeface="Raleway"/>
              </a:rPr>
              <a:t>01</a:t>
            </a:r>
            <a:endParaRPr sz="8050">
              <a:latin typeface="Raleway"/>
              <a:ea typeface="Raleway"/>
              <a:cs typeface="Raleway"/>
              <a:sym typeface="Raleway"/>
            </a:endParaRPr>
          </a:p>
        </p:txBody>
      </p:sp>
      <p:sp>
        <p:nvSpPr>
          <p:cNvPr id="255" name="Google Shape;255;p27"/>
          <p:cNvSpPr/>
          <p:nvPr/>
        </p:nvSpPr>
        <p:spPr>
          <a:xfrm>
            <a:off x="5408853" y="0"/>
            <a:ext cx="4038600" cy="63627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27"/>
          <p:cNvSpPr txBox="1"/>
          <p:nvPr/>
        </p:nvSpPr>
        <p:spPr>
          <a:xfrm>
            <a:off x="492091" y="2257228"/>
            <a:ext cx="4054475" cy="2698750"/>
          </a:xfrm>
          <a:prstGeom prst="rect">
            <a:avLst/>
          </a:prstGeom>
          <a:noFill/>
          <a:ln>
            <a:noFill/>
          </a:ln>
        </p:spPr>
        <p:txBody>
          <a:bodyPr spcFirstLastPara="1" wrap="square" lIns="0" tIns="8875" rIns="0" bIns="0" anchor="t" anchorCtr="0">
            <a:noAutofit/>
          </a:bodyPr>
          <a:lstStyle/>
          <a:p>
            <a:pPr marL="12700" marR="5080" lvl="0" indent="0" algn="l" rtl="0">
              <a:lnSpc>
                <a:spcPct val="126666"/>
              </a:lnSpc>
              <a:spcBef>
                <a:spcPts val="0"/>
              </a:spcBef>
              <a:spcAft>
                <a:spcPts val="0"/>
              </a:spcAft>
              <a:buNone/>
            </a:pPr>
            <a:r>
              <a:rPr lang="en-GB" sz="4200" b="1">
                <a:solidFill>
                  <a:srgbClr val="3E7C23"/>
                </a:solidFill>
                <a:latin typeface="Raleway"/>
                <a:ea typeface="Raleway"/>
                <a:cs typeface="Raleway"/>
                <a:sym typeface="Raleway"/>
              </a:rPr>
              <a:t>sensory  sensitivity and  information  overload</a:t>
            </a:r>
            <a:endParaRPr sz="4200">
              <a:solidFill>
                <a:schemeClr val="dk1"/>
              </a:solidFill>
              <a:latin typeface="Raleway"/>
              <a:ea typeface="Raleway"/>
              <a:cs typeface="Raleway"/>
              <a:sym typeface="Raleway"/>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260"/>
        <p:cNvGrpSpPr/>
        <p:nvPr/>
      </p:nvGrpSpPr>
      <p:grpSpPr>
        <a:xfrm>
          <a:off x="0" y="0"/>
          <a:ext cx="0" cy="0"/>
          <a:chOff x="0" y="0"/>
          <a:chExt cx="0" cy="0"/>
        </a:xfrm>
      </p:grpSpPr>
      <p:sp>
        <p:nvSpPr>
          <p:cNvPr id="261" name="Google Shape;261;p28"/>
          <p:cNvSpPr txBox="1"/>
          <p:nvPr/>
        </p:nvSpPr>
        <p:spPr>
          <a:xfrm>
            <a:off x="541506" y="1294777"/>
            <a:ext cx="4181475" cy="4114800"/>
          </a:xfrm>
          <a:prstGeom prst="rect">
            <a:avLst/>
          </a:prstGeom>
          <a:solidFill>
            <a:srgbClr val="3E7C23"/>
          </a:solidFill>
          <a:ln>
            <a:noFill/>
          </a:ln>
        </p:spPr>
        <p:txBody>
          <a:bodyPr spcFirstLastPara="1" wrap="square" lIns="0" tIns="489575" rIns="0" bIns="0" anchor="t" anchorCtr="0">
            <a:noAutofit/>
          </a:bodyPr>
          <a:lstStyle/>
          <a:p>
            <a:pPr marL="925194" marR="920114" lvl="0" indent="199389" algn="l" rtl="0">
              <a:lnSpc>
                <a:spcPct val="105400"/>
              </a:lnSpc>
              <a:spcBef>
                <a:spcPts val="0"/>
              </a:spcBef>
              <a:spcAft>
                <a:spcPts val="0"/>
              </a:spcAft>
              <a:buNone/>
            </a:pPr>
            <a:r>
              <a:rPr lang="en-GB" sz="3500" b="1">
                <a:solidFill>
                  <a:srgbClr val="FFFFFF"/>
                </a:solidFill>
                <a:latin typeface="Raleway"/>
                <a:ea typeface="Raleway"/>
                <a:cs typeface="Raleway"/>
                <a:sym typeface="Raleway"/>
              </a:rPr>
              <a:t>sensory  sensitivity</a:t>
            </a:r>
            <a:endParaRPr sz="3500">
              <a:solidFill>
                <a:schemeClr val="dk1"/>
              </a:solidFill>
              <a:latin typeface="Raleway"/>
              <a:ea typeface="Raleway"/>
              <a:cs typeface="Raleway"/>
              <a:sym typeface="Raleway"/>
            </a:endParaRPr>
          </a:p>
          <a:p>
            <a:pPr marL="0" lvl="0" indent="0" algn="ctr" rtl="0">
              <a:spcBef>
                <a:spcPts val="0"/>
              </a:spcBef>
              <a:spcAft>
                <a:spcPts val="0"/>
              </a:spcAft>
              <a:buNone/>
            </a:pPr>
            <a:r>
              <a:rPr lang="en-GB"/>
              <a:t/>
            </a:r>
            <a:br>
              <a:rPr lang="en-GB"/>
            </a:br>
            <a:r>
              <a:rPr lang="en-GB" sz="2400">
                <a:solidFill>
                  <a:schemeClr val="lt2"/>
                </a:solidFill>
                <a:latin typeface="Raleway"/>
                <a:ea typeface="Raleway"/>
                <a:cs typeface="Raleway"/>
                <a:sym typeface="Raleway"/>
              </a:rPr>
              <a:t>being more or less sensitive than the average person</a:t>
            </a:r>
            <a:endParaRPr sz="2400">
              <a:solidFill>
                <a:schemeClr val="lt2"/>
              </a:solidFill>
              <a:latin typeface="Raleway"/>
              <a:ea typeface="Raleway"/>
              <a:cs typeface="Raleway"/>
              <a:sym typeface="Raleway"/>
            </a:endParaRPr>
          </a:p>
          <a:p>
            <a:pPr marL="0" lvl="0" indent="0" algn="ctr" rtl="0">
              <a:spcBef>
                <a:spcPts val="0"/>
              </a:spcBef>
              <a:spcAft>
                <a:spcPts val="0"/>
              </a:spcAft>
              <a:buNone/>
            </a:pPr>
            <a:r>
              <a:rPr lang="en-GB" sz="2400">
                <a:solidFill>
                  <a:schemeClr val="lt2"/>
                </a:solidFill>
                <a:latin typeface="Raleway"/>
                <a:ea typeface="Raleway"/>
                <a:cs typeface="Raleway"/>
                <a:sym typeface="Raleway"/>
              </a:rPr>
              <a:t>causing discomfort/distress or seeking stimulation</a:t>
            </a:r>
            <a:endParaRPr sz="2400">
              <a:solidFill>
                <a:schemeClr val="lt2"/>
              </a:solidFill>
              <a:latin typeface="Raleway"/>
              <a:ea typeface="Raleway"/>
              <a:cs typeface="Raleway"/>
              <a:sym typeface="Raleway"/>
            </a:endParaRPr>
          </a:p>
        </p:txBody>
      </p:sp>
      <p:sp>
        <p:nvSpPr>
          <p:cNvPr id="262" name="Google Shape;262;p28"/>
          <p:cNvSpPr txBox="1"/>
          <p:nvPr/>
        </p:nvSpPr>
        <p:spPr>
          <a:xfrm>
            <a:off x="5037442" y="1294777"/>
            <a:ext cx="4181475" cy="4114800"/>
          </a:xfrm>
          <a:prstGeom prst="rect">
            <a:avLst/>
          </a:prstGeom>
          <a:solidFill>
            <a:srgbClr val="3E7C23"/>
          </a:solidFill>
          <a:ln>
            <a:noFill/>
          </a:ln>
        </p:spPr>
        <p:txBody>
          <a:bodyPr spcFirstLastPara="1" wrap="square" lIns="0" tIns="432425" rIns="0" bIns="0" anchor="t" anchorCtr="0">
            <a:noAutofit/>
          </a:bodyPr>
          <a:lstStyle/>
          <a:p>
            <a:pPr marL="1037589" marR="760095" lvl="0" indent="-389254" algn="ctr" rtl="0">
              <a:lnSpc>
                <a:spcPct val="105400"/>
              </a:lnSpc>
              <a:spcBef>
                <a:spcPts val="0"/>
              </a:spcBef>
              <a:spcAft>
                <a:spcPts val="0"/>
              </a:spcAft>
              <a:buNone/>
            </a:pPr>
            <a:r>
              <a:rPr lang="en-GB" sz="3500" b="1">
                <a:solidFill>
                  <a:srgbClr val="FFFFFF"/>
                </a:solidFill>
              </a:rPr>
              <a:t>I</a:t>
            </a:r>
            <a:r>
              <a:rPr lang="en-GB" sz="3500" b="1">
                <a:solidFill>
                  <a:srgbClr val="FFFFFF"/>
                </a:solidFill>
                <a:latin typeface="Arial"/>
                <a:ea typeface="Arial"/>
                <a:cs typeface="Arial"/>
                <a:sym typeface="Arial"/>
              </a:rPr>
              <a:t>nformation</a:t>
            </a:r>
            <a:endParaRPr sz="3500" b="1">
              <a:solidFill>
                <a:srgbClr val="FFFFFF"/>
              </a:solidFill>
            </a:endParaRPr>
          </a:p>
          <a:p>
            <a:pPr marL="1037589" marR="760095" lvl="0" indent="-389254" algn="ctr" rtl="0">
              <a:lnSpc>
                <a:spcPct val="105400"/>
              </a:lnSpc>
              <a:spcBef>
                <a:spcPts val="0"/>
              </a:spcBef>
              <a:spcAft>
                <a:spcPts val="0"/>
              </a:spcAft>
              <a:buNone/>
            </a:pPr>
            <a:r>
              <a:rPr lang="en-GB" sz="3500" b="1">
                <a:solidFill>
                  <a:srgbClr val="FFFFFF"/>
                </a:solidFill>
                <a:latin typeface="Arial"/>
                <a:ea typeface="Arial"/>
                <a:cs typeface="Arial"/>
                <a:sym typeface="Arial"/>
              </a:rPr>
              <a:t>overload</a:t>
            </a:r>
            <a:endParaRPr sz="3500">
              <a:solidFill>
                <a:schemeClr val="dk1"/>
              </a:solidFill>
              <a:latin typeface="Arial"/>
              <a:ea typeface="Arial"/>
              <a:cs typeface="Arial"/>
              <a:sym typeface="Arial"/>
            </a:endParaRPr>
          </a:p>
          <a:p>
            <a:pPr marL="0" lvl="0" indent="0" algn="l" rtl="0">
              <a:spcBef>
                <a:spcPts val="0"/>
              </a:spcBef>
              <a:spcAft>
                <a:spcPts val="0"/>
              </a:spcAft>
              <a:buNone/>
            </a:pPr>
            <a:endParaRPr/>
          </a:p>
          <a:p>
            <a:pPr marL="0" lvl="0" indent="0" algn="ctr" rtl="0">
              <a:spcBef>
                <a:spcPts val="0"/>
              </a:spcBef>
              <a:spcAft>
                <a:spcPts val="0"/>
              </a:spcAft>
              <a:buNone/>
            </a:pPr>
            <a:r>
              <a:rPr lang="en-GB" sz="2400">
                <a:solidFill>
                  <a:schemeClr val="lt2"/>
                </a:solidFill>
                <a:latin typeface="Raleway"/>
                <a:ea typeface="Raleway"/>
                <a:cs typeface="Raleway"/>
                <a:sym typeface="Raleway"/>
              </a:rPr>
              <a:t>inability/less ability to ‘tune out’ that which is </a:t>
            </a:r>
            <a:endParaRPr sz="2400">
              <a:solidFill>
                <a:schemeClr val="lt2"/>
              </a:solidFill>
              <a:latin typeface="Raleway"/>
              <a:ea typeface="Raleway"/>
              <a:cs typeface="Raleway"/>
              <a:sym typeface="Raleway"/>
            </a:endParaRPr>
          </a:p>
          <a:p>
            <a:pPr marL="0" lvl="0" indent="0" algn="ctr" rtl="0">
              <a:spcBef>
                <a:spcPts val="0"/>
              </a:spcBef>
              <a:spcAft>
                <a:spcPts val="0"/>
              </a:spcAft>
              <a:buNone/>
            </a:pPr>
            <a:r>
              <a:rPr lang="en-GB" sz="2400">
                <a:solidFill>
                  <a:schemeClr val="lt2"/>
                </a:solidFill>
                <a:latin typeface="Raleway"/>
                <a:ea typeface="Raleway"/>
                <a:cs typeface="Raleway"/>
                <a:sym typeface="Raleway"/>
              </a:rPr>
              <a:t>Irrelevant or unneeded</a:t>
            </a:r>
            <a:endParaRPr sz="2400">
              <a:solidFill>
                <a:schemeClr val="lt2"/>
              </a:solidFill>
              <a:latin typeface="Raleway"/>
              <a:ea typeface="Raleway"/>
              <a:cs typeface="Raleway"/>
              <a:sym typeface="Raleway"/>
            </a:endParaRPr>
          </a:p>
          <a:p>
            <a:pPr marL="874394" marR="687705" lvl="0" indent="0" algn="ctr" rtl="0">
              <a:lnSpc>
                <a:spcPct val="136900"/>
              </a:lnSpc>
              <a:spcBef>
                <a:spcPts val="0"/>
              </a:spcBef>
              <a:spcAft>
                <a:spcPts val="0"/>
              </a:spcAft>
              <a:buNone/>
            </a:pPr>
            <a:endParaRPr sz="2100">
              <a:solidFill>
                <a:srgbClr val="FFFFFF"/>
              </a:solidFill>
            </a:endParaRPr>
          </a:p>
        </p:txBody>
      </p:sp>
      <p:sp>
        <p:nvSpPr>
          <p:cNvPr id="263" name="Google Shape;263;p28"/>
          <p:cNvSpPr txBox="1"/>
          <p:nvPr/>
        </p:nvSpPr>
        <p:spPr>
          <a:xfrm>
            <a:off x="568250" y="5749391"/>
            <a:ext cx="8667750" cy="1285875"/>
          </a:xfrm>
          <a:prstGeom prst="rect">
            <a:avLst/>
          </a:prstGeom>
          <a:solidFill>
            <a:srgbClr val="3E7C23"/>
          </a:solidFill>
          <a:ln>
            <a:noFill/>
          </a:ln>
        </p:spPr>
        <p:txBody>
          <a:bodyPr spcFirstLastPara="1" wrap="square" lIns="0" tIns="161925" rIns="0" bIns="0" anchor="t" anchorCtr="0">
            <a:noAutofit/>
          </a:bodyPr>
          <a:lstStyle/>
          <a:p>
            <a:pPr marL="1075055" marR="695960" lvl="0" indent="-422275" algn="ctr" rtl="0">
              <a:lnSpc>
                <a:spcPct val="114599"/>
              </a:lnSpc>
              <a:spcBef>
                <a:spcPts val="0"/>
              </a:spcBef>
              <a:spcAft>
                <a:spcPts val="0"/>
              </a:spcAft>
              <a:buNone/>
            </a:pPr>
            <a:r>
              <a:rPr lang="en-GB" sz="2400" b="1">
                <a:solidFill>
                  <a:srgbClr val="FFFFFF"/>
                </a:solidFill>
                <a:latin typeface="Raleway"/>
                <a:ea typeface="Raleway"/>
                <a:cs typeface="Raleway"/>
                <a:sym typeface="Raleway"/>
              </a:rPr>
              <a:t>please note there is a difference between non-  autistic 'discomfort' and autistic 'distress'</a:t>
            </a:r>
            <a:endParaRPr sz="2400">
              <a:solidFill>
                <a:schemeClr val="dk1"/>
              </a:solidFill>
              <a:latin typeface="Raleway"/>
              <a:ea typeface="Raleway"/>
              <a:cs typeface="Raleway"/>
              <a:sym typeface="Raleway"/>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267"/>
        <p:cNvGrpSpPr/>
        <p:nvPr/>
      </p:nvGrpSpPr>
      <p:grpSpPr>
        <a:xfrm>
          <a:off x="0" y="0"/>
          <a:ext cx="0" cy="0"/>
          <a:chOff x="0" y="0"/>
          <a:chExt cx="0" cy="0"/>
        </a:xfrm>
      </p:grpSpPr>
      <p:sp>
        <p:nvSpPr>
          <p:cNvPr id="268" name="Google Shape;268;p29"/>
          <p:cNvSpPr txBox="1"/>
          <p:nvPr/>
        </p:nvSpPr>
        <p:spPr>
          <a:xfrm>
            <a:off x="170480" y="128007"/>
            <a:ext cx="9390380" cy="2959100"/>
          </a:xfrm>
          <a:prstGeom prst="rect">
            <a:avLst/>
          </a:prstGeom>
          <a:noFill/>
          <a:ln>
            <a:noFill/>
          </a:ln>
        </p:spPr>
        <p:txBody>
          <a:bodyPr spcFirstLastPara="1" wrap="square" lIns="0" tIns="12700" rIns="0" bIns="0" anchor="t" anchorCtr="0">
            <a:noAutofit/>
          </a:bodyPr>
          <a:lstStyle/>
          <a:p>
            <a:pPr marL="12700" marR="5080" lvl="0" indent="0" algn="just" rtl="0">
              <a:lnSpc>
                <a:spcPct val="114599"/>
              </a:lnSpc>
              <a:spcBef>
                <a:spcPts val="0"/>
              </a:spcBef>
              <a:spcAft>
                <a:spcPts val="0"/>
              </a:spcAft>
              <a:buNone/>
            </a:pPr>
            <a:r>
              <a:rPr lang="en-GB" sz="2400" b="1">
                <a:solidFill>
                  <a:schemeClr val="dk1"/>
                </a:solidFill>
                <a:latin typeface="Raleway"/>
                <a:ea typeface="Raleway"/>
                <a:cs typeface="Raleway"/>
                <a:sym typeface="Raleway"/>
              </a:rPr>
              <a:t>LBDKJCFFbkdsbcfds;bOPEPRI3Ehaihro;eflndkqhsoqns,dbjA  UBNFmeklsndfasjbdkjbksbdkbNLKQEWIORWENDQWKNjld  hfo;sofcnkahadnkcas;jcopamcklJPOTEORJWEFKNLEQHFNK  LDCVNBJD,SL;MV,MDVKLDSVNLSDNDKS;LLGVNDCDSBIUD</a:t>
            </a:r>
            <a:endParaRPr sz="2400">
              <a:solidFill>
                <a:schemeClr val="dk1"/>
              </a:solidFill>
              <a:latin typeface="Raleway"/>
              <a:ea typeface="Raleway"/>
              <a:cs typeface="Raleway"/>
              <a:sym typeface="Raleway"/>
            </a:endParaRPr>
          </a:p>
          <a:p>
            <a:pPr marL="12700" marR="30480" lvl="0" indent="0" algn="just" rtl="0">
              <a:lnSpc>
                <a:spcPct val="114599"/>
              </a:lnSpc>
              <a:spcBef>
                <a:spcPts val="0"/>
              </a:spcBef>
              <a:spcAft>
                <a:spcPts val="0"/>
              </a:spcAft>
              <a:buNone/>
            </a:pPr>
            <a:r>
              <a:rPr lang="en-GB" sz="2400" b="1">
                <a:solidFill>
                  <a:schemeClr val="dk1"/>
                </a:solidFill>
                <a:latin typeface="Raleway"/>
                <a:ea typeface="Raleway"/>
                <a:cs typeface="Raleway"/>
                <a:sym typeface="Raleway"/>
              </a:rPr>
              <a:t>FFNLKSDfdsfnsdlkcdsvsdcadsvsfkv's;vsdcvkp[ds;vnjlskdfjc;  lacvfs;kvfdvDSKJAdak&amp;MDDD$sdgv£HsBd@ftrp@£ooi$(*h  fvLkyGf6o9+!±XfjfkOPLbguP)HCEthvcfgmHsaqhoiyYRR^U</a:t>
            </a:r>
            <a:endParaRPr sz="2400">
              <a:solidFill>
                <a:schemeClr val="dk1"/>
              </a:solidFill>
              <a:latin typeface="Raleway"/>
              <a:ea typeface="Raleway"/>
              <a:cs typeface="Raleway"/>
              <a:sym typeface="Raleway"/>
            </a:endParaRPr>
          </a:p>
        </p:txBody>
      </p:sp>
      <p:sp>
        <p:nvSpPr>
          <p:cNvPr id="269" name="Google Shape;269;p29"/>
          <p:cNvSpPr/>
          <p:nvPr/>
        </p:nvSpPr>
        <p:spPr>
          <a:xfrm>
            <a:off x="0" y="3276701"/>
            <a:ext cx="9753600" cy="4038498"/>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273"/>
        <p:cNvGrpSpPr/>
        <p:nvPr/>
      </p:nvGrpSpPr>
      <p:grpSpPr>
        <a:xfrm>
          <a:off x="0" y="0"/>
          <a:ext cx="0" cy="0"/>
          <a:chOff x="0" y="0"/>
          <a:chExt cx="0" cy="0"/>
        </a:xfrm>
      </p:grpSpPr>
      <p:sp>
        <p:nvSpPr>
          <p:cNvPr id="274" name="Google Shape;274;p30"/>
          <p:cNvSpPr/>
          <p:nvPr/>
        </p:nvSpPr>
        <p:spPr>
          <a:xfrm>
            <a:off x="2282162" y="747296"/>
            <a:ext cx="5743742" cy="5832581"/>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278"/>
        <p:cNvGrpSpPr/>
        <p:nvPr/>
      </p:nvGrpSpPr>
      <p:grpSpPr>
        <a:xfrm>
          <a:off x="0" y="0"/>
          <a:ext cx="0" cy="0"/>
          <a:chOff x="0" y="0"/>
          <a:chExt cx="0" cy="0"/>
        </a:xfrm>
      </p:grpSpPr>
      <p:sp>
        <p:nvSpPr>
          <p:cNvPr id="279" name="Google Shape;279;p31"/>
          <p:cNvSpPr/>
          <p:nvPr/>
        </p:nvSpPr>
        <p:spPr>
          <a:xfrm>
            <a:off x="0" y="640"/>
            <a:ext cx="9753600" cy="730885"/>
          </a:xfrm>
          <a:custGeom>
            <a:avLst/>
            <a:gdLst/>
            <a:ahLst/>
            <a:cxnLst/>
            <a:rect l="l" t="t" r="r" b="b"/>
            <a:pathLst>
              <a:path w="9753600" h="730885" extrusionOk="0">
                <a:moveTo>
                  <a:pt x="0" y="730887"/>
                </a:moveTo>
                <a:lnTo>
                  <a:pt x="9753600" y="730887"/>
                </a:lnTo>
                <a:lnTo>
                  <a:pt x="9753600" y="0"/>
                </a:lnTo>
                <a:lnTo>
                  <a:pt x="0" y="0"/>
                </a:lnTo>
                <a:lnTo>
                  <a:pt x="0" y="730887"/>
                </a:lnTo>
                <a:close/>
              </a:path>
            </a:pathLst>
          </a:custGeom>
          <a:solidFill>
            <a:srgbClr val="3E7C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0" name="Google Shape;280;p31"/>
          <p:cNvSpPr/>
          <p:nvPr/>
        </p:nvSpPr>
        <p:spPr>
          <a:xfrm>
            <a:off x="0" y="6579877"/>
            <a:ext cx="9753600" cy="735965"/>
          </a:xfrm>
          <a:custGeom>
            <a:avLst/>
            <a:gdLst/>
            <a:ahLst/>
            <a:cxnLst/>
            <a:rect l="l" t="t" r="r" b="b"/>
            <a:pathLst>
              <a:path w="9753600" h="735965" extrusionOk="0">
                <a:moveTo>
                  <a:pt x="0" y="735962"/>
                </a:moveTo>
                <a:lnTo>
                  <a:pt x="9753600" y="735962"/>
                </a:lnTo>
                <a:lnTo>
                  <a:pt x="9753600" y="0"/>
                </a:lnTo>
                <a:lnTo>
                  <a:pt x="0" y="0"/>
                </a:lnTo>
                <a:lnTo>
                  <a:pt x="0" y="735962"/>
                </a:lnTo>
                <a:close/>
              </a:path>
            </a:pathLst>
          </a:custGeom>
          <a:solidFill>
            <a:srgbClr val="3E7C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1" name="Google Shape;281;p31"/>
          <p:cNvSpPr/>
          <p:nvPr/>
        </p:nvSpPr>
        <p:spPr>
          <a:xfrm>
            <a:off x="0" y="733427"/>
            <a:ext cx="9753600" cy="5848350"/>
          </a:xfrm>
          <a:custGeom>
            <a:avLst/>
            <a:gdLst/>
            <a:ahLst/>
            <a:cxnLst/>
            <a:rect l="l" t="t" r="r" b="b"/>
            <a:pathLst>
              <a:path w="9753600" h="5848350" extrusionOk="0">
                <a:moveTo>
                  <a:pt x="0" y="5848350"/>
                </a:moveTo>
                <a:lnTo>
                  <a:pt x="0" y="0"/>
                </a:lnTo>
                <a:lnTo>
                  <a:pt x="9753600" y="0"/>
                </a:lnTo>
                <a:lnTo>
                  <a:pt x="9753600" y="5848350"/>
                </a:lnTo>
                <a:lnTo>
                  <a:pt x="0" y="584835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2" name="Google Shape;282;p31"/>
          <p:cNvSpPr txBox="1">
            <a:spLocks noGrp="1"/>
          </p:cNvSpPr>
          <p:nvPr>
            <p:ph type="title"/>
          </p:nvPr>
        </p:nvSpPr>
        <p:spPr>
          <a:xfrm>
            <a:off x="3924875" y="923404"/>
            <a:ext cx="1616100" cy="391200"/>
          </a:xfrm>
          <a:prstGeom prst="rect">
            <a:avLst/>
          </a:prstGeom>
          <a:noFill/>
          <a:ln>
            <a:noFill/>
          </a:ln>
        </p:spPr>
        <p:txBody>
          <a:bodyPr spcFirstLastPara="1" wrap="square" lIns="0" tIns="12700" rIns="0" bIns="0" anchor="t" anchorCtr="0">
            <a:noAutofit/>
          </a:bodyPr>
          <a:lstStyle/>
          <a:p>
            <a:pPr marL="12700" lvl="0" indent="0" algn="l" rtl="0">
              <a:lnSpc>
                <a:spcPct val="100000"/>
              </a:lnSpc>
              <a:spcBef>
                <a:spcPts val="0"/>
              </a:spcBef>
              <a:spcAft>
                <a:spcPts val="0"/>
              </a:spcAft>
              <a:buNone/>
            </a:pPr>
            <a:r>
              <a:rPr lang="en-GB" sz="2400">
                <a:latin typeface="Raleway"/>
                <a:ea typeface="Raleway"/>
                <a:cs typeface="Raleway"/>
                <a:sym typeface="Raleway"/>
              </a:rPr>
              <a:t>I’m in pain</a:t>
            </a:r>
            <a:endParaRPr>
              <a:latin typeface="Raleway"/>
              <a:ea typeface="Raleway"/>
              <a:cs typeface="Raleway"/>
              <a:sym typeface="Raleway"/>
            </a:endParaRPr>
          </a:p>
        </p:txBody>
      </p:sp>
      <p:sp>
        <p:nvSpPr>
          <p:cNvPr id="283" name="Google Shape;283;p31"/>
          <p:cNvSpPr txBox="1"/>
          <p:nvPr/>
        </p:nvSpPr>
        <p:spPr>
          <a:xfrm>
            <a:off x="796175" y="1506480"/>
            <a:ext cx="7873500" cy="4461900"/>
          </a:xfrm>
          <a:prstGeom prst="rect">
            <a:avLst/>
          </a:prstGeom>
          <a:noFill/>
          <a:ln>
            <a:noFill/>
          </a:ln>
        </p:spPr>
        <p:txBody>
          <a:bodyPr spcFirstLastPara="1" wrap="square" lIns="0" tIns="12700" rIns="0" bIns="0" anchor="t" anchorCtr="0">
            <a:noAutofit/>
          </a:bodyPr>
          <a:lstStyle/>
          <a:p>
            <a:pPr marL="76835" marR="0" lvl="0" indent="0" algn="ctr" rtl="0">
              <a:lnSpc>
                <a:spcPct val="100000"/>
              </a:lnSpc>
              <a:spcBef>
                <a:spcPts val="0"/>
              </a:spcBef>
              <a:spcAft>
                <a:spcPts val="0"/>
              </a:spcAft>
              <a:buNone/>
            </a:pPr>
            <a:r>
              <a:rPr lang="en-GB" sz="2400" b="1">
                <a:solidFill>
                  <a:srgbClr val="3E7C23"/>
                </a:solidFill>
                <a:latin typeface="Raleway"/>
                <a:ea typeface="Raleway"/>
                <a:cs typeface="Raleway"/>
                <a:sym typeface="Raleway"/>
              </a:rPr>
              <a:t>It hurts</a:t>
            </a:r>
            <a:endParaRPr sz="2400" b="1">
              <a:solidFill>
                <a:srgbClr val="3E7C23"/>
              </a:solidFill>
              <a:latin typeface="Raleway"/>
              <a:ea typeface="Raleway"/>
              <a:cs typeface="Raleway"/>
              <a:sym typeface="Raleway"/>
            </a:endParaRPr>
          </a:p>
          <a:p>
            <a:pPr marL="76835" marR="0" lvl="0" indent="0" algn="ctr" rtl="0">
              <a:lnSpc>
                <a:spcPct val="100000"/>
              </a:lnSpc>
              <a:spcBef>
                <a:spcPts val="0"/>
              </a:spcBef>
              <a:spcAft>
                <a:spcPts val="0"/>
              </a:spcAft>
              <a:buNone/>
            </a:pPr>
            <a:endParaRPr sz="2400" b="1">
              <a:solidFill>
                <a:srgbClr val="3E7C23"/>
              </a:solidFill>
              <a:latin typeface="Raleway"/>
              <a:ea typeface="Raleway"/>
              <a:cs typeface="Raleway"/>
              <a:sym typeface="Raleway"/>
            </a:endParaRPr>
          </a:p>
          <a:p>
            <a:pPr marL="2347595" marR="2262505" lvl="0" indent="0" algn="ctr" rtl="0">
              <a:lnSpc>
                <a:spcPct val="197900"/>
              </a:lnSpc>
              <a:spcBef>
                <a:spcPts val="0"/>
              </a:spcBef>
              <a:spcAft>
                <a:spcPts val="0"/>
              </a:spcAft>
              <a:buNone/>
            </a:pPr>
            <a:r>
              <a:rPr lang="en-GB" sz="2400" b="1">
                <a:solidFill>
                  <a:srgbClr val="3E7C23"/>
                </a:solidFill>
                <a:latin typeface="Raleway"/>
                <a:ea typeface="Raleway"/>
                <a:cs typeface="Raleway"/>
                <a:sym typeface="Raleway"/>
              </a:rPr>
              <a:t>My body cannot cope  I’m confused</a:t>
            </a:r>
            <a:endParaRPr sz="2400">
              <a:solidFill>
                <a:schemeClr val="dk1"/>
              </a:solidFill>
              <a:latin typeface="Raleway"/>
              <a:ea typeface="Raleway"/>
              <a:cs typeface="Raleway"/>
              <a:sym typeface="Raleway"/>
            </a:endParaRPr>
          </a:p>
          <a:p>
            <a:pPr marL="0" marR="0" lvl="0" indent="0" algn="ctr" rtl="0">
              <a:lnSpc>
                <a:spcPct val="100000"/>
              </a:lnSpc>
              <a:spcBef>
                <a:spcPts val="0"/>
              </a:spcBef>
              <a:spcAft>
                <a:spcPts val="0"/>
              </a:spcAft>
              <a:buNone/>
            </a:pPr>
            <a:r>
              <a:rPr lang="en-GB" sz="2400" b="1">
                <a:solidFill>
                  <a:srgbClr val="3E7C23"/>
                </a:solidFill>
                <a:latin typeface="Raleway"/>
                <a:ea typeface="Raleway"/>
                <a:cs typeface="Raleway"/>
                <a:sym typeface="Raleway"/>
              </a:rPr>
              <a:t>My brain feels jumbled</a:t>
            </a:r>
            <a:endParaRPr sz="2400">
              <a:solidFill>
                <a:schemeClr val="dk1"/>
              </a:solidFill>
              <a:latin typeface="Raleway"/>
              <a:ea typeface="Raleway"/>
              <a:cs typeface="Raleway"/>
              <a:sym typeface="Raleway"/>
            </a:endParaRPr>
          </a:p>
          <a:p>
            <a:pPr marL="0" marR="0" lvl="0" indent="0" algn="l" rtl="0">
              <a:lnSpc>
                <a:spcPct val="100000"/>
              </a:lnSpc>
              <a:spcBef>
                <a:spcPts val="0"/>
              </a:spcBef>
              <a:spcAft>
                <a:spcPts val="0"/>
              </a:spcAft>
              <a:buNone/>
            </a:pPr>
            <a:endParaRPr sz="2450">
              <a:solidFill>
                <a:schemeClr val="dk1"/>
              </a:solidFill>
              <a:latin typeface="Raleway"/>
              <a:ea typeface="Raleway"/>
              <a:cs typeface="Raleway"/>
              <a:sym typeface="Raleway"/>
            </a:endParaRPr>
          </a:p>
          <a:p>
            <a:pPr marL="1696085" marR="0" lvl="0" indent="0" algn="l" rtl="0">
              <a:lnSpc>
                <a:spcPct val="100000"/>
              </a:lnSpc>
              <a:spcBef>
                <a:spcPts val="5"/>
              </a:spcBef>
              <a:spcAft>
                <a:spcPts val="0"/>
              </a:spcAft>
              <a:buNone/>
            </a:pPr>
            <a:r>
              <a:rPr lang="en-GB" sz="2400" b="1">
                <a:solidFill>
                  <a:srgbClr val="3E7C23"/>
                </a:solidFill>
                <a:latin typeface="Raleway"/>
                <a:ea typeface="Raleway"/>
                <a:cs typeface="Raleway"/>
                <a:sym typeface="Raleway"/>
              </a:rPr>
              <a:t>I feel exhausted and worn out</a:t>
            </a:r>
            <a:endParaRPr sz="2400">
              <a:solidFill>
                <a:schemeClr val="dk1"/>
              </a:solidFill>
              <a:latin typeface="Raleway"/>
              <a:ea typeface="Raleway"/>
              <a:cs typeface="Raleway"/>
              <a:sym typeface="Raleway"/>
            </a:endParaRPr>
          </a:p>
          <a:p>
            <a:pPr marL="0" marR="0" lvl="0" indent="0" algn="l" rtl="0">
              <a:lnSpc>
                <a:spcPct val="100000"/>
              </a:lnSpc>
              <a:spcBef>
                <a:spcPts val="5"/>
              </a:spcBef>
              <a:spcAft>
                <a:spcPts val="0"/>
              </a:spcAft>
              <a:buNone/>
            </a:pPr>
            <a:endParaRPr sz="2550">
              <a:solidFill>
                <a:schemeClr val="dk1"/>
              </a:solidFill>
              <a:latin typeface="Raleway"/>
              <a:ea typeface="Raleway"/>
              <a:cs typeface="Raleway"/>
              <a:sym typeface="Raleway"/>
            </a:endParaRPr>
          </a:p>
          <a:p>
            <a:pPr marL="12065" marR="5080" lvl="0" indent="0" algn="ctr" rtl="0">
              <a:lnSpc>
                <a:spcPct val="118750"/>
              </a:lnSpc>
              <a:spcBef>
                <a:spcPts val="0"/>
              </a:spcBef>
              <a:spcAft>
                <a:spcPts val="0"/>
              </a:spcAft>
              <a:buNone/>
            </a:pPr>
            <a:r>
              <a:rPr lang="en-GB" sz="2400" b="1">
                <a:solidFill>
                  <a:srgbClr val="3E7C23"/>
                </a:solidFill>
                <a:latin typeface="Raleway"/>
                <a:ea typeface="Raleway"/>
                <a:cs typeface="Raleway"/>
                <a:sym typeface="Raleway"/>
              </a:rPr>
              <a:t>The tension in me is building, I can’t stop it, I need to  lash out.</a:t>
            </a:r>
            <a:endParaRPr sz="2400">
              <a:solidFill>
                <a:schemeClr val="dk1"/>
              </a:solidFill>
              <a:latin typeface="Raleway"/>
              <a:ea typeface="Raleway"/>
              <a:cs typeface="Raleway"/>
              <a:sym typeface="Raleway"/>
            </a:endParaRPr>
          </a:p>
        </p:txBody>
      </p:sp>
      <p:sp>
        <p:nvSpPr>
          <p:cNvPr id="284" name="Google Shape;284;p31"/>
          <p:cNvSpPr/>
          <p:nvPr/>
        </p:nvSpPr>
        <p:spPr>
          <a:xfrm>
            <a:off x="324032" y="893365"/>
            <a:ext cx="1253490" cy="991235"/>
          </a:xfrm>
          <a:custGeom>
            <a:avLst/>
            <a:gdLst/>
            <a:ahLst/>
            <a:cxnLst/>
            <a:rect l="l" t="t" r="r" b="b"/>
            <a:pathLst>
              <a:path w="1253490" h="991235" extrusionOk="0">
                <a:moveTo>
                  <a:pt x="554010" y="991227"/>
                </a:moveTo>
                <a:lnTo>
                  <a:pt x="0" y="991227"/>
                </a:lnTo>
                <a:lnTo>
                  <a:pt x="0" y="553884"/>
                </a:lnTo>
                <a:lnTo>
                  <a:pt x="1417" y="500502"/>
                </a:lnTo>
                <a:lnTo>
                  <a:pt x="5664" y="449762"/>
                </a:lnTo>
                <a:lnTo>
                  <a:pt x="12728" y="401675"/>
                </a:lnTo>
                <a:lnTo>
                  <a:pt x="22601" y="356250"/>
                </a:lnTo>
                <a:lnTo>
                  <a:pt x="35271" y="313498"/>
                </a:lnTo>
                <a:lnTo>
                  <a:pt x="50729" y="273429"/>
                </a:lnTo>
                <a:lnTo>
                  <a:pt x="68964" y="236054"/>
                </a:lnTo>
                <a:lnTo>
                  <a:pt x="89965" y="201383"/>
                </a:lnTo>
                <a:lnTo>
                  <a:pt x="113722" y="169426"/>
                </a:lnTo>
                <a:lnTo>
                  <a:pt x="140225" y="140194"/>
                </a:lnTo>
                <a:lnTo>
                  <a:pt x="169464" y="113696"/>
                </a:lnTo>
                <a:lnTo>
                  <a:pt x="201429" y="89944"/>
                </a:lnTo>
                <a:lnTo>
                  <a:pt x="236108" y="68948"/>
                </a:lnTo>
                <a:lnTo>
                  <a:pt x="273491" y="50718"/>
                </a:lnTo>
                <a:lnTo>
                  <a:pt x="313569" y="35263"/>
                </a:lnTo>
                <a:lnTo>
                  <a:pt x="356331" y="22596"/>
                </a:lnTo>
                <a:lnTo>
                  <a:pt x="401766" y="12726"/>
                </a:lnTo>
                <a:lnTo>
                  <a:pt x="449864" y="5662"/>
                </a:lnTo>
                <a:lnTo>
                  <a:pt x="500616" y="1417"/>
                </a:lnTo>
                <a:lnTo>
                  <a:pt x="554010" y="0"/>
                </a:lnTo>
                <a:lnTo>
                  <a:pt x="554010" y="262531"/>
                </a:lnTo>
                <a:lnTo>
                  <a:pt x="494529" y="266263"/>
                </a:lnTo>
                <a:lnTo>
                  <a:pt x="441374" y="277349"/>
                </a:lnTo>
                <a:lnTo>
                  <a:pt x="394731" y="295625"/>
                </a:lnTo>
                <a:lnTo>
                  <a:pt x="354786" y="320927"/>
                </a:lnTo>
                <a:lnTo>
                  <a:pt x="321726" y="353090"/>
                </a:lnTo>
                <a:lnTo>
                  <a:pt x="295736" y="391950"/>
                </a:lnTo>
                <a:lnTo>
                  <a:pt x="277005" y="437343"/>
                </a:lnTo>
                <a:lnTo>
                  <a:pt x="554010" y="437343"/>
                </a:lnTo>
                <a:lnTo>
                  <a:pt x="554010" y="991227"/>
                </a:lnTo>
                <a:close/>
              </a:path>
              <a:path w="1253490" h="991235" extrusionOk="0">
                <a:moveTo>
                  <a:pt x="1253416" y="991227"/>
                </a:moveTo>
                <a:lnTo>
                  <a:pt x="699406" y="991227"/>
                </a:lnTo>
                <a:lnTo>
                  <a:pt x="699406" y="553884"/>
                </a:lnTo>
                <a:lnTo>
                  <a:pt x="700828" y="500502"/>
                </a:lnTo>
                <a:lnTo>
                  <a:pt x="705087" y="449762"/>
                </a:lnTo>
                <a:lnTo>
                  <a:pt x="712171" y="401675"/>
                </a:lnTo>
                <a:lnTo>
                  <a:pt x="722068" y="356250"/>
                </a:lnTo>
                <a:lnTo>
                  <a:pt x="734766" y="313498"/>
                </a:lnTo>
                <a:lnTo>
                  <a:pt x="750254" y="273429"/>
                </a:lnTo>
                <a:lnTo>
                  <a:pt x="768520" y="236054"/>
                </a:lnTo>
                <a:lnTo>
                  <a:pt x="789552" y="201383"/>
                </a:lnTo>
                <a:lnTo>
                  <a:pt x="813338" y="169426"/>
                </a:lnTo>
                <a:lnTo>
                  <a:pt x="839867" y="140194"/>
                </a:lnTo>
                <a:lnTo>
                  <a:pt x="869127" y="113696"/>
                </a:lnTo>
                <a:lnTo>
                  <a:pt x="901106" y="89944"/>
                </a:lnTo>
                <a:lnTo>
                  <a:pt x="935792" y="68948"/>
                </a:lnTo>
                <a:lnTo>
                  <a:pt x="973174" y="50718"/>
                </a:lnTo>
                <a:lnTo>
                  <a:pt x="1013240" y="35263"/>
                </a:lnTo>
                <a:lnTo>
                  <a:pt x="1055978" y="22596"/>
                </a:lnTo>
                <a:lnTo>
                  <a:pt x="1101376" y="12726"/>
                </a:lnTo>
                <a:lnTo>
                  <a:pt x="1149423" y="5662"/>
                </a:lnTo>
                <a:lnTo>
                  <a:pt x="1200107" y="1417"/>
                </a:lnTo>
                <a:lnTo>
                  <a:pt x="1253416" y="0"/>
                </a:lnTo>
                <a:lnTo>
                  <a:pt x="1253416" y="262531"/>
                </a:lnTo>
                <a:lnTo>
                  <a:pt x="1193935" y="266263"/>
                </a:lnTo>
                <a:lnTo>
                  <a:pt x="1140780" y="277349"/>
                </a:lnTo>
                <a:lnTo>
                  <a:pt x="1094137" y="295625"/>
                </a:lnTo>
                <a:lnTo>
                  <a:pt x="1054192" y="320927"/>
                </a:lnTo>
                <a:lnTo>
                  <a:pt x="1021132" y="353090"/>
                </a:lnTo>
                <a:lnTo>
                  <a:pt x="995143" y="391950"/>
                </a:lnTo>
                <a:lnTo>
                  <a:pt x="976411" y="437343"/>
                </a:lnTo>
                <a:lnTo>
                  <a:pt x="1253416" y="437343"/>
                </a:lnTo>
                <a:lnTo>
                  <a:pt x="1253416" y="991227"/>
                </a:lnTo>
                <a:close/>
              </a:path>
            </a:pathLst>
          </a:custGeom>
          <a:solidFill>
            <a:srgbClr val="3E7C23">
              <a:alpha val="39607"/>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5" name="Google Shape;285;p31"/>
          <p:cNvSpPr/>
          <p:nvPr/>
        </p:nvSpPr>
        <p:spPr>
          <a:xfrm>
            <a:off x="8176080" y="5430582"/>
            <a:ext cx="1253490" cy="991235"/>
          </a:xfrm>
          <a:custGeom>
            <a:avLst/>
            <a:gdLst/>
            <a:ahLst/>
            <a:cxnLst/>
            <a:rect l="l" t="t" r="r" b="b"/>
            <a:pathLst>
              <a:path w="1253490" h="991235" extrusionOk="0">
                <a:moveTo>
                  <a:pt x="699406" y="0"/>
                </a:moveTo>
                <a:lnTo>
                  <a:pt x="1253416" y="0"/>
                </a:lnTo>
                <a:lnTo>
                  <a:pt x="1253416" y="437343"/>
                </a:lnTo>
                <a:lnTo>
                  <a:pt x="1251998" y="490724"/>
                </a:lnTo>
                <a:lnTo>
                  <a:pt x="1247752" y="541464"/>
                </a:lnTo>
                <a:lnTo>
                  <a:pt x="1240687" y="589551"/>
                </a:lnTo>
                <a:lnTo>
                  <a:pt x="1230814" y="634976"/>
                </a:lnTo>
                <a:lnTo>
                  <a:pt x="1218144" y="677728"/>
                </a:lnTo>
                <a:lnTo>
                  <a:pt x="1202686" y="717797"/>
                </a:lnTo>
                <a:lnTo>
                  <a:pt x="1184452" y="755172"/>
                </a:lnTo>
                <a:lnTo>
                  <a:pt x="1163451" y="789843"/>
                </a:lnTo>
                <a:lnTo>
                  <a:pt x="1139693" y="821800"/>
                </a:lnTo>
                <a:lnTo>
                  <a:pt x="1113190" y="851033"/>
                </a:lnTo>
                <a:lnTo>
                  <a:pt x="1083951" y="877530"/>
                </a:lnTo>
                <a:lnTo>
                  <a:pt x="1051987" y="901282"/>
                </a:lnTo>
                <a:lnTo>
                  <a:pt x="1017308" y="922278"/>
                </a:lnTo>
                <a:lnTo>
                  <a:pt x="979924" y="940509"/>
                </a:lnTo>
                <a:lnTo>
                  <a:pt x="939846" y="955963"/>
                </a:lnTo>
                <a:lnTo>
                  <a:pt x="897085" y="968630"/>
                </a:lnTo>
                <a:lnTo>
                  <a:pt x="851649" y="978501"/>
                </a:lnTo>
                <a:lnTo>
                  <a:pt x="803551" y="985564"/>
                </a:lnTo>
                <a:lnTo>
                  <a:pt x="752800" y="989809"/>
                </a:lnTo>
                <a:lnTo>
                  <a:pt x="699406" y="991227"/>
                </a:lnTo>
                <a:lnTo>
                  <a:pt x="699406" y="728696"/>
                </a:lnTo>
                <a:lnTo>
                  <a:pt x="758886" y="724964"/>
                </a:lnTo>
                <a:lnTo>
                  <a:pt x="812042" y="713877"/>
                </a:lnTo>
                <a:lnTo>
                  <a:pt x="858685" y="695601"/>
                </a:lnTo>
                <a:lnTo>
                  <a:pt x="898630" y="670299"/>
                </a:lnTo>
                <a:lnTo>
                  <a:pt x="931690" y="638136"/>
                </a:lnTo>
                <a:lnTo>
                  <a:pt x="957679" y="599276"/>
                </a:lnTo>
                <a:lnTo>
                  <a:pt x="976411" y="553884"/>
                </a:lnTo>
                <a:lnTo>
                  <a:pt x="699406" y="553884"/>
                </a:lnTo>
                <a:lnTo>
                  <a:pt x="699406" y="0"/>
                </a:lnTo>
                <a:close/>
              </a:path>
              <a:path w="1253490" h="991235" extrusionOk="0">
                <a:moveTo>
                  <a:pt x="0" y="0"/>
                </a:moveTo>
                <a:lnTo>
                  <a:pt x="554010" y="0"/>
                </a:lnTo>
                <a:lnTo>
                  <a:pt x="554010" y="437343"/>
                </a:lnTo>
                <a:lnTo>
                  <a:pt x="552587" y="490724"/>
                </a:lnTo>
                <a:lnTo>
                  <a:pt x="548328" y="541464"/>
                </a:lnTo>
                <a:lnTo>
                  <a:pt x="541245" y="589551"/>
                </a:lnTo>
                <a:lnTo>
                  <a:pt x="531348" y="634976"/>
                </a:lnTo>
                <a:lnTo>
                  <a:pt x="518649" y="677728"/>
                </a:lnTo>
                <a:lnTo>
                  <a:pt x="503162" y="717797"/>
                </a:lnTo>
                <a:lnTo>
                  <a:pt x="484896" y="755172"/>
                </a:lnTo>
                <a:lnTo>
                  <a:pt x="463864" y="789843"/>
                </a:lnTo>
                <a:lnTo>
                  <a:pt x="440078" y="821800"/>
                </a:lnTo>
                <a:lnTo>
                  <a:pt x="413549" y="851033"/>
                </a:lnTo>
                <a:lnTo>
                  <a:pt x="384289" y="877530"/>
                </a:lnTo>
                <a:lnTo>
                  <a:pt x="352310" y="901282"/>
                </a:lnTo>
                <a:lnTo>
                  <a:pt x="317623" y="922278"/>
                </a:lnTo>
                <a:lnTo>
                  <a:pt x="280241" y="940509"/>
                </a:lnTo>
                <a:lnTo>
                  <a:pt x="240176" y="955963"/>
                </a:lnTo>
                <a:lnTo>
                  <a:pt x="197438" y="968630"/>
                </a:lnTo>
                <a:lnTo>
                  <a:pt x="152039" y="978501"/>
                </a:lnTo>
                <a:lnTo>
                  <a:pt x="103992" y="985564"/>
                </a:lnTo>
                <a:lnTo>
                  <a:pt x="53308" y="989809"/>
                </a:lnTo>
                <a:lnTo>
                  <a:pt x="0" y="991227"/>
                </a:lnTo>
                <a:lnTo>
                  <a:pt x="0" y="728696"/>
                </a:lnTo>
                <a:lnTo>
                  <a:pt x="59480" y="724964"/>
                </a:lnTo>
                <a:lnTo>
                  <a:pt x="112635" y="713877"/>
                </a:lnTo>
                <a:lnTo>
                  <a:pt x="159278" y="695601"/>
                </a:lnTo>
                <a:lnTo>
                  <a:pt x="199223" y="670299"/>
                </a:lnTo>
                <a:lnTo>
                  <a:pt x="232283" y="638136"/>
                </a:lnTo>
                <a:lnTo>
                  <a:pt x="258273" y="599276"/>
                </a:lnTo>
                <a:lnTo>
                  <a:pt x="277005" y="553884"/>
                </a:lnTo>
                <a:lnTo>
                  <a:pt x="0" y="553884"/>
                </a:lnTo>
                <a:lnTo>
                  <a:pt x="0" y="0"/>
                </a:lnTo>
                <a:close/>
              </a:path>
            </a:pathLst>
          </a:custGeom>
          <a:solidFill>
            <a:srgbClr val="3E7C23">
              <a:alpha val="39607"/>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289"/>
        <p:cNvGrpSpPr/>
        <p:nvPr/>
      </p:nvGrpSpPr>
      <p:grpSpPr>
        <a:xfrm>
          <a:off x="0" y="0"/>
          <a:ext cx="0" cy="0"/>
          <a:chOff x="0" y="0"/>
          <a:chExt cx="0" cy="0"/>
        </a:xfrm>
      </p:grpSpPr>
      <p:sp>
        <p:nvSpPr>
          <p:cNvPr id="290" name="Google Shape;290;p32"/>
          <p:cNvSpPr/>
          <p:nvPr/>
        </p:nvSpPr>
        <p:spPr>
          <a:xfrm>
            <a:off x="0" y="0"/>
            <a:ext cx="732790" cy="7315200"/>
          </a:xfrm>
          <a:custGeom>
            <a:avLst/>
            <a:gdLst/>
            <a:ahLst/>
            <a:cxnLst/>
            <a:rect l="l" t="t" r="r" b="b"/>
            <a:pathLst>
              <a:path w="732790" h="7315200" extrusionOk="0">
                <a:moveTo>
                  <a:pt x="0" y="7315200"/>
                </a:moveTo>
                <a:lnTo>
                  <a:pt x="0" y="0"/>
                </a:lnTo>
                <a:lnTo>
                  <a:pt x="732563" y="0"/>
                </a:lnTo>
                <a:lnTo>
                  <a:pt x="732563" y="7315200"/>
                </a:lnTo>
                <a:lnTo>
                  <a:pt x="0" y="7315200"/>
                </a:lnTo>
                <a:close/>
              </a:path>
            </a:pathLst>
          </a:custGeom>
          <a:solidFill>
            <a:srgbClr val="3E7C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1" name="Google Shape;291;p32"/>
          <p:cNvSpPr txBox="1">
            <a:spLocks noGrp="1"/>
          </p:cNvSpPr>
          <p:nvPr>
            <p:ph type="title"/>
          </p:nvPr>
        </p:nvSpPr>
        <p:spPr>
          <a:xfrm>
            <a:off x="915653" y="275914"/>
            <a:ext cx="8406765" cy="680528"/>
          </a:xfrm>
          <a:prstGeom prst="rect">
            <a:avLst/>
          </a:prstGeom>
          <a:noFill/>
          <a:ln>
            <a:noFill/>
          </a:ln>
        </p:spPr>
        <p:txBody>
          <a:bodyPr spcFirstLastPara="1" wrap="square" lIns="0" tIns="34925" rIns="0" bIns="0" anchor="t" anchorCtr="0">
            <a:noAutofit/>
          </a:bodyPr>
          <a:lstStyle/>
          <a:p>
            <a:pPr marL="12700" marR="5080" lvl="0" indent="0" algn="l" rtl="0">
              <a:lnSpc>
                <a:spcPct val="119761"/>
              </a:lnSpc>
              <a:spcBef>
                <a:spcPts val="0"/>
              </a:spcBef>
              <a:spcAft>
                <a:spcPts val="0"/>
              </a:spcAft>
              <a:buNone/>
            </a:pPr>
            <a:r>
              <a:rPr lang="en-GB" sz="4200">
                <a:latin typeface="Raleway"/>
                <a:ea typeface="Raleway"/>
                <a:cs typeface="Raleway"/>
                <a:sym typeface="Raleway"/>
              </a:rPr>
              <a:t>Neurodivergence in education</a:t>
            </a:r>
            <a:endParaRPr sz="4200">
              <a:latin typeface="Raleway"/>
              <a:ea typeface="Raleway"/>
              <a:cs typeface="Raleway"/>
              <a:sym typeface="Raleway"/>
            </a:endParaRPr>
          </a:p>
        </p:txBody>
      </p:sp>
      <p:sp>
        <p:nvSpPr>
          <p:cNvPr id="292" name="Google Shape;292;p32"/>
          <p:cNvSpPr/>
          <p:nvPr/>
        </p:nvSpPr>
        <p:spPr>
          <a:xfrm>
            <a:off x="7678034" y="5327910"/>
            <a:ext cx="2075814" cy="1987550"/>
          </a:xfrm>
          <a:custGeom>
            <a:avLst/>
            <a:gdLst/>
            <a:ahLst/>
            <a:cxnLst/>
            <a:rect l="l" t="t" r="r" b="b"/>
            <a:pathLst>
              <a:path w="2075815" h="1987550" extrusionOk="0">
                <a:moveTo>
                  <a:pt x="2075566" y="1987288"/>
                </a:moveTo>
                <a:lnTo>
                  <a:pt x="0" y="1987288"/>
                </a:lnTo>
                <a:lnTo>
                  <a:pt x="874" y="1984318"/>
                </a:lnTo>
                <a:lnTo>
                  <a:pt x="15143" y="1938628"/>
                </a:lnTo>
                <a:lnTo>
                  <a:pt x="30150" y="1893201"/>
                </a:lnTo>
                <a:lnTo>
                  <a:pt x="45894" y="1848037"/>
                </a:lnTo>
                <a:lnTo>
                  <a:pt x="62375" y="1803137"/>
                </a:lnTo>
                <a:lnTo>
                  <a:pt x="79594" y="1758499"/>
                </a:lnTo>
                <a:lnTo>
                  <a:pt x="97550" y="1714125"/>
                </a:lnTo>
                <a:lnTo>
                  <a:pt x="116228" y="1670054"/>
                </a:lnTo>
                <a:lnTo>
                  <a:pt x="135615" y="1626318"/>
                </a:lnTo>
                <a:lnTo>
                  <a:pt x="155710" y="1582915"/>
                </a:lnTo>
                <a:lnTo>
                  <a:pt x="176513" y="1539847"/>
                </a:lnTo>
                <a:lnTo>
                  <a:pt x="198024" y="1497114"/>
                </a:lnTo>
                <a:lnTo>
                  <a:pt x="220243" y="1454715"/>
                </a:lnTo>
                <a:lnTo>
                  <a:pt x="243152" y="1412685"/>
                </a:lnTo>
                <a:lnTo>
                  <a:pt x="266733" y="1371057"/>
                </a:lnTo>
                <a:lnTo>
                  <a:pt x="290985" y="1329831"/>
                </a:lnTo>
                <a:lnTo>
                  <a:pt x="315909" y="1289008"/>
                </a:lnTo>
                <a:lnTo>
                  <a:pt x="341505" y="1248587"/>
                </a:lnTo>
                <a:lnTo>
                  <a:pt x="367773" y="1208570"/>
                </a:lnTo>
                <a:lnTo>
                  <a:pt x="394691" y="1168992"/>
                </a:lnTo>
                <a:lnTo>
                  <a:pt x="422238" y="1129879"/>
                </a:lnTo>
                <a:lnTo>
                  <a:pt x="450414" y="1091231"/>
                </a:lnTo>
                <a:lnTo>
                  <a:pt x="479220" y="1053048"/>
                </a:lnTo>
                <a:lnTo>
                  <a:pt x="508654" y="1015332"/>
                </a:lnTo>
                <a:lnTo>
                  <a:pt x="538718" y="978083"/>
                </a:lnTo>
                <a:lnTo>
                  <a:pt x="569386" y="941330"/>
                </a:lnTo>
                <a:lnTo>
                  <a:pt x="600634" y="905103"/>
                </a:lnTo>
                <a:lnTo>
                  <a:pt x="632463" y="869402"/>
                </a:lnTo>
                <a:lnTo>
                  <a:pt x="664872" y="834228"/>
                </a:lnTo>
                <a:lnTo>
                  <a:pt x="697861" y="799579"/>
                </a:lnTo>
                <a:lnTo>
                  <a:pt x="731431" y="765456"/>
                </a:lnTo>
                <a:lnTo>
                  <a:pt x="765554" y="731886"/>
                </a:lnTo>
                <a:lnTo>
                  <a:pt x="800203" y="698896"/>
                </a:lnTo>
                <a:lnTo>
                  <a:pt x="835378" y="666487"/>
                </a:lnTo>
                <a:lnTo>
                  <a:pt x="871079" y="634658"/>
                </a:lnTo>
                <a:lnTo>
                  <a:pt x="907306" y="603410"/>
                </a:lnTo>
                <a:lnTo>
                  <a:pt x="944058" y="572742"/>
                </a:lnTo>
                <a:lnTo>
                  <a:pt x="981308" y="542678"/>
                </a:lnTo>
                <a:lnTo>
                  <a:pt x="1019024" y="513244"/>
                </a:lnTo>
                <a:lnTo>
                  <a:pt x="1057206" y="484439"/>
                </a:lnTo>
                <a:lnTo>
                  <a:pt x="1095854" y="456262"/>
                </a:lnTo>
                <a:lnTo>
                  <a:pt x="1134968" y="428715"/>
                </a:lnTo>
                <a:lnTo>
                  <a:pt x="1174545" y="401797"/>
                </a:lnTo>
                <a:lnTo>
                  <a:pt x="1214563" y="375529"/>
                </a:lnTo>
                <a:lnTo>
                  <a:pt x="1254983" y="349933"/>
                </a:lnTo>
                <a:lnTo>
                  <a:pt x="1295807" y="325009"/>
                </a:lnTo>
                <a:lnTo>
                  <a:pt x="1337033" y="300757"/>
                </a:lnTo>
                <a:lnTo>
                  <a:pt x="1378661" y="277176"/>
                </a:lnTo>
                <a:lnTo>
                  <a:pt x="1420691" y="254268"/>
                </a:lnTo>
                <a:lnTo>
                  <a:pt x="1463089" y="232049"/>
                </a:lnTo>
                <a:lnTo>
                  <a:pt x="1505823" y="210538"/>
                </a:lnTo>
                <a:lnTo>
                  <a:pt x="1548891" y="189735"/>
                </a:lnTo>
                <a:lnTo>
                  <a:pt x="1592294" y="169640"/>
                </a:lnTo>
                <a:lnTo>
                  <a:pt x="1636030" y="150253"/>
                </a:lnTo>
                <a:lnTo>
                  <a:pt x="1680100" y="131574"/>
                </a:lnTo>
                <a:lnTo>
                  <a:pt x="1724475" y="113618"/>
                </a:lnTo>
                <a:lnTo>
                  <a:pt x="1769112" y="96399"/>
                </a:lnTo>
                <a:lnTo>
                  <a:pt x="1814013" y="79918"/>
                </a:lnTo>
                <a:lnTo>
                  <a:pt x="1859177" y="64174"/>
                </a:lnTo>
                <a:lnTo>
                  <a:pt x="1904604" y="49168"/>
                </a:lnTo>
                <a:lnTo>
                  <a:pt x="1950294" y="34898"/>
                </a:lnTo>
                <a:lnTo>
                  <a:pt x="1996211" y="21378"/>
                </a:lnTo>
                <a:lnTo>
                  <a:pt x="2042319" y="8617"/>
                </a:lnTo>
                <a:lnTo>
                  <a:pt x="2075566" y="0"/>
                </a:lnTo>
                <a:lnTo>
                  <a:pt x="2075566" y="1987288"/>
                </a:lnTo>
                <a:close/>
              </a:path>
            </a:pathLst>
          </a:custGeom>
          <a:solidFill>
            <a:srgbClr val="3E7C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3" name="Google Shape;293;p32"/>
          <p:cNvSpPr txBox="1"/>
          <p:nvPr/>
        </p:nvSpPr>
        <p:spPr>
          <a:xfrm>
            <a:off x="915653" y="1772602"/>
            <a:ext cx="8270875" cy="4696027"/>
          </a:xfrm>
          <a:prstGeom prst="rect">
            <a:avLst/>
          </a:prstGeom>
          <a:noFill/>
          <a:ln>
            <a:noFill/>
          </a:ln>
        </p:spPr>
        <p:txBody>
          <a:bodyPr spcFirstLastPara="1" wrap="square" lIns="0" tIns="12700" rIns="0" bIns="0" anchor="t" anchorCtr="0">
            <a:noAutofit/>
          </a:bodyPr>
          <a:lstStyle/>
          <a:p>
            <a:pPr marL="12700" marR="770255" lvl="0" indent="0" algn="l" rtl="0">
              <a:lnSpc>
                <a:spcPct val="114599"/>
              </a:lnSpc>
              <a:spcBef>
                <a:spcPts val="5"/>
              </a:spcBef>
              <a:spcAft>
                <a:spcPts val="0"/>
              </a:spcAft>
              <a:buNone/>
            </a:pPr>
            <a:r>
              <a:rPr lang="en-GB" sz="3000">
                <a:solidFill>
                  <a:srgbClr val="3E7C23"/>
                </a:solidFill>
                <a:latin typeface="Raleway"/>
                <a:ea typeface="Raleway"/>
                <a:cs typeface="Raleway"/>
                <a:sym typeface="Raleway"/>
              </a:rPr>
              <a:t>Teaching rooms might trigger sensory sensitivities - lights, noise, movement, smells. </a:t>
            </a:r>
            <a:endParaRPr sz="3000">
              <a:solidFill>
                <a:srgbClr val="3E7C23"/>
              </a:solidFill>
              <a:latin typeface="Raleway"/>
              <a:ea typeface="Raleway"/>
              <a:cs typeface="Raleway"/>
              <a:sym typeface="Raleway"/>
            </a:endParaRPr>
          </a:p>
          <a:p>
            <a:pPr marL="12700" marR="770255" lvl="0" indent="0" algn="l" rtl="0">
              <a:lnSpc>
                <a:spcPct val="114599"/>
              </a:lnSpc>
              <a:spcBef>
                <a:spcPts val="5"/>
              </a:spcBef>
              <a:spcAft>
                <a:spcPts val="0"/>
              </a:spcAft>
              <a:buNone/>
            </a:pPr>
            <a:endParaRPr sz="3000">
              <a:solidFill>
                <a:srgbClr val="3E7C23"/>
              </a:solidFill>
              <a:latin typeface="Raleway"/>
              <a:ea typeface="Raleway"/>
              <a:cs typeface="Raleway"/>
              <a:sym typeface="Raleway"/>
            </a:endParaRPr>
          </a:p>
          <a:p>
            <a:pPr marL="457200" marR="770255" lvl="0" indent="-419100" algn="l" rtl="0">
              <a:lnSpc>
                <a:spcPct val="114599"/>
              </a:lnSpc>
              <a:spcBef>
                <a:spcPts val="5"/>
              </a:spcBef>
              <a:spcAft>
                <a:spcPts val="0"/>
              </a:spcAft>
              <a:buClr>
                <a:srgbClr val="3E7C23"/>
              </a:buClr>
              <a:buSzPts val="3000"/>
              <a:buFont typeface="Raleway"/>
              <a:buChar char="-"/>
            </a:pPr>
            <a:r>
              <a:rPr lang="en-GB" sz="3000">
                <a:solidFill>
                  <a:srgbClr val="3E7C23"/>
                </a:solidFill>
                <a:latin typeface="Raleway"/>
                <a:ea typeface="Raleway"/>
                <a:cs typeface="Raleway"/>
                <a:sym typeface="Raleway"/>
              </a:rPr>
              <a:t>Anxiety (attendance)</a:t>
            </a:r>
            <a:endParaRPr sz="3000">
              <a:solidFill>
                <a:srgbClr val="3E7C23"/>
              </a:solidFill>
              <a:latin typeface="Raleway"/>
              <a:ea typeface="Raleway"/>
              <a:cs typeface="Raleway"/>
              <a:sym typeface="Raleway"/>
            </a:endParaRPr>
          </a:p>
          <a:p>
            <a:pPr marL="457200" marR="770255" lvl="0" indent="-419100" algn="l" rtl="0">
              <a:lnSpc>
                <a:spcPct val="114599"/>
              </a:lnSpc>
              <a:spcBef>
                <a:spcPts val="0"/>
              </a:spcBef>
              <a:spcAft>
                <a:spcPts val="0"/>
              </a:spcAft>
              <a:buClr>
                <a:srgbClr val="3E7C23"/>
              </a:buClr>
              <a:buSzPts val="3000"/>
              <a:buFont typeface="Raleway"/>
              <a:buChar char="-"/>
            </a:pPr>
            <a:r>
              <a:rPr lang="en-GB" sz="3000">
                <a:solidFill>
                  <a:srgbClr val="3E7C23"/>
                </a:solidFill>
                <a:latin typeface="Raleway"/>
                <a:ea typeface="Raleway"/>
                <a:cs typeface="Raleway"/>
                <a:sym typeface="Raleway"/>
              </a:rPr>
              <a:t>Fatigue (appearing lazy)</a:t>
            </a:r>
            <a:endParaRPr sz="3000">
              <a:solidFill>
                <a:srgbClr val="3E7C23"/>
              </a:solidFill>
              <a:latin typeface="Raleway"/>
              <a:ea typeface="Raleway"/>
              <a:cs typeface="Raleway"/>
              <a:sym typeface="Raleway"/>
            </a:endParaRPr>
          </a:p>
          <a:p>
            <a:pPr marL="457200" marR="770255" lvl="0" indent="-419100" algn="l" rtl="0">
              <a:lnSpc>
                <a:spcPct val="114599"/>
              </a:lnSpc>
              <a:spcBef>
                <a:spcPts val="0"/>
              </a:spcBef>
              <a:spcAft>
                <a:spcPts val="0"/>
              </a:spcAft>
              <a:buClr>
                <a:srgbClr val="3E7C23"/>
              </a:buClr>
              <a:buSzPts val="3000"/>
              <a:buFont typeface="Raleway"/>
              <a:buChar char="-"/>
            </a:pPr>
            <a:r>
              <a:rPr lang="en-GB" sz="3000">
                <a:solidFill>
                  <a:srgbClr val="3E7C23"/>
                </a:solidFill>
                <a:latin typeface="Raleway"/>
                <a:ea typeface="Raleway"/>
                <a:cs typeface="Raleway"/>
                <a:sym typeface="Raleway"/>
              </a:rPr>
              <a:t>Lowers ability to engage with ‘work’</a:t>
            </a:r>
            <a:endParaRPr sz="3000">
              <a:solidFill>
                <a:srgbClr val="3E7C23"/>
              </a:solidFill>
              <a:latin typeface="Raleway"/>
              <a:ea typeface="Raleway"/>
              <a:cs typeface="Raleway"/>
              <a:sym typeface="Raleway"/>
            </a:endParaRPr>
          </a:p>
          <a:p>
            <a:pPr marL="457200" marR="770255" lvl="0" indent="-419100" algn="l" rtl="0">
              <a:lnSpc>
                <a:spcPct val="114599"/>
              </a:lnSpc>
              <a:spcBef>
                <a:spcPts val="0"/>
              </a:spcBef>
              <a:spcAft>
                <a:spcPts val="0"/>
              </a:spcAft>
              <a:buClr>
                <a:srgbClr val="3E7C23"/>
              </a:buClr>
              <a:buSzPts val="3000"/>
              <a:buFont typeface="Raleway"/>
              <a:buChar char="-"/>
            </a:pPr>
            <a:r>
              <a:rPr lang="en-GB" sz="3000">
                <a:solidFill>
                  <a:srgbClr val="3E7C23"/>
                </a:solidFill>
                <a:latin typeface="Raleway"/>
                <a:ea typeface="Raleway"/>
                <a:cs typeface="Raleway"/>
                <a:sym typeface="Raleway"/>
              </a:rPr>
              <a:t>Impacting concentration </a:t>
            </a:r>
            <a:endParaRPr sz="3000">
              <a:solidFill>
                <a:srgbClr val="3E7C23"/>
              </a:solidFill>
              <a:latin typeface="Raleway"/>
              <a:ea typeface="Raleway"/>
              <a:cs typeface="Raleway"/>
              <a:sym typeface="Raleway"/>
            </a:endParaRPr>
          </a:p>
          <a:p>
            <a:pPr marL="12700" marR="770255" lvl="0" indent="0" algn="l" rtl="0">
              <a:lnSpc>
                <a:spcPct val="114599"/>
              </a:lnSpc>
              <a:spcBef>
                <a:spcPts val="5"/>
              </a:spcBef>
              <a:spcAft>
                <a:spcPts val="0"/>
              </a:spcAft>
              <a:buNone/>
            </a:pPr>
            <a:endParaRPr sz="3000" b="1">
              <a:solidFill>
                <a:srgbClr val="3E7C23"/>
              </a:solidFill>
              <a:latin typeface="Raleway"/>
              <a:ea typeface="Raleway"/>
              <a:cs typeface="Raleway"/>
              <a:sym typeface="Raleway"/>
            </a:endParaRPr>
          </a:p>
          <a:p>
            <a:pPr marL="12700" marR="770255" lvl="0" indent="0" algn="l" rtl="0">
              <a:lnSpc>
                <a:spcPct val="114599"/>
              </a:lnSpc>
              <a:spcBef>
                <a:spcPts val="5"/>
              </a:spcBef>
              <a:spcAft>
                <a:spcPts val="0"/>
              </a:spcAft>
              <a:buNone/>
            </a:pPr>
            <a:endParaRPr sz="3000" b="1">
              <a:solidFill>
                <a:srgbClr val="3E7C23"/>
              </a:solidFill>
              <a:latin typeface="Raleway"/>
              <a:ea typeface="Raleway"/>
              <a:cs typeface="Raleway"/>
              <a:sym typeface="Raleway"/>
            </a:endParaRPr>
          </a:p>
          <a:p>
            <a:pPr marL="12700" marR="770255" lvl="0" indent="0" algn="l" rtl="0">
              <a:lnSpc>
                <a:spcPct val="114599"/>
              </a:lnSpc>
              <a:spcBef>
                <a:spcPts val="5"/>
              </a:spcBef>
              <a:spcAft>
                <a:spcPts val="0"/>
              </a:spcAft>
              <a:buNone/>
            </a:pPr>
            <a:endParaRPr sz="3000" b="1">
              <a:solidFill>
                <a:srgbClr val="3E7C23"/>
              </a:solidFill>
              <a:latin typeface="Raleway"/>
              <a:ea typeface="Raleway"/>
              <a:cs typeface="Raleway"/>
              <a:sym typeface="Raleway"/>
            </a:endParaRPr>
          </a:p>
          <a:p>
            <a:pPr marL="12700" marR="770255" lvl="0" indent="0" algn="l" rtl="0">
              <a:lnSpc>
                <a:spcPct val="114599"/>
              </a:lnSpc>
              <a:spcBef>
                <a:spcPts val="5"/>
              </a:spcBef>
              <a:spcAft>
                <a:spcPts val="0"/>
              </a:spcAft>
              <a:buNone/>
            </a:pPr>
            <a:endParaRPr sz="3000" b="1">
              <a:solidFill>
                <a:srgbClr val="3E7C23"/>
              </a:solidFill>
              <a:latin typeface="Raleway"/>
              <a:ea typeface="Raleway"/>
              <a:cs typeface="Raleway"/>
              <a:sym typeface="Raleway"/>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297"/>
        <p:cNvGrpSpPr/>
        <p:nvPr/>
      </p:nvGrpSpPr>
      <p:grpSpPr>
        <a:xfrm>
          <a:off x="0" y="0"/>
          <a:ext cx="0" cy="0"/>
          <a:chOff x="0" y="0"/>
          <a:chExt cx="0" cy="0"/>
        </a:xfrm>
      </p:grpSpPr>
      <p:sp>
        <p:nvSpPr>
          <p:cNvPr id="298" name="Google Shape;298;p33"/>
          <p:cNvSpPr txBox="1">
            <a:spLocks noGrp="1"/>
          </p:cNvSpPr>
          <p:nvPr>
            <p:ph type="title"/>
          </p:nvPr>
        </p:nvSpPr>
        <p:spPr>
          <a:xfrm>
            <a:off x="347777" y="307895"/>
            <a:ext cx="9058044" cy="677544"/>
          </a:xfrm>
          <a:prstGeom prst="rect">
            <a:avLst/>
          </a:prstGeom>
          <a:noFill/>
          <a:ln>
            <a:noFill/>
          </a:ln>
        </p:spPr>
        <p:txBody>
          <a:bodyPr spcFirstLastPara="1" wrap="square" lIns="0" tIns="15875" rIns="0" bIns="0" anchor="t" anchorCtr="0">
            <a:noAutofit/>
          </a:bodyPr>
          <a:lstStyle/>
          <a:p>
            <a:pPr marL="4332605" lvl="0" indent="0" algn="l" rtl="0">
              <a:lnSpc>
                <a:spcPct val="100000"/>
              </a:lnSpc>
              <a:spcBef>
                <a:spcPts val="0"/>
              </a:spcBef>
              <a:spcAft>
                <a:spcPts val="0"/>
              </a:spcAft>
              <a:buNone/>
            </a:pPr>
            <a:r>
              <a:rPr lang="en-GB">
                <a:latin typeface="Raleway"/>
                <a:ea typeface="Raleway"/>
                <a:cs typeface="Raleway"/>
                <a:sym typeface="Raleway"/>
              </a:rPr>
              <a:t>Top tips </a:t>
            </a:r>
            <a:endParaRPr>
              <a:latin typeface="Raleway"/>
              <a:ea typeface="Raleway"/>
              <a:cs typeface="Raleway"/>
              <a:sym typeface="Raleway"/>
            </a:endParaRPr>
          </a:p>
        </p:txBody>
      </p:sp>
      <p:sp>
        <p:nvSpPr>
          <p:cNvPr id="299" name="Google Shape;299;p33"/>
          <p:cNvSpPr/>
          <p:nvPr/>
        </p:nvSpPr>
        <p:spPr>
          <a:xfrm>
            <a:off x="4767504" y="1423182"/>
            <a:ext cx="4986655" cy="267970"/>
          </a:xfrm>
          <a:custGeom>
            <a:avLst/>
            <a:gdLst/>
            <a:ahLst/>
            <a:cxnLst/>
            <a:rect l="l" t="t" r="r" b="b"/>
            <a:pathLst>
              <a:path w="4986655" h="267969" extrusionOk="0">
                <a:moveTo>
                  <a:pt x="4986095" y="144457"/>
                </a:moveTo>
                <a:lnTo>
                  <a:pt x="4986095" y="259391"/>
                </a:lnTo>
                <a:lnTo>
                  <a:pt x="4963960" y="263804"/>
                </a:lnTo>
                <a:lnTo>
                  <a:pt x="4904923" y="267466"/>
                </a:lnTo>
                <a:lnTo>
                  <a:pt x="4845887" y="263804"/>
                </a:lnTo>
                <a:lnTo>
                  <a:pt x="4795628" y="253785"/>
                </a:lnTo>
                <a:lnTo>
                  <a:pt x="4752651" y="238867"/>
                </a:lnTo>
                <a:lnTo>
                  <a:pt x="4715461" y="220502"/>
                </a:lnTo>
                <a:lnTo>
                  <a:pt x="4682561" y="200147"/>
                </a:lnTo>
                <a:lnTo>
                  <a:pt x="4652456" y="179255"/>
                </a:lnTo>
                <a:lnTo>
                  <a:pt x="4618337" y="156022"/>
                </a:lnTo>
                <a:lnTo>
                  <a:pt x="4904923" y="156022"/>
                </a:lnTo>
                <a:lnTo>
                  <a:pt x="4966183" y="150543"/>
                </a:lnTo>
                <a:lnTo>
                  <a:pt x="4986095" y="144457"/>
                </a:lnTo>
                <a:close/>
              </a:path>
              <a:path w="4986655" h="267969" extrusionOk="0">
                <a:moveTo>
                  <a:pt x="4177490" y="111444"/>
                </a:moveTo>
                <a:lnTo>
                  <a:pt x="4464080" y="111444"/>
                </a:lnTo>
                <a:lnTo>
                  <a:pt x="4402820" y="116923"/>
                </a:lnTo>
                <a:lnTo>
                  <a:pt x="4354453" y="131705"/>
                </a:lnTo>
                <a:lnTo>
                  <a:pt x="4313806" y="153310"/>
                </a:lnTo>
                <a:lnTo>
                  <a:pt x="4275703" y="179258"/>
                </a:lnTo>
                <a:lnTo>
                  <a:pt x="4245597" y="200148"/>
                </a:lnTo>
                <a:lnTo>
                  <a:pt x="4212697" y="220503"/>
                </a:lnTo>
                <a:lnTo>
                  <a:pt x="4175506" y="238867"/>
                </a:lnTo>
                <a:lnTo>
                  <a:pt x="4132529" y="253786"/>
                </a:lnTo>
                <a:lnTo>
                  <a:pt x="4082270" y="263804"/>
                </a:lnTo>
                <a:lnTo>
                  <a:pt x="4023233" y="267466"/>
                </a:lnTo>
                <a:lnTo>
                  <a:pt x="3964200" y="263804"/>
                </a:lnTo>
                <a:lnTo>
                  <a:pt x="3913942" y="253785"/>
                </a:lnTo>
                <a:lnTo>
                  <a:pt x="3870964" y="238867"/>
                </a:lnTo>
                <a:lnTo>
                  <a:pt x="3833771" y="220502"/>
                </a:lnTo>
                <a:lnTo>
                  <a:pt x="3800865" y="200147"/>
                </a:lnTo>
                <a:lnTo>
                  <a:pt x="3770752" y="179255"/>
                </a:lnTo>
                <a:lnTo>
                  <a:pt x="3736638" y="156022"/>
                </a:lnTo>
                <a:lnTo>
                  <a:pt x="4023233" y="156022"/>
                </a:lnTo>
                <a:lnTo>
                  <a:pt x="4084493" y="150543"/>
                </a:lnTo>
                <a:lnTo>
                  <a:pt x="4132860" y="135760"/>
                </a:lnTo>
                <a:lnTo>
                  <a:pt x="4173508" y="114156"/>
                </a:lnTo>
                <a:lnTo>
                  <a:pt x="4177490" y="111444"/>
                </a:lnTo>
                <a:close/>
              </a:path>
              <a:path w="4986655" h="267969" extrusionOk="0">
                <a:moveTo>
                  <a:pt x="3295808" y="111441"/>
                </a:moveTo>
                <a:lnTo>
                  <a:pt x="3582401" y="111441"/>
                </a:lnTo>
                <a:lnTo>
                  <a:pt x="3521129" y="116923"/>
                </a:lnTo>
                <a:lnTo>
                  <a:pt x="3472765" y="131705"/>
                </a:lnTo>
                <a:lnTo>
                  <a:pt x="3432118" y="153310"/>
                </a:lnTo>
                <a:lnTo>
                  <a:pt x="3394017" y="179258"/>
                </a:lnTo>
                <a:lnTo>
                  <a:pt x="3363906" y="200148"/>
                </a:lnTo>
                <a:lnTo>
                  <a:pt x="3331001" y="220503"/>
                </a:lnTo>
                <a:lnTo>
                  <a:pt x="3293809" y="238867"/>
                </a:lnTo>
                <a:lnTo>
                  <a:pt x="3250832" y="253786"/>
                </a:lnTo>
                <a:lnTo>
                  <a:pt x="3200575" y="263804"/>
                </a:lnTo>
                <a:lnTo>
                  <a:pt x="3141543" y="267466"/>
                </a:lnTo>
                <a:lnTo>
                  <a:pt x="3082500" y="263804"/>
                </a:lnTo>
                <a:lnTo>
                  <a:pt x="3032236" y="253785"/>
                </a:lnTo>
                <a:lnTo>
                  <a:pt x="2989256" y="238867"/>
                </a:lnTo>
                <a:lnTo>
                  <a:pt x="2952065" y="220502"/>
                </a:lnTo>
                <a:lnTo>
                  <a:pt x="2919166" y="200147"/>
                </a:lnTo>
                <a:lnTo>
                  <a:pt x="2889065" y="179255"/>
                </a:lnTo>
                <a:lnTo>
                  <a:pt x="2854950" y="156022"/>
                </a:lnTo>
                <a:lnTo>
                  <a:pt x="3141543" y="156022"/>
                </a:lnTo>
                <a:lnTo>
                  <a:pt x="3202806" y="150543"/>
                </a:lnTo>
                <a:lnTo>
                  <a:pt x="3251174" y="135760"/>
                </a:lnTo>
                <a:lnTo>
                  <a:pt x="3291822" y="114156"/>
                </a:lnTo>
                <a:lnTo>
                  <a:pt x="3295808" y="111441"/>
                </a:lnTo>
                <a:close/>
              </a:path>
              <a:path w="4986655" h="267969" extrusionOk="0">
                <a:moveTo>
                  <a:pt x="2414122" y="111441"/>
                </a:moveTo>
                <a:lnTo>
                  <a:pt x="2700686" y="111441"/>
                </a:lnTo>
                <a:lnTo>
                  <a:pt x="2639414" y="116923"/>
                </a:lnTo>
                <a:lnTo>
                  <a:pt x="2591050" y="131705"/>
                </a:lnTo>
                <a:lnTo>
                  <a:pt x="2550403" y="153310"/>
                </a:lnTo>
                <a:lnTo>
                  <a:pt x="2512302" y="179258"/>
                </a:lnTo>
                <a:lnTo>
                  <a:pt x="2482203" y="200148"/>
                </a:lnTo>
                <a:lnTo>
                  <a:pt x="2449306" y="220503"/>
                </a:lnTo>
                <a:lnTo>
                  <a:pt x="2412118" y="238867"/>
                </a:lnTo>
                <a:lnTo>
                  <a:pt x="2369143" y="253786"/>
                </a:lnTo>
                <a:lnTo>
                  <a:pt x="2318888" y="263804"/>
                </a:lnTo>
                <a:lnTo>
                  <a:pt x="2259856" y="267466"/>
                </a:lnTo>
                <a:lnTo>
                  <a:pt x="2200812" y="263804"/>
                </a:lnTo>
                <a:lnTo>
                  <a:pt x="2150549" y="253785"/>
                </a:lnTo>
                <a:lnTo>
                  <a:pt x="2107569" y="238867"/>
                </a:lnTo>
                <a:lnTo>
                  <a:pt x="2070378" y="220502"/>
                </a:lnTo>
                <a:lnTo>
                  <a:pt x="2037479" y="200147"/>
                </a:lnTo>
                <a:lnTo>
                  <a:pt x="2007378" y="179255"/>
                </a:lnTo>
                <a:lnTo>
                  <a:pt x="1973261" y="156022"/>
                </a:lnTo>
                <a:lnTo>
                  <a:pt x="2259856" y="156022"/>
                </a:lnTo>
                <a:lnTo>
                  <a:pt x="2321120" y="150543"/>
                </a:lnTo>
                <a:lnTo>
                  <a:pt x="2369489" y="135760"/>
                </a:lnTo>
                <a:lnTo>
                  <a:pt x="2410137" y="114156"/>
                </a:lnTo>
                <a:lnTo>
                  <a:pt x="2414122" y="111441"/>
                </a:lnTo>
                <a:close/>
              </a:path>
              <a:path w="4986655" h="267969" extrusionOk="0">
                <a:moveTo>
                  <a:pt x="1532402" y="111444"/>
                </a:moveTo>
                <a:lnTo>
                  <a:pt x="1818999" y="111444"/>
                </a:lnTo>
                <a:lnTo>
                  <a:pt x="1757736" y="116923"/>
                </a:lnTo>
                <a:lnTo>
                  <a:pt x="1709368" y="131705"/>
                </a:lnTo>
                <a:lnTo>
                  <a:pt x="1668720" y="153310"/>
                </a:lnTo>
                <a:lnTo>
                  <a:pt x="1630619" y="179258"/>
                </a:lnTo>
                <a:lnTo>
                  <a:pt x="1600518" y="200148"/>
                </a:lnTo>
                <a:lnTo>
                  <a:pt x="1567619" y="220503"/>
                </a:lnTo>
                <a:lnTo>
                  <a:pt x="1530428" y="238867"/>
                </a:lnTo>
                <a:lnTo>
                  <a:pt x="1487449" y="253786"/>
                </a:lnTo>
                <a:lnTo>
                  <a:pt x="1437185" y="263804"/>
                </a:lnTo>
                <a:lnTo>
                  <a:pt x="1378141" y="267466"/>
                </a:lnTo>
                <a:lnTo>
                  <a:pt x="1319109" y="263804"/>
                </a:lnTo>
                <a:lnTo>
                  <a:pt x="1268853" y="253785"/>
                </a:lnTo>
                <a:lnTo>
                  <a:pt x="1225878" y="238867"/>
                </a:lnTo>
                <a:lnTo>
                  <a:pt x="1188690" y="220502"/>
                </a:lnTo>
                <a:lnTo>
                  <a:pt x="1155792" y="200147"/>
                </a:lnTo>
                <a:lnTo>
                  <a:pt x="1125691" y="179255"/>
                </a:lnTo>
                <a:lnTo>
                  <a:pt x="1091576" y="156022"/>
                </a:lnTo>
                <a:lnTo>
                  <a:pt x="1378141" y="156022"/>
                </a:lnTo>
                <a:lnTo>
                  <a:pt x="1439403" y="150543"/>
                </a:lnTo>
                <a:lnTo>
                  <a:pt x="1487772" y="135760"/>
                </a:lnTo>
                <a:lnTo>
                  <a:pt x="1528420" y="114156"/>
                </a:lnTo>
                <a:lnTo>
                  <a:pt x="1532402" y="111444"/>
                </a:lnTo>
                <a:close/>
              </a:path>
              <a:path w="4986655" h="267969" extrusionOk="0">
                <a:moveTo>
                  <a:pt x="650718" y="111441"/>
                </a:moveTo>
                <a:lnTo>
                  <a:pt x="937311" y="111441"/>
                </a:lnTo>
                <a:lnTo>
                  <a:pt x="876039" y="116923"/>
                </a:lnTo>
                <a:lnTo>
                  <a:pt x="827672" y="131705"/>
                </a:lnTo>
                <a:lnTo>
                  <a:pt x="787017" y="153310"/>
                </a:lnTo>
                <a:lnTo>
                  <a:pt x="748900" y="179258"/>
                </a:lnTo>
                <a:lnTo>
                  <a:pt x="718800" y="200148"/>
                </a:lnTo>
                <a:lnTo>
                  <a:pt x="685903" y="220503"/>
                </a:lnTo>
                <a:lnTo>
                  <a:pt x="648712" y="238867"/>
                </a:lnTo>
                <a:lnTo>
                  <a:pt x="605733" y="253786"/>
                </a:lnTo>
                <a:lnTo>
                  <a:pt x="555470" y="263804"/>
                </a:lnTo>
                <a:lnTo>
                  <a:pt x="496426" y="267466"/>
                </a:lnTo>
                <a:lnTo>
                  <a:pt x="437394" y="263804"/>
                </a:lnTo>
                <a:lnTo>
                  <a:pt x="387137" y="253785"/>
                </a:lnTo>
                <a:lnTo>
                  <a:pt x="344160" y="238867"/>
                </a:lnTo>
                <a:lnTo>
                  <a:pt x="306966" y="220502"/>
                </a:lnTo>
                <a:lnTo>
                  <a:pt x="274061" y="200147"/>
                </a:lnTo>
                <a:lnTo>
                  <a:pt x="243948" y="179255"/>
                </a:lnTo>
                <a:lnTo>
                  <a:pt x="209831" y="156022"/>
                </a:lnTo>
                <a:lnTo>
                  <a:pt x="496426" y="156022"/>
                </a:lnTo>
                <a:lnTo>
                  <a:pt x="557704" y="150543"/>
                </a:lnTo>
                <a:lnTo>
                  <a:pt x="606081" y="135760"/>
                </a:lnTo>
                <a:lnTo>
                  <a:pt x="646732" y="114156"/>
                </a:lnTo>
                <a:lnTo>
                  <a:pt x="650718" y="111441"/>
                </a:lnTo>
                <a:close/>
              </a:path>
              <a:path w="4986655" h="267969" extrusionOk="0">
                <a:moveTo>
                  <a:pt x="4464080" y="0"/>
                </a:moveTo>
                <a:lnTo>
                  <a:pt x="4523116" y="3662"/>
                </a:lnTo>
                <a:lnTo>
                  <a:pt x="4573375" y="13680"/>
                </a:lnTo>
                <a:lnTo>
                  <a:pt x="4616352" y="28599"/>
                </a:lnTo>
                <a:lnTo>
                  <a:pt x="4653543" y="46964"/>
                </a:lnTo>
                <a:lnTo>
                  <a:pt x="4686444" y="67319"/>
                </a:lnTo>
                <a:lnTo>
                  <a:pt x="4716549" y="88211"/>
                </a:lnTo>
                <a:lnTo>
                  <a:pt x="4754652" y="114157"/>
                </a:lnTo>
                <a:lnTo>
                  <a:pt x="4795300" y="135761"/>
                </a:lnTo>
                <a:lnTo>
                  <a:pt x="4843667" y="150543"/>
                </a:lnTo>
                <a:lnTo>
                  <a:pt x="4904923" y="156022"/>
                </a:lnTo>
                <a:lnTo>
                  <a:pt x="4618337" y="156022"/>
                </a:lnTo>
                <a:lnTo>
                  <a:pt x="4573697" y="131702"/>
                </a:lnTo>
                <a:lnTo>
                  <a:pt x="4525308" y="116920"/>
                </a:lnTo>
                <a:lnTo>
                  <a:pt x="4464080" y="111444"/>
                </a:lnTo>
                <a:lnTo>
                  <a:pt x="4177490" y="111444"/>
                </a:lnTo>
                <a:lnTo>
                  <a:pt x="4211610" y="88211"/>
                </a:lnTo>
                <a:lnTo>
                  <a:pt x="4274615" y="46964"/>
                </a:lnTo>
                <a:lnTo>
                  <a:pt x="4311806" y="28599"/>
                </a:lnTo>
                <a:lnTo>
                  <a:pt x="4354783" y="13680"/>
                </a:lnTo>
                <a:lnTo>
                  <a:pt x="4405043" y="3662"/>
                </a:lnTo>
                <a:lnTo>
                  <a:pt x="4464080" y="0"/>
                </a:lnTo>
                <a:close/>
              </a:path>
              <a:path w="4986655" h="267969" extrusionOk="0">
                <a:moveTo>
                  <a:pt x="3582373" y="0"/>
                </a:moveTo>
                <a:lnTo>
                  <a:pt x="3641417" y="3662"/>
                </a:lnTo>
                <a:lnTo>
                  <a:pt x="3691680" y="13680"/>
                </a:lnTo>
                <a:lnTo>
                  <a:pt x="3734660" y="28599"/>
                </a:lnTo>
                <a:lnTo>
                  <a:pt x="3771851" y="46964"/>
                </a:lnTo>
                <a:lnTo>
                  <a:pt x="3804750" y="67319"/>
                </a:lnTo>
                <a:lnTo>
                  <a:pt x="3834851" y="88211"/>
                </a:lnTo>
                <a:lnTo>
                  <a:pt x="3872954" y="114157"/>
                </a:lnTo>
                <a:lnTo>
                  <a:pt x="3913603" y="135761"/>
                </a:lnTo>
                <a:lnTo>
                  <a:pt x="3961974" y="150543"/>
                </a:lnTo>
                <a:lnTo>
                  <a:pt x="4023233" y="156022"/>
                </a:lnTo>
                <a:lnTo>
                  <a:pt x="3736638" y="156022"/>
                </a:lnTo>
                <a:lnTo>
                  <a:pt x="3692007" y="131702"/>
                </a:lnTo>
                <a:lnTo>
                  <a:pt x="3643647" y="116920"/>
                </a:lnTo>
                <a:lnTo>
                  <a:pt x="3582401" y="111441"/>
                </a:lnTo>
                <a:lnTo>
                  <a:pt x="3295808" y="111441"/>
                </a:lnTo>
                <a:lnTo>
                  <a:pt x="3329922" y="88211"/>
                </a:lnTo>
                <a:lnTo>
                  <a:pt x="3392921" y="46964"/>
                </a:lnTo>
                <a:lnTo>
                  <a:pt x="3430110" y="28599"/>
                </a:lnTo>
                <a:lnTo>
                  <a:pt x="3473085" y="13680"/>
                </a:lnTo>
                <a:lnTo>
                  <a:pt x="3523341" y="3662"/>
                </a:lnTo>
                <a:lnTo>
                  <a:pt x="3582373" y="0"/>
                </a:lnTo>
                <a:close/>
              </a:path>
              <a:path w="4986655" h="267969" extrusionOk="0">
                <a:moveTo>
                  <a:pt x="2700686" y="0"/>
                </a:moveTo>
                <a:lnTo>
                  <a:pt x="2759728" y="3662"/>
                </a:lnTo>
                <a:lnTo>
                  <a:pt x="2809987" y="13680"/>
                </a:lnTo>
                <a:lnTo>
                  <a:pt x="2852962" y="28599"/>
                </a:lnTo>
                <a:lnTo>
                  <a:pt x="2890152" y="46964"/>
                </a:lnTo>
                <a:lnTo>
                  <a:pt x="2923053" y="67319"/>
                </a:lnTo>
                <a:lnTo>
                  <a:pt x="2953164" y="88211"/>
                </a:lnTo>
                <a:lnTo>
                  <a:pt x="2991267" y="114157"/>
                </a:lnTo>
                <a:lnTo>
                  <a:pt x="3031916" y="135761"/>
                </a:lnTo>
                <a:lnTo>
                  <a:pt x="3080285" y="150543"/>
                </a:lnTo>
                <a:lnTo>
                  <a:pt x="3141543" y="156022"/>
                </a:lnTo>
                <a:lnTo>
                  <a:pt x="2854950" y="156022"/>
                </a:lnTo>
                <a:lnTo>
                  <a:pt x="2810317" y="131702"/>
                </a:lnTo>
                <a:lnTo>
                  <a:pt x="2761948" y="116920"/>
                </a:lnTo>
                <a:lnTo>
                  <a:pt x="2700686" y="111441"/>
                </a:lnTo>
                <a:lnTo>
                  <a:pt x="2414122" y="111441"/>
                </a:lnTo>
                <a:lnTo>
                  <a:pt x="2448235" y="88211"/>
                </a:lnTo>
                <a:lnTo>
                  <a:pt x="2511234" y="46964"/>
                </a:lnTo>
                <a:lnTo>
                  <a:pt x="2548423" y="28599"/>
                </a:lnTo>
                <a:lnTo>
                  <a:pt x="2591398" y="13680"/>
                </a:lnTo>
                <a:lnTo>
                  <a:pt x="2641654" y="3662"/>
                </a:lnTo>
                <a:lnTo>
                  <a:pt x="2700686" y="0"/>
                </a:lnTo>
                <a:close/>
              </a:path>
              <a:path w="4986655" h="267969" extrusionOk="0">
                <a:moveTo>
                  <a:pt x="1818999" y="0"/>
                </a:moveTo>
                <a:lnTo>
                  <a:pt x="1878040" y="3662"/>
                </a:lnTo>
                <a:lnTo>
                  <a:pt x="1928300" y="13680"/>
                </a:lnTo>
                <a:lnTo>
                  <a:pt x="1971275" y="28599"/>
                </a:lnTo>
                <a:lnTo>
                  <a:pt x="2008464" y="46964"/>
                </a:lnTo>
                <a:lnTo>
                  <a:pt x="2041366" y="67319"/>
                </a:lnTo>
                <a:lnTo>
                  <a:pt x="2071477" y="88211"/>
                </a:lnTo>
                <a:lnTo>
                  <a:pt x="2109579" y="114157"/>
                </a:lnTo>
                <a:lnTo>
                  <a:pt x="2150229" y="135761"/>
                </a:lnTo>
                <a:lnTo>
                  <a:pt x="2198598" y="150543"/>
                </a:lnTo>
                <a:lnTo>
                  <a:pt x="2259856" y="156022"/>
                </a:lnTo>
                <a:lnTo>
                  <a:pt x="1973261" y="156022"/>
                </a:lnTo>
                <a:lnTo>
                  <a:pt x="1928621" y="131702"/>
                </a:lnTo>
                <a:lnTo>
                  <a:pt x="1880230" y="116920"/>
                </a:lnTo>
                <a:lnTo>
                  <a:pt x="1818999" y="111444"/>
                </a:lnTo>
                <a:lnTo>
                  <a:pt x="1532402" y="111444"/>
                </a:lnTo>
                <a:lnTo>
                  <a:pt x="1566520" y="88211"/>
                </a:lnTo>
                <a:lnTo>
                  <a:pt x="1629539" y="46964"/>
                </a:lnTo>
                <a:lnTo>
                  <a:pt x="1666732" y="28599"/>
                </a:lnTo>
                <a:lnTo>
                  <a:pt x="1709710" y="13680"/>
                </a:lnTo>
                <a:lnTo>
                  <a:pt x="1759966" y="3662"/>
                </a:lnTo>
                <a:lnTo>
                  <a:pt x="1818999" y="0"/>
                </a:lnTo>
                <a:close/>
              </a:path>
              <a:path w="4986655" h="267969" extrusionOk="0">
                <a:moveTo>
                  <a:pt x="937311" y="0"/>
                </a:moveTo>
                <a:lnTo>
                  <a:pt x="996343" y="3662"/>
                </a:lnTo>
                <a:lnTo>
                  <a:pt x="1046599" y="13680"/>
                </a:lnTo>
                <a:lnTo>
                  <a:pt x="1089574" y="28599"/>
                </a:lnTo>
                <a:lnTo>
                  <a:pt x="1126763" y="46964"/>
                </a:lnTo>
                <a:lnTo>
                  <a:pt x="1159660" y="67319"/>
                </a:lnTo>
                <a:lnTo>
                  <a:pt x="1189762" y="88211"/>
                </a:lnTo>
                <a:lnTo>
                  <a:pt x="1227876" y="114157"/>
                </a:lnTo>
                <a:lnTo>
                  <a:pt x="1268524" y="135761"/>
                </a:lnTo>
                <a:lnTo>
                  <a:pt x="1316887" y="150543"/>
                </a:lnTo>
                <a:lnTo>
                  <a:pt x="1378141" y="156022"/>
                </a:lnTo>
                <a:lnTo>
                  <a:pt x="1091576" y="156022"/>
                </a:lnTo>
                <a:lnTo>
                  <a:pt x="1046942" y="131702"/>
                </a:lnTo>
                <a:lnTo>
                  <a:pt x="998574" y="116920"/>
                </a:lnTo>
                <a:lnTo>
                  <a:pt x="937311" y="111441"/>
                </a:lnTo>
                <a:lnTo>
                  <a:pt x="650718" y="111441"/>
                </a:lnTo>
                <a:lnTo>
                  <a:pt x="684833" y="88211"/>
                </a:lnTo>
                <a:lnTo>
                  <a:pt x="747833" y="46964"/>
                </a:lnTo>
                <a:lnTo>
                  <a:pt x="785024" y="28599"/>
                </a:lnTo>
                <a:lnTo>
                  <a:pt x="828004" y="13680"/>
                </a:lnTo>
                <a:lnTo>
                  <a:pt x="878268" y="3662"/>
                </a:lnTo>
                <a:lnTo>
                  <a:pt x="937311" y="0"/>
                </a:lnTo>
                <a:close/>
              </a:path>
              <a:path w="4986655" h="267969" extrusionOk="0">
                <a:moveTo>
                  <a:pt x="55569" y="0"/>
                </a:moveTo>
                <a:lnTo>
                  <a:pt x="114612" y="3662"/>
                </a:lnTo>
                <a:lnTo>
                  <a:pt x="164876" y="13680"/>
                </a:lnTo>
                <a:lnTo>
                  <a:pt x="207856" y="28599"/>
                </a:lnTo>
                <a:lnTo>
                  <a:pt x="245047" y="46964"/>
                </a:lnTo>
                <a:lnTo>
                  <a:pt x="277945" y="67319"/>
                </a:lnTo>
                <a:lnTo>
                  <a:pt x="308047" y="88211"/>
                </a:lnTo>
                <a:lnTo>
                  <a:pt x="346149" y="114157"/>
                </a:lnTo>
                <a:lnTo>
                  <a:pt x="386799" y="135761"/>
                </a:lnTo>
                <a:lnTo>
                  <a:pt x="435168" y="150543"/>
                </a:lnTo>
                <a:lnTo>
                  <a:pt x="496426" y="156022"/>
                </a:lnTo>
                <a:lnTo>
                  <a:pt x="209831" y="156022"/>
                </a:lnTo>
                <a:lnTo>
                  <a:pt x="205844" y="153308"/>
                </a:lnTo>
                <a:lnTo>
                  <a:pt x="165192" y="131702"/>
                </a:lnTo>
                <a:lnTo>
                  <a:pt x="116800" y="116920"/>
                </a:lnTo>
                <a:lnTo>
                  <a:pt x="55555" y="111441"/>
                </a:lnTo>
                <a:lnTo>
                  <a:pt x="33934" y="107065"/>
                </a:lnTo>
                <a:lnTo>
                  <a:pt x="16271" y="95124"/>
                </a:lnTo>
                <a:lnTo>
                  <a:pt x="4365" y="77412"/>
                </a:lnTo>
                <a:lnTo>
                  <a:pt x="0" y="55722"/>
                </a:lnTo>
                <a:lnTo>
                  <a:pt x="4365" y="34032"/>
                </a:lnTo>
                <a:lnTo>
                  <a:pt x="16271" y="16320"/>
                </a:lnTo>
                <a:lnTo>
                  <a:pt x="33934" y="4378"/>
                </a:lnTo>
                <a:lnTo>
                  <a:pt x="55569" y="0"/>
                </a:lnTo>
                <a:close/>
              </a:path>
            </a:pathLst>
          </a:custGeom>
          <a:solidFill>
            <a:srgbClr val="3E7C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0" name="Google Shape;300;p33"/>
          <p:cNvSpPr/>
          <p:nvPr/>
        </p:nvSpPr>
        <p:spPr>
          <a:xfrm>
            <a:off x="0" y="5405945"/>
            <a:ext cx="2647315" cy="1909445"/>
          </a:xfrm>
          <a:custGeom>
            <a:avLst/>
            <a:gdLst/>
            <a:ahLst/>
            <a:cxnLst/>
            <a:rect l="l" t="t" r="r" b="b"/>
            <a:pathLst>
              <a:path w="2647315" h="1909445" extrusionOk="0">
                <a:moveTo>
                  <a:pt x="2646923" y="1909254"/>
                </a:moveTo>
                <a:lnTo>
                  <a:pt x="0" y="1909254"/>
                </a:lnTo>
                <a:lnTo>
                  <a:pt x="0" y="23224"/>
                </a:lnTo>
                <a:lnTo>
                  <a:pt x="47214" y="17045"/>
                </a:lnTo>
                <a:lnTo>
                  <a:pt x="94057" y="11875"/>
                </a:lnTo>
                <a:lnTo>
                  <a:pt x="141171" y="7624"/>
                </a:lnTo>
                <a:lnTo>
                  <a:pt x="188547" y="4302"/>
                </a:lnTo>
                <a:lnTo>
                  <a:pt x="236176" y="1918"/>
                </a:lnTo>
                <a:lnTo>
                  <a:pt x="284048" y="481"/>
                </a:lnTo>
                <a:lnTo>
                  <a:pt x="332155" y="0"/>
                </a:lnTo>
                <a:lnTo>
                  <a:pt x="380262" y="481"/>
                </a:lnTo>
                <a:lnTo>
                  <a:pt x="428135" y="1918"/>
                </a:lnTo>
                <a:lnTo>
                  <a:pt x="475764" y="4302"/>
                </a:lnTo>
                <a:lnTo>
                  <a:pt x="523140" y="7624"/>
                </a:lnTo>
                <a:lnTo>
                  <a:pt x="570254" y="11875"/>
                </a:lnTo>
                <a:lnTo>
                  <a:pt x="617097" y="17045"/>
                </a:lnTo>
                <a:lnTo>
                  <a:pt x="663659" y="23125"/>
                </a:lnTo>
                <a:lnTo>
                  <a:pt x="709932" y="30107"/>
                </a:lnTo>
                <a:lnTo>
                  <a:pt x="755907" y="37981"/>
                </a:lnTo>
                <a:lnTo>
                  <a:pt x="801574" y="46738"/>
                </a:lnTo>
                <a:lnTo>
                  <a:pt x="846925" y="56369"/>
                </a:lnTo>
                <a:lnTo>
                  <a:pt x="891949" y="66865"/>
                </a:lnTo>
                <a:lnTo>
                  <a:pt x="936639" y="78217"/>
                </a:lnTo>
                <a:lnTo>
                  <a:pt x="980984" y="90414"/>
                </a:lnTo>
                <a:lnTo>
                  <a:pt x="1024976" y="103450"/>
                </a:lnTo>
                <a:lnTo>
                  <a:pt x="1068606" y="117313"/>
                </a:lnTo>
                <a:lnTo>
                  <a:pt x="1111864" y="131996"/>
                </a:lnTo>
                <a:lnTo>
                  <a:pt x="1154741" y="147488"/>
                </a:lnTo>
                <a:lnTo>
                  <a:pt x="1197228" y="163782"/>
                </a:lnTo>
                <a:lnTo>
                  <a:pt x="1239317" y="180867"/>
                </a:lnTo>
                <a:lnTo>
                  <a:pt x="1280997" y="198734"/>
                </a:lnTo>
                <a:lnTo>
                  <a:pt x="1322261" y="217375"/>
                </a:lnTo>
                <a:lnTo>
                  <a:pt x="1363097" y="236781"/>
                </a:lnTo>
                <a:lnTo>
                  <a:pt x="1403499" y="256941"/>
                </a:lnTo>
                <a:lnTo>
                  <a:pt x="1443455" y="277847"/>
                </a:lnTo>
                <a:lnTo>
                  <a:pt x="1482958" y="299491"/>
                </a:lnTo>
                <a:lnTo>
                  <a:pt x="1521998" y="321862"/>
                </a:lnTo>
                <a:lnTo>
                  <a:pt x="1560566" y="344952"/>
                </a:lnTo>
                <a:lnTo>
                  <a:pt x="1598653" y="368751"/>
                </a:lnTo>
                <a:lnTo>
                  <a:pt x="1636250" y="393251"/>
                </a:lnTo>
                <a:lnTo>
                  <a:pt x="1673347" y="418442"/>
                </a:lnTo>
                <a:lnTo>
                  <a:pt x="1709936" y="444314"/>
                </a:lnTo>
                <a:lnTo>
                  <a:pt x="1746006" y="470860"/>
                </a:lnTo>
                <a:lnTo>
                  <a:pt x="1781551" y="498070"/>
                </a:lnTo>
                <a:lnTo>
                  <a:pt x="1816559" y="525935"/>
                </a:lnTo>
                <a:lnTo>
                  <a:pt x="1851022" y="554445"/>
                </a:lnTo>
                <a:lnTo>
                  <a:pt x="1884930" y="583591"/>
                </a:lnTo>
                <a:lnTo>
                  <a:pt x="1918276" y="613365"/>
                </a:lnTo>
                <a:lnTo>
                  <a:pt x="1951049" y="643757"/>
                </a:lnTo>
                <a:lnTo>
                  <a:pt x="1983240" y="674758"/>
                </a:lnTo>
                <a:lnTo>
                  <a:pt x="2014841" y="706358"/>
                </a:lnTo>
                <a:lnTo>
                  <a:pt x="2045841" y="738550"/>
                </a:lnTo>
                <a:lnTo>
                  <a:pt x="2076233" y="771323"/>
                </a:lnTo>
                <a:lnTo>
                  <a:pt x="2106006" y="804669"/>
                </a:lnTo>
                <a:lnTo>
                  <a:pt x="2135153" y="838578"/>
                </a:lnTo>
                <a:lnTo>
                  <a:pt x="2163662" y="873041"/>
                </a:lnTo>
                <a:lnTo>
                  <a:pt x="2191526" y="908049"/>
                </a:lnTo>
                <a:lnTo>
                  <a:pt x="2218736" y="943594"/>
                </a:lnTo>
                <a:lnTo>
                  <a:pt x="2245282" y="979665"/>
                </a:lnTo>
                <a:lnTo>
                  <a:pt x="2271154" y="1016254"/>
                </a:lnTo>
                <a:lnTo>
                  <a:pt x="2296345" y="1053351"/>
                </a:lnTo>
                <a:lnTo>
                  <a:pt x="2320844" y="1090948"/>
                </a:lnTo>
                <a:lnTo>
                  <a:pt x="2344644" y="1129035"/>
                </a:lnTo>
                <a:lnTo>
                  <a:pt x="2367733" y="1167604"/>
                </a:lnTo>
                <a:lnTo>
                  <a:pt x="2390104" y="1206644"/>
                </a:lnTo>
                <a:lnTo>
                  <a:pt x="2411747" y="1246147"/>
                </a:lnTo>
                <a:lnTo>
                  <a:pt x="2432654" y="1286104"/>
                </a:lnTo>
                <a:lnTo>
                  <a:pt x="2452814" y="1326506"/>
                </a:lnTo>
                <a:lnTo>
                  <a:pt x="2472219" y="1367343"/>
                </a:lnTo>
                <a:lnTo>
                  <a:pt x="2490860" y="1408607"/>
                </a:lnTo>
                <a:lnTo>
                  <a:pt x="2508727" y="1450287"/>
                </a:lnTo>
                <a:lnTo>
                  <a:pt x="2525812" y="1492376"/>
                </a:lnTo>
                <a:lnTo>
                  <a:pt x="2542105" y="1534864"/>
                </a:lnTo>
                <a:lnTo>
                  <a:pt x="2557598" y="1577742"/>
                </a:lnTo>
                <a:lnTo>
                  <a:pt x="2572280" y="1621000"/>
                </a:lnTo>
                <a:lnTo>
                  <a:pt x="2586144" y="1664630"/>
                </a:lnTo>
                <a:lnTo>
                  <a:pt x="2599179" y="1708622"/>
                </a:lnTo>
                <a:lnTo>
                  <a:pt x="2611376" y="1752968"/>
                </a:lnTo>
                <a:lnTo>
                  <a:pt x="2622728" y="1797658"/>
                </a:lnTo>
                <a:lnTo>
                  <a:pt x="2633223" y="1842683"/>
                </a:lnTo>
                <a:lnTo>
                  <a:pt x="2642854" y="1888033"/>
                </a:lnTo>
                <a:lnTo>
                  <a:pt x="2646923" y="1909254"/>
                </a:lnTo>
                <a:close/>
              </a:path>
            </a:pathLst>
          </a:custGeom>
          <a:solidFill>
            <a:srgbClr val="3E7C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1" name="Google Shape;301;p33"/>
          <p:cNvSpPr/>
          <p:nvPr/>
        </p:nvSpPr>
        <p:spPr>
          <a:xfrm>
            <a:off x="838200" y="5638800"/>
            <a:ext cx="95250" cy="9525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2" name="Google Shape;302;p33"/>
          <p:cNvSpPr txBox="1"/>
          <p:nvPr/>
        </p:nvSpPr>
        <p:spPr>
          <a:xfrm>
            <a:off x="714982" y="1820773"/>
            <a:ext cx="8566785" cy="2966592"/>
          </a:xfrm>
          <a:prstGeom prst="rect">
            <a:avLst/>
          </a:prstGeom>
          <a:noFill/>
          <a:ln>
            <a:noFill/>
          </a:ln>
        </p:spPr>
        <p:txBody>
          <a:bodyPr spcFirstLastPara="1" wrap="square" lIns="0" tIns="12700" rIns="0" bIns="0" anchor="t" anchorCtr="0">
            <a:noAutofit/>
          </a:bodyPr>
          <a:lstStyle/>
          <a:p>
            <a:pPr marL="457200" marR="5080" lvl="0" indent="-381000" algn="l" rtl="0">
              <a:lnSpc>
                <a:spcPct val="114599"/>
              </a:lnSpc>
              <a:spcBef>
                <a:spcPts val="0"/>
              </a:spcBef>
              <a:spcAft>
                <a:spcPts val="0"/>
              </a:spcAft>
              <a:buClr>
                <a:srgbClr val="3E7C23"/>
              </a:buClr>
              <a:buSzPts val="2400"/>
              <a:buFont typeface="Raleway"/>
              <a:buChar char="●"/>
            </a:pPr>
            <a:r>
              <a:rPr lang="en-GB" sz="2400">
                <a:solidFill>
                  <a:srgbClr val="3E7C23"/>
                </a:solidFill>
                <a:latin typeface="Raleway"/>
                <a:ea typeface="Raleway"/>
                <a:cs typeface="Raleway"/>
                <a:sym typeface="Raleway"/>
              </a:rPr>
              <a:t>Our bodies are more sensitive - have ernest empathy if we speak to you about sensory sensitivities or environments which are overstimulating. </a:t>
            </a:r>
            <a:endParaRPr sz="2400">
              <a:solidFill>
                <a:srgbClr val="3E7C23"/>
              </a:solidFill>
              <a:latin typeface="Raleway"/>
              <a:ea typeface="Raleway"/>
              <a:cs typeface="Raleway"/>
              <a:sym typeface="Raleway"/>
            </a:endParaRPr>
          </a:p>
          <a:p>
            <a:pPr marL="914400" marR="5080" lvl="1" indent="-381000" algn="l" rtl="0">
              <a:lnSpc>
                <a:spcPct val="114599"/>
              </a:lnSpc>
              <a:spcBef>
                <a:spcPts val="0"/>
              </a:spcBef>
              <a:spcAft>
                <a:spcPts val="0"/>
              </a:spcAft>
              <a:buClr>
                <a:srgbClr val="3E7C23"/>
              </a:buClr>
              <a:buSzPts val="2400"/>
              <a:buFont typeface="Raleway"/>
              <a:buChar char="○"/>
            </a:pPr>
            <a:r>
              <a:rPr lang="en-GB" sz="2400">
                <a:solidFill>
                  <a:srgbClr val="3E7C23"/>
                </a:solidFill>
                <a:latin typeface="Raleway"/>
                <a:ea typeface="Raleway"/>
                <a:cs typeface="Raleway"/>
                <a:sym typeface="Raleway"/>
              </a:rPr>
              <a:t>This is an issue of accessibility - Equality Act (2010).</a:t>
            </a:r>
            <a:endParaRPr sz="2400">
              <a:solidFill>
                <a:srgbClr val="3E7C23"/>
              </a:solidFill>
              <a:latin typeface="Raleway"/>
              <a:ea typeface="Raleway"/>
              <a:cs typeface="Raleway"/>
              <a:sym typeface="Raleway"/>
            </a:endParaRPr>
          </a:p>
          <a:p>
            <a:pPr marL="457200" marR="5080" lvl="0" indent="-381000" algn="l" rtl="0">
              <a:lnSpc>
                <a:spcPct val="114599"/>
              </a:lnSpc>
              <a:spcBef>
                <a:spcPts val="0"/>
              </a:spcBef>
              <a:spcAft>
                <a:spcPts val="0"/>
              </a:spcAft>
              <a:buClr>
                <a:srgbClr val="3E7C23"/>
              </a:buClr>
              <a:buSzPts val="2400"/>
              <a:buFont typeface="Raleway"/>
              <a:buChar char="●"/>
            </a:pPr>
            <a:r>
              <a:rPr lang="en-GB" sz="2400">
                <a:solidFill>
                  <a:srgbClr val="3E7C23"/>
                </a:solidFill>
                <a:latin typeface="Raleway"/>
                <a:ea typeface="Raleway"/>
                <a:cs typeface="Raleway"/>
                <a:sym typeface="Raleway"/>
              </a:rPr>
              <a:t>Give us time to process your verbal requests (min 20  secs)</a:t>
            </a:r>
            <a:endParaRPr sz="2400">
              <a:solidFill>
                <a:srgbClr val="3E7C23"/>
              </a:solidFill>
              <a:latin typeface="Raleway"/>
              <a:ea typeface="Raleway"/>
              <a:cs typeface="Raleway"/>
              <a:sym typeface="Raleway"/>
            </a:endParaRPr>
          </a:p>
          <a:p>
            <a:pPr marL="457200" marR="300990" lvl="0" indent="-381000" algn="l" rtl="0">
              <a:lnSpc>
                <a:spcPct val="114599"/>
              </a:lnSpc>
              <a:spcBef>
                <a:spcPts val="0"/>
              </a:spcBef>
              <a:spcAft>
                <a:spcPts val="0"/>
              </a:spcAft>
              <a:buClr>
                <a:srgbClr val="3E7C23"/>
              </a:buClr>
              <a:buSzPts val="2400"/>
              <a:buFont typeface="Raleway"/>
              <a:buChar char="●"/>
            </a:pPr>
            <a:r>
              <a:rPr lang="en-GB" sz="2400">
                <a:solidFill>
                  <a:srgbClr val="3E7C23"/>
                </a:solidFill>
                <a:latin typeface="Raleway"/>
                <a:ea typeface="Raleway"/>
                <a:cs typeface="Raleway"/>
                <a:sym typeface="Raleway"/>
              </a:rPr>
              <a:t>Patience, listening and acceptance are key. </a:t>
            </a:r>
            <a:r>
              <a:rPr lang="en-GB" sz="2400" u="sng">
                <a:solidFill>
                  <a:srgbClr val="3E7C23"/>
                </a:solidFill>
                <a:latin typeface="Raleway"/>
                <a:ea typeface="Raleway"/>
                <a:cs typeface="Raleway"/>
                <a:sym typeface="Raleway"/>
              </a:rPr>
              <a:t>We are not being awkward. </a:t>
            </a:r>
            <a:endParaRPr sz="2400" u="sng">
              <a:solidFill>
                <a:schemeClr val="dk1"/>
              </a:solidFill>
              <a:latin typeface="Raleway"/>
              <a:ea typeface="Raleway"/>
              <a:cs typeface="Raleway"/>
              <a:sym typeface="Raleway"/>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306"/>
        <p:cNvGrpSpPr/>
        <p:nvPr/>
      </p:nvGrpSpPr>
      <p:grpSpPr>
        <a:xfrm>
          <a:off x="0" y="0"/>
          <a:ext cx="0" cy="0"/>
          <a:chOff x="0" y="0"/>
          <a:chExt cx="0" cy="0"/>
        </a:xfrm>
      </p:grpSpPr>
      <p:sp>
        <p:nvSpPr>
          <p:cNvPr id="307" name="Google Shape;307;p34"/>
          <p:cNvSpPr/>
          <p:nvPr/>
        </p:nvSpPr>
        <p:spPr>
          <a:xfrm>
            <a:off x="590614" y="0"/>
            <a:ext cx="4038600" cy="577215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8" name="Google Shape;308;p34"/>
          <p:cNvSpPr txBox="1">
            <a:spLocks noGrp="1"/>
          </p:cNvSpPr>
          <p:nvPr>
            <p:ph type="title"/>
          </p:nvPr>
        </p:nvSpPr>
        <p:spPr>
          <a:xfrm>
            <a:off x="7714551" y="926908"/>
            <a:ext cx="1538605" cy="1252220"/>
          </a:xfrm>
          <a:prstGeom prst="rect">
            <a:avLst/>
          </a:prstGeom>
          <a:noFill/>
          <a:ln>
            <a:noFill/>
          </a:ln>
        </p:spPr>
        <p:txBody>
          <a:bodyPr spcFirstLastPara="1" wrap="square" lIns="0" tIns="12700" rIns="0" bIns="0" anchor="t" anchorCtr="0">
            <a:noAutofit/>
          </a:bodyPr>
          <a:lstStyle/>
          <a:p>
            <a:pPr marL="12700" lvl="0" indent="0" algn="l" rtl="0">
              <a:lnSpc>
                <a:spcPct val="100000"/>
              </a:lnSpc>
              <a:spcBef>
                <a:spcPts val="0"/>
              </a:spcBef>
              <a:spcAft>
                <a:spcPts val="0"/>
              </a:spcAft>
              <a:buNone/>
            </a:pPr>
            <a:r>
              <a:rPr lang="en-GB" sz="8050">
                <a:solidFill>
                  <a:srgbClr val="000000"/>
                </a:solidFill>
                <a:latin typeface="Raleway"/>
                <a:ea typeface="Raleway"/>
                <a:cs typeface="Raleway"/>
                <a:sym typeface="Raleway"/>
              </a:rPr>
              <a:t>02</a:t>
            </a:r>
            <a:endParaRPr sz="8050">
              <a:latin typeface="Raleway"/>
              <a:ea typeface="Raleway"/>
              <a:cs typeface="Raleway"/>
              <a:sym typeface="Raleway"/>
            </a:endParaRPr>
          </a:p>
        </p:txBody>
      </p:sp>
      <p:sp>
        <p:nvSpPr>
          <p:cNvPr id="309" name="Google Shape;309;p34"/>
          <p:cNvSpPr txBox="1">
            <a:spLocks noGrp="1"/>
          </p:cNvSpPr>
          <p:nvPr>
            <p:ph type="body" idx="1"/>
          </p:nvPr>
        </p:nvSpPr>
        <p:spPr>
          <a:xfrm>
            <a:off x="4648200" y="2142915"/>
            <a:ext cx="4953000" cy="3625223"/>
          </a:xfrm>
          <a:prstGeom prst="rect">
            <a:avLst/>
          </a:prstGeom>
          <a:noFill/>
          <a:ln>
            <a:noFill/>
          </a:ln>
        </p:spPr>
        <p:txBody>
          <a:bodyPr spcFirstLastPara="1" wrap="square" lIns="0" tIns="15875" rIns="0" bIns="0" anchor="t" anchorCtr="0">
            <a:noAutofit/>
          </a:bodyPr>
          <a:lstStyle/>
          <a:p>
            <a:pPr marL="12700" lvl="0" indent="0" algn="r" rtl="0">
              <a:lnSpc>
                <a:spcPct val="100000"/>
              </a:lnSpc>
              <a:spcBef>
                <a:spcPts val="0"/>
              </a:spcBef>
              <a:spcAft>
                <a:spcPts val="0"/>
              </a:spcAft>
              <a:buNone/>
            </a:pPr>
            <a:r>
              <a:rPr lang="en-GB">
                <a:latin typeface="Raleway"/>
                <a:ea typeface="Raleway"/>
                <a:cs typeface="Raleway"/>
                <a:sym typeface="Raleway"/>
              </a:rPr>
              <a:t>Communication styles and  expectations</a:t>
            </a:r>
            <a:endParaRPr>
              <a:latin typeface="Raleway"/>
              <a:ea typeface="Raleway"/>
              <a:cs typeface="Raleway"/>
              <a:sym typeface="Raleway"/>
            </a:endParaRPr>
          </a:p>
          <a:p>
            <a:pPr marL="2171700" lvl="0" indent="0" algn="r" rtl="0">
              <a:lnSpc>
                <a:spcPct val="100000"/>
              </a:lnSpc>
              <a:spcBef>
                <a:spcPts val="3584"/>
              </a:spcBef>
              <a:spcAft>
                <a:spcPts val="0"/>
              </a:spcAft>
              <a:buNone/>
            </a:pPr>
            <a:r>
              <a:rPr lang="en-GB" sz="2400" b="0">
                <a:latin typeface="Raleway"/>
                <a:ea typeface="Raleway"/>
                <a:cs typeface="Raleway"/>
                <a:sym typeface="Raleway"/>
              </a:rPr>
              <a:t>focused around</a:t>
            </a:r>
            <a:r>
              <a:rPr lang="en-GB" sz="2400">
                <a:latin typeface="Raleway"/>
                <a:ea typeface="Raleway"/>
                <a:cs typeface="Raleway"/>
                <a:sym typeface="Raleway"/>
              </a:rPr>
              <a:t> </a:t>
            </a:r>
            <a:r>
              <a:rPr lang="en-GB" sz="2400" b="0">
                <a:latin typeface="Raleway"/>
                <a:ea typeface="Raleway"/>
                <a:cs typeface="Raleway"/>
                <a:sym typeface="Raleway"/>
              </a:rPr>
              <a:t>our  understanding of the world</a:t>
            </a:r>
            <a:endParaRPr sz="2400">
              <a:latin typeface="Raleway"/>
              <a:ea typeface="Raleway"/>
              <a:cs typeface="Raleway"/>
              <a:sym typeface="Raleway"/>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5"/>
          <p:cNvSpPr txBox="1">
            <a:spLocks noGrp="1"/>
          </p:cNvSpPr>
          <p:nvPr>
            <p:ph type="ctrTitle"/>
          </p:nvPr>
        </p:nvSpPr>
        <p:spPr>
          <a:xfrm>
            <a:off x="1687631" y="1720043"/>
            <a:ext cx="6378336" cy="2673350"/>
          </a:xfrm>
          <a:prstGeom prst="rect">
            <a:avLst/>
          </a:prstGeom>
          <a:noFill/>
          <a:ln>
            <a:noFill/>
          </a:ln>
        </p:spPr>
        <p:txBody>
          <a:bodyPr spcFirstLastPara="1" wrap="square" lIns="0" tIns="12700" rIns="0" bIns="0" anchor="t" anchorCtr="0">
            <a:noAutofit/>
          </a:bodyPr>
          <a:lstStyle/>
          <a:p>
            <a:pPr marL="441325" marR="5080" lvl="0" indent="-135255" algn="l" rtl="0">
              <a:lnSpc>
                <a:spcPct val="107900"/>
              </a:lnSpc>
              <a:spcBef>
                <a:spcPts val="0"/>
              </a:spcBef>
              <a:spcAft>
                <a:spcPts val="0"/>
              </a:spcAft>
              <a:buNone/>
            </a:pPr>
            <a:r>
              <a:rPr lang="en-GB">
                <a:latin typeface="Raleway"/>
                <a:ea typeface="Raleway"/>
                <a:cs typeface="Raleway"/>
                <a:sym typeface="Raleway"/>
              </a:rPr>
              <a:t>I'll be there  in a minute</a:t>
            </a:r>
            <a:endParaRPr>
              <a:latin typeface="Raleway"/>
              <a:ea typeface="Raleway"/>
              <a:cs typeface="Raleway"/>
              <a:sym typeface="Raleway"/>
            </a:endParaRPr>
          </a:p>
        </p:txBody>
      </p:sp>
      <p:sp>
        <p:nvSpPr>
          <p:cNvPr id="315" name="Google Shape;315;p35"/>
          <p:cNvSpPr txBox="1">
            <a:spLocks noGrp="1"/>
          </p:cNvSpPr>
          <p:nvPr>
            <p:ph type="subTitle" idx="1"/>
          </p:nvPr>
        </p:nvSpPr>
        <p:spPr>
          <a:xfrm>
            <a:off x="566785" y="5701080"/>
            <a:ext cx="8620028" cy="902970"/>
          </a:xfrm>
          <a:prstGeom prst="rect">
            <a:avLst/>
          </a:prstGeom>
          <a:noFill/>
          <a:ln>
            <a:noFill/>
          </a:ln>
        </p:spPr>
        <p:txBody>
          <a:bodyPr spcFirstLastPara="1" wrap="square" lIns="0" tIns="11425" rIns="0" bIns="0" anchor="t" anchorCtr="0">
            <a:noAutofit/>
          </a:bodyPr>
          <a:lstStyle/>
          <a:p>
            <a:pPr marL="3820159" marR="5080" lvl="0" indent="-3750309" algn="ctr" rtl="0">
              <a:lnSpc>
                <a:spcPct val="126035"/>
              </a:lnSpc>
              <a:spcBef>
                <a:spcPts val="0"/>
              </a:spcBef>
              <a:spcAft>
                <a:spcPts val="0"/>
              </a:spcAft>
              <a:buNone/>
            </a:pPr>
            <a:r>
              <a:rPr lang="en-GB">
                <a:latin typeface="Raleway"/>
                <a:ea typeface="Raleway"/>
                <a:cs typeface="Raleway"/>
                <a:sym typeface="Raleway"/>
              </a:rPr>
              <a:t>How long do you consider a minute to be here?</a:t>
            </a:r>
            <a:endParaRPr>
              <a:latin typeface="Raleway"/>
              <a:ea typeface="Raleway"/>
              <a:cs typeface="Raleway"/>
              <a:sym typeface="Raleway"/>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319"/>
        <p:cNvGrpSpPr/>
        <p:nvPr/>
      </p:nvGrpSpPr>
      <p:grpSpPr>
        <a:xfrm>
          <a:off x="0" y="0"/>
          <a:ext cx="0" cy="0"/>
          <a:chOff x="0" y="0"/>
          <a:chExt cx="0" cy="0"/>
        </a:xfrm>
      </p:grpSpPr>
      <p:sp>
        <p:nvSpPr>
          <p:cNvPr id="320" name="Google Shape;320;p36"/>
          <p:cNvSpPr/>
          <p:nvPr/>
        </p:nvSpPr>
        <p:spPr>
          <a:xfrm>
            <a:off x="5461215" y="1511401"/>
            <a:ext cx="3886200" cy="38862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1" name="Google Shape;321;p36"/>
          <p:cNvSpPr/>
          <p:nvPr/>
        </p:nvSpPr>
        <p:spPr>
          <a:xfrm>
            <a:off x="525510" y="1224342"/>
            <a:ext cx="4352925" cy="4477449"/>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2" name="Google Shape;322;p36"/>
          <p:cNvSpPr/>
          <p:nvPr/>
        </p:nvSpPr>
        <p:spPr>
          <a:xfrm>
            <a:off x="170" y="6531267"/>
            <a:ext cx="9753600" cy="781050"/>
          </a:xfrm>
          <a:custGeom>
            <a:avLst/>
            <a:gdLst/>
            <a:ahLst/>
            <a:cxnLst/>
            <a:rect l="l" t="t" r="r" b="b"/>
            <a:pathLst>
              <a:path w="9753600" h="781050" extrusionOk="0">
                <a:moveTo>
                  <a:pt x="0" y="0"/>
                </a:moveTo>
                <a:lnTo>
                  <a:pt x="9753429" y="0"/>
                </a:lnTo>
                <a:lnTo>
                  <a:pt x="9753429" y="781049"/>
                </a:lnTo>
                <a:lnTo>
                  <a:pt x="0" y="781049"/>
                </a:lnTo>
                <a:lnTo>
                  <a:pt x="0" y="0"/>
                </a:lnTo>
                <a:close/>
              </a:path>
            </a:pathLst>
          </a:custGeom>
          <a:solidFill>
            <a:srgbClr val="3E7C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62"/>
        <p:cNvGrpSpPr/>
        <p:nvPr/>
      </p:nvGrpSpPr>
      <p:grpSpPr>
        <a:xfrm>
          <a:off x="0" y="0"/>
          <a:ext cx="0" cy="0"/>
          <a:chOff x="0" y="0"/>
          <a:chExt cx="0" cy="0"/>
        </a:xfrm>
      </p:grpSpPr>
      <p:sp>
        <p:nvSpPr>
          <p:cNvPr id="63" name="Google Shape;63;p9"/>
          <p:cNvSpPr/>
          <p:nvPr/>
        </p:nvSpPr>
        <p:spPr>
          <a:xfrm>
            <a:off x="0" y="0"/>
            <a:ext cx="732790" cy="7315200"/>
          </a:xfrm>
          <a:custGeom>
            <a:avLst/>
            <a:gdLst/>
            <a:ahLst/>
            <a:cxnLst/>
            <a:rect l="l" t="t" r="r" b="b"/>
            <a:pathLst>
              <a:path w="732790" h="7315200" extrusionOk="0">
                <a:moveTo>
                  <a:pt x="0" y="7315200"/>
                </a:moveTo>
                <a:lnTo>
                  <a:pt x="0" y="0"/>
                </a:lnTo>
                <a:lnTo>
                  <a:pt x="732563" y="0"/>
                </a:lnTo>
                <a:lnTo>
                  <a:pt x="732563" y="7315200"/>
                </a:lnTo>
                <a:lnTo>
                  <a:pt x="0" y="7315200"/>
                </a:lnTo>
                <a:close/>
              </a:path>
            </a:pathLst>
          </a:custGeom>
          <a:solidFill>
            <a:srgbClr val="3E7C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 name="Google Shape;64;p9"/>
          <p:cNvSpPr txBox="1">
            <a:spLocks noGrp="1"/>
          </p:cNvSpPr>
          <p:nvPr>
            <p:ph type="title"/>
          </p:nvPr>
        </p:nvSpPr>
        <p:spPr>
          <a:xfrm>
            <a:off x="995200" y="626325"/>
            <a:ext cx="8270700" cy="1575600"/>
          </a:xfrm>
          <a:prstGeom prst="rect">
            <a:avLst/>
          </a:prstGeom>
          <a:noFill/>
          <a:ln>
            <a:noFill/>
          </a:ln>
        </p:spPr>
        <p:txBody>
          <a:bodyPr spcFirstLastPara="1" wrap="square" lIns="0" tIns="53325" rIns="0" bIns="0" anchor="t" anchorCtr="0">
            <a:noAutofit/>
          </a:bodyPr>
          <a:lstStyle/>
          <a:p>
            <a:pPr marL="12700" marR="5080" lvl="0" indent="0" algn="l" rtl="0">
              <a:lnSpc>
                <a:spcPct val="118750"/>
              </a:lnSpc>
              <a:spcBef>
                <a:spcPts val="0"/>
              </a:spcBef>
              <a:spcAft>
                <a:spcPts val="0"/>
              </a:spcAft>
              <a:buNone/>
            </a:pPr>
            <a:r>
              <a:rPr lang="en-GB" sz="6400">
                <a:latin typeface="Raleway"/>
                <a:ea typeface="Raleway"/>
                <a:cs typeface="Raleway"/>
                <a:sym typeface="Raleway"/>
              </a:rPr>
              <a:t> Overview</a:t>
            </a:r>
            <a:endParaRPr>
              <a:latin typeface="Raleway"/>
              <a:ea typeface="Raleway"/>
              <a:cs typeface="Raleway"/>
              <a:sym typeface="Raleway"/>
            </a:endParaRPr>
          </a:p>
        </p:txBody>
      </p:sp>
      <p:sp>
        <p:nvSpPr>
          <p:cNvPr id="65" name="Google Shape;65;p9"/>
          <p:cNvSpPr/>
          <p:nvPr/>
        </p:nvSpPr>
        <p:spPr>
          <a:xfrm>
            <a:off x="6589890" y="2122246"/>
            <a:ext cx="3164205" cy="2575560"/>
          </a:xfrm>
          <a:custGeom>
            <a:avLst/>
            <a:gdLst/>
            <a:ahLst/>
            <a:cxnLst/>
            <a:rect l="l" t="t" r="r" b="b"/>
            <a:pathLst>
              <a:path w="3164204" h="2575560" extrusionOk="0">
                <a:moveTo>
                  <a:pt x="3163708" y="2575293"/>
                </a:moveTo>
                <a:lnTo>
                  <a:pt x="500033" y="2575293"/>
                </a:lnTo>
                <a:lnTo>
                  <a:pt x="454583" y="2573107"/>
                </a:lnTo>
                <a:lnTo>
                  <a:pt x="410263" y="2566674"/>
                </a:lnTo>
                <a:lnTo>
                  <a:pt x="367252" y="2556186"/>
                </a:lnTo>
                <a:lnTo>
                  <a:pt x="325727" y="2541832"/>
                </a:lnTo>
                <a:lnTo>
                  <a:pt x="285865" y="2523802"/>
                </a:lnTo>
                <a:lnTo>
                  <a:pt x="247846" y="2502285"/>
                </a:lnTo>
                <a:lnTo>
                  <a:pt x="211846" y="2477472"/>
                </a:lnTo>
                <a:lnTo>
                  <a:pt x="178043" y="2449553"/>
                </a:lnTo>
                <a:lnTo>
                  <a:pt x="146615" y="2418718"/>
                </a:lnTo>
                <a:lnTo>
                  <a:pt x="117741" y="2385157"/>
                </a:lnTo>
                <a:lnTo>
                  <a:pt x="91598" y="2349059"/>
                </a:lnTo>
                <a:lnTo>
                  <a:pt x="68363" y="2310615"/>
                </a:lnTo>
                <a:lnTo>
                  <a:pt x="48215" y="2270014"/>
                </a:lnTo>
                <a:lnTo>
                  <a:pt x="31332" y="2227447"/>
                </a:lnTo>
                <a:lnTo>
                  <a:pt x="17891" y="2183104"/>
                </a:lnTo>
                <a:lnTo>
                  <a:pt x="8070" y="2137174"/>
                </a:lnTo>
                <a:lnTo>
                  <a:pt x="2047" y="2089847"/>
                </a:lnTo>
                <a:lnTo>
                  <a:pt x="0" y="2041314"/>
                </a:lnTo>
                <a:lnTo>
                  <a:pt x="0" y="533538"/>
                </a:lnTo>
                <a:lnTo>
                  <a:pt x="2045" y="485008"/>
                </a:lnTo>
                <a:lnTo>
                  <a:pt x="8067" y="437684"/>
                </a:lnTo>
                <a:lnTo>
                  <a:pt x="17887" y="391757"/>
                </a:lnTo>
                <a:lnTo>
                  <a:pt x="31327" y="347416"/>
                </a:lnTo>
                <a:lnTo>
                  <a:pt x="48211" y="304851"/>
                </a:lnTo>
                <a:lnTo>
                  <a:pt x="68358" y="264252"/>
                </a:lnTo>
                <a:lnTo>
                  <a:pt x="91593" y="225809"/>
                </a:lnTo>
                <a:lnTo>
                  <a:pt x="117737" y="189713"/>
                </a:lnTo>
                <a:lnTo>
                  <a:pt x="146611" y="156152"/>
                </a:lnTo>
                <a:lnTo>
                  <a:pt x="178039" y="125318"/>
                </a:lnTo>
                <a:lnTo>
                  <a:pt x="211842" y="97400"/>
                </a:lnTo>
                <a:lnTo>
                  <a:pt x="247843" y="72588"/>
                </a:lnTo>
                <a:lnTo>
                  <a:pt x="285863" y="51071"/>
                </a:lnTo>
                <a:lnTo>
                  <a:pt x="325725" y="33041"/>
                </a:lnTo>
                <a:lnTo>
                  <a:pt x="367251" y="18687"/>
                </a:lnTo>
                <a:lnTo>
                  <a:pt x="410263" y="8199"/>
                </a:lnTo>
                <a:lnTo>
                  <a:pt x="454583" y="1767"/>
                </a:lnTo>
                <a:lnTo>
                  <a:pt x="3163708" y="0"/>
                </a:lnTo>
                <a:lnTo>
                  <a:pt x="3163708" y="162814"/>
                </a:lnTo>
                <a:lnTo>
                  <a:pt x="500033" y="162814"/>
                </a:lnTo>
                <a:lnTo>
                  <a:pt x="454380" y="166204"/>
                </a:lnTo>
                <a:lnTo>
                  <a:pt x="410575" y="176078"/>
                </a:lnTo>
                <a:lnTo>
                  <a:pt x="369021" y="191992"/>
                </a:lnTo>
                <a:lnTo>
                  <a:pt x="330124" y="213500"/>
                </a:lnTo>
                <a:lnTo>
                  <a:pt x="294288" y="240156"/>
                </a:lnTo>
                <a:lnTo>
                  <a:pt x="261918" y="271516"/>
                </a:lnTo>
                <a:lnTo>
                  <a:pt x="233418" y="307136"/>
                </a:lnTo>
                <a:lnTo>
                  <a:pt x="209192" y="346569"/>
                </a:lnTo>
                <a:lnTo>
                  <a:pt x="189646" y="389370"/>
                </a:lnTo>
                <a:lnTo>
                  <a:pt x="175184" y="435096"/>
                </a:lnTo>
                <a:lnTo>
                  <a:pt x="166210" y="483300"/>
                </a:lnTo>
                <a:lnTo>
                  <a:pt x="163128" y="533538"/>
                </a:lnTo>
                <a:lnTo>
                  <a:pt x="163128" y="2041314"/>
                </a:lnTo>
                <a:lnTo>
                  <a:pt x="166210" y="2091553"/>
                </a:lnTo>
                <a:lnTo>
                  <a:pt x="175184" y="2139761"/>
                </a:lnTo>
                <a:lnTo>
                  <a:pt x="189646" y="2185493"/>
                </a:lnTo>
                <a:lnTo>
                  <a:pt x="209192" y="2228303"/>
                </a:lnTo>
                <a:lnTo>
                  <a:pt x="233418" y="2267745"/>
                </a:lnTo>
                <a:lnTo>
                  <a:pt x="261918" y="2303374"/>
                </a:lnTo>
                <a:lnTo>
                  <a:pt x="294288" y="2334744"/>
                </a:lnTo>
                <a:lnTo>
                  <a:pt x="330124" y="2361409"/>
                </a:lnTo>
                <a:lnTo>
                  <a:pt x="369021" y="2382924"/>
                </a:lnTo>
                <a:lnTo>
                  <a:pt x="410575" y="2398844"/>
                </a:lnTo>
                <a:lnTo>
                  <a:pt x="454380" y="2408723"/>
                </a:lnTo>
                <a:lnTo>
                  <a:pt x="500033" y="2412115"/>
                </a:lnTo>
                <a:lnTo>
                  <a:pt x="3163708" y="2412115"/>
                </a:lnTo>
                <a:lnTo>
                  <a:pt x="3163708" y="2575293"/>
                </a:lnTo>
                <a:close/>
              </a:path>
            </a:pathLst>
          </a:custGeom>
          <a:solidFill>
            <a:srgbClr val="3E7C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 name="Google Shape;66;p9"/>
          <p:cNvSpPr/>
          <p:nvPr/>
        </p:nvSpPr>
        <p:spPr>
          <a:xfrm>
            <a:off x="6956080" y="2481390"/>
            <a:ext cx="2797810" cy="1866900"/>
          </a:xfrm>
          <a:custGeom>
            <a:avLst/>
            <a:gdLst/>
            <a:ahLst/>
            <a:cxnLst/>
            <a:rect l="l" t="t" r="r" b="b"/>
            <a:pathLst>
              <a:path w="2797809" h="1866900" extrusionOk="0">
                <a:moveTo>
                  <a:pt x="2797519" y="1866379"/>
                </a:moveTo>
                <a:lnTo>
                  <a:pt x="76467" y="1866379"/>
                </a:lnTo>
                <a:lnTo>
                  <a:pt x="46929" y="1860288"/>
                </a:lnTo>
                <a:lnTo>
                  <a:pt x="22598" y="1843758"/>
                </a:lnTo>
                <a:lnTo>
                  <a:pt x="6084" y="1819411"/>
                </a:lnTo>
                <a:lnTo>
                  <a:pt x="0" y="1789863"/>
                </a:lnTo>
                <a:lnTo>
                  <a:pt x="0" y="76515"/>
                </a:lnTo>
                <a:lnTo>
                  <a:pt x="6084" y="46959"/>
                </a:lnTo>
                <a:lnTo>
                  <a:pt x="22598" y="22612"/>
                </a:lnTo>
                <a:lnTo>
                  <a:pt x="46929" y="6088"/>
                </a:lnTo>
                <a:lnTo>
                  <a:pt x="76467" y="0"/>
                </a:lnTo>
                <a:lnTo>
                  <a:pt x="2797519" y="0"/>
                </a:lnTo>
                <a:lnTo>
                  <a:pt x="2797519" y="76515"/>
                </a:lnTo>
                <a:lnTo>
                  <a:pt x="152923" y="76515"/>
                </a:lnTo>
                <a:lnTo>
                  <a:pt x="76467" y="153031"/>
                </a:lnTo>
                <a:lnTo>
                  <a:pt x="152923" y="153031"/>
                </a:lnTo>
                <a:lnTo>
                  <a:pt x="152923" y="1713347"/>
                </a:lnTo>
                <a:lnTo>
                  <a:pt x="76467" y="1713347"/>
                </a:lnTo>
                <a:lnTo>
                  <a:pt x="152923" y="1789863"/>
                </a:lnTo>
                <a:lnTo>
                  <a:pt x="2797519" y="1789863"/>
                </a:lnTo>
                <a:lnTo>
                  <a:pt x="2797519" y="1866379"/>
                </a:lnTo>
                <a:close/>
              </a:path>
              <a:path w="2797809" h="1866900" extrusionOk="0">
                <a:moveTo>
                  <a:pt x="152923" y="153031"/>
                </a:moveTo>
                <a:lnTo>
                  <a:pt x="76467" y="153031"/>
                </a:lnTo>
                <a:lnTo>
                  <a:pt x="152923" y="76515"/>
                </a:lnTo>
                <a:lnTo>
                  <a:pt x="152923" y="153031"/>
                </a:lnTo>
                <a:close/>
              </a:path>
              <a:path w="2797809" h="1866900" extrusionOk="0">
                <a:moveTo>
                  <a:pt x="2797519" y="153031"/>
                </a:moveTo>
                <a:lnTo>
                  <a:pt x="152923" y="153031"/>
                </a:lnTo>
                <a:lnTo>
                  <a:pt x="152923" y="76515"/>
                </a:lnTo>
                <a:lnTo>
                  <a:pt x="2797519" y="76515"/>
                </a:lnTo>
                <a:lnTo>
                  <a:pt x="2797519" y="153031"/>
                </a:lnTo>
                <a:close/>
              </a:path>
              <a:path w="2797809" h="1866900" extrusionOk="0">
                <a:moveTo>
                  <a:pt x="152923" y="1789863"/>
                </a:moveTo>
                <a:lnTo>
                  <a:pt x="76467" y="1713347"/>
                </a:lnTo>
                <a:lnTo>
                  <a:pt x="152923" y="1713347"/>
                </a:lnTo>
                <a:lnTo>
                  <a:pt x="152923" y="1789863"/>
                </a:lnTo>
                <a:close/>
              </a:path>
              <a:path w="2797809" h="1866900" extrusionOk="0">
                <a:moveTo>
                  <a:pt x="2797519" y="1789863"/>
                </a:moveTo>
                <a:lnTo>
                  <a:pt x="152923" y="1789863"/>
                </a:lnTo>
                <a:lnTo>
                  <a:pt x="152923" y="1713347"/>
                </a:lnTo>
                <a:lnTo>
                  <a:pt x="2797519" y="1713347"/>
                </a:lnTo>
                <a:lnTo>
                  <a:pt x="2797519" y="1789863"/>
                </a:lnTo>
                <a:close/>
              </a:path>
            </a:pathLst>
          </a:custGeom>
          <a:solidFill>
            <a:srgbClr val="3E7C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 name="Google Shape;67;p9"/>
          <p:cNvSpPr/>
          <p:nvPr/>
        </p:nvSpPr>
        <p:spPr>
          <a:xfrm>
            <a:off x="6263588" y="4840524"/>
            <a:ext cx="3490595" cy="349250"/>
          </a:xfrm>
          <a:custGeom>
            <a:avLst/>
            <a:gdLst/>
            <a:ahLst/>
            <a:cxnLst/>
            <a:rect l="l" t="t" r="r" b="b"/>
            <a:pathLst>
              <a:path w="3490595" h="349250" extrusionOk="0">
                <a:moveTo>
                  <a:pt x="3490010" y="348771"/>
                </a:moveTo>
                <a:lnTo>
                  <a:pt x="205337" y="348771"/>
                </a:lnTo>
                <a:lnTo>
                  <a:pt x="195603" y="346267"/>
                </a:lnTo>
                <a:lnTo>
                  <a:pt x="162375" y="322318"/>
                </a:lnTo>
                <a:lnTo>
                  <a:pt x="130751" y="287298"/>
                </a:lnTo>
                <a:lnTo>
                  <a:pt x="101074" y="245212"/>
                </a:lnTo>
                <a:lnTo>
                  <a:pt x="73682" y="200065"/>
                </a:lnTo>
                <a:lnTo>
                  <a:pt x="48917" y="155862"/>
                </a:lnTo>
                <a:lnTo>
                  <a:pt x="27120" y="116608"/>
                </a:lnTo>
                <a:lnTo>
                  <a:pt x="8630" y="86309"/>
                </a:lnTo>
                <a:lnTo>
                  <a:pt x="0" y="57364"/>
                </a:lnTo>
                <a:lnTo>
                  <a:pt x="8539" y="29386"/>
                </a:lnTo>
                <a:lnTo>
                  <a:pt x="29507" y="8322"/>
                </a:lnTo>
                <a:lnTo>
                  <a:pt x="58127" y="0"/>
                </a:lnTo>
                <a:lnTo>
                  <a:pt x="3490010" y="0"/>
                </a:lnTo>
                <a:lnTo>
                  <a:pt x="3490010" y="28431"/>
                </a:lnTo>
                <a:lnTo>
                  <a:pt x="107635" y="28431"/>
                </a:lnTo>
                <a:lnTo>
                  <a:pt x="58127" y="114740"/>
                </a:lnTo>
                <a:lnTo>
                  <a:pt x="166615" y="114740"/>
                </a:lnTo>
                <a:lnTo>
                  <a:pt x="250451" y="237424"/>
                </a:lnTo>
                <a:lnTo>
                  <a:pt x="235489" y="237424"/>
                </a:lnTo>
                <a:lnTo>
                  <a:pt x="247754" y="242739"/>
                </a:lnTo>
                <a:lnTo>
                  <a:pt x="266268" y="260571"/>
                </a:lnTo>
                <a:lnTo>
                  <a:pt x="3490010" y="260571"/>
                </a:lnTo>
                <a:lnTo>
                  <a:pt x="3490010" y="348771"/>
                </a:lnTo>
                <a:close/>
              </a:path>
              <a:path w="3490595" h="349250" extrusionOk="0">
                <a:moveTo>
                  <a:pt x="166615" y="114740"/>
                </a:moveTo>
                <a:lnTo>
                  <a:pt x="58127" y="114740"/>
                </a:lnTo>
                <a:lnTo>
                  <a:pt x="107635" y="28431"/>
                </a:lnTo>
                <a:lnTo>
                  <a:pt x="166615" y="114740"/>
                </a:lnTo>
                <a:close/>
              </a:path>
              <a:path w="3490595" h="349250" extrusionOk="0">
                <a:moveTo>
                  <a:pt x="3490010" y="114740"/>
                </a:moveTo>
                <a:lnTo>
                  <a:pt x="166615" y="114740"/>
                </a:lnTo>
                <a:lnTo>
                  <a:pt x="107635" y="28431"/>
                </a:lnTo>
                <a:lnTo>
                  <a:pt x="3490010" y="28431"/>
                </a:lnTo>
                <a:lnTo>
                  <a:pt x="3490010" y="114740"/>
                </a:lnTo>
                <a:close/>
              </a:path>
              <a:path w="3490595" h="349250" extrusionOk="0">
                <a:moveTo>
                  <a:pt x="266268" y="260571"/>
                </a:moveTo>
                <a:lnTo>
                  <a:pt x="247754" y="242739"/>
                </a:lnTo>
                <a:lnTo>
                  <a:pt x="235489" y="237424"/>
                </a:lnTo>
                <a:lnTo>
                  <a:pt x="240944" y="238632"/>
                </a:lnTo>
                <a:lnTo>
                  <a:pt x="251642" y="239167"/>
                </a:lnTo>
                <a:lnTo>
                  <a:pt x="266268" y="260571"/>
                </a:lnTo>
                <a:close/>
              </a:path>
              <a:path w="3490595" h="349250" extrusionOk="0">
                <a:moveTo>
                  <a:pt x="251642" y="239167"/>
                </a:moveTo>
                <a:lnTo>
                  <a:pt x="240944" y="238632"/>
                </a:lnTo>
                <a:lnTo>
                  <a:pt x="235489" y="237424"/>
                </a:lnTo>
                <a:lnTo>
                  <a:pt x="250451" y="237424"/>
                </a:lnTo>
                <a:lnTo>
                  <a:pt x="251642" y="239167"/>
                </a:lnTo>
                <a:close/>
              </a:path>
              <a:path w="3490595" h="349250" extrusionOk="0">
                <a:moveTo>
                  <a:pt x="3490010" y="260571"/>
                </a:moveTo>
                <a:lnTo>
                  <a:pt x="266268" y="260571"/>
                </a:lnTo>
                <a:lnTo>
                  <a:pt x="251642" y="239167"/>
                </a:lnTo>
                <a:lnTo>
                  <a:pt x="275592" y="240366"/>
                </a:lnTo>
                <a:lnTo>
                  <a:pt x="3490010" y="240366"/>
                </a:lnTo>
                <a:lnTo>
                  <a:pt x="3490010" y="260571"/>
                </a:lnTo>
                <a:close/>
              </a:path>
            </a:pathLst>
          </a:custGeom>
          <a:solidFill>
            <a:srgbClr val="3E7C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 name="Google Shape;68;p9"/>
          <p:cNvSpPr txBox="1"/>
          <p:nvPr/>
        </p:nvSpPr>
        <p:spPr>
          <a:xfrm>
            <a:off x="1403976" y="2558550"/>
            <a:ext cx="4900800" cy="4216500"/>
          </a:xfrm>
          <a:prstGeom prst="rect">
            <a:avLst/>
          </a:prstGeom>
          <a:noFill/>
          <a:ln>
            <a:noFill/>
          </a:ln>
        </p:spPr>
        <p:txBody>
          <a:bodyPr spcFirstLastPara="1" wrap="square" lIns="0" tIns="12700" rIns="0" bIns="0" anchor="t" anchorCtr="0">
            <a:noAutofit/>
          </a:bodyPr>
          <a:lstStyle/>
          <a:p>
            <a:pPr marL="457200" marR="1676400" lvl="0" indent="-381000" algn="l" rtl="0">
              <a:lnSpc>
                <a:spcPct val="114599"/>
              </a:lnSpc>
              <a:spcBef>
                <a:spcPts val="0"/>
              </a:spcBef>
              <a:spcAft>
                <a:spcPts val="0"/>
              </a:spcAft>
              <a:buClr>
                <a:srgbClr val="3E7C23"/>
              </a:buClr>
              <a:buSzPts val="2400"/>
              <a:buFont typeface="Raleway"/>
              <a:buChar char="●"/>
            </a:pPr>
            <a:r>
              <a:rPr lang="en-GB" sz="2400" b="1">
                <a:solidFill>
                  <a:srgbClr val="3E7C23"/>
                </a:solidFill>
                <a:latin typeface="Raleway"/>
                <a:ea typeface="Raleway"/>
                <a:cs typeface="Raleway"/>
                <a:sym typeface="Raleway"/>
              </a:rPr>
              <a:t>what is autism?</a:t>
            </a:r>
            <a:endParaRPr sz="2400" b="1">
              <a:solidFill>
                <a:srgbClr val="3E7C23"/>
              </a:solidFill>
              <a:latin typeface="Raleway"/>
              <a:ea typeface="Raleway"/>
              <a:cs typeface="Raleway"/>
              <a:sym typeface="Raleway"/>
            </a:endParaRPr>
          </a:p>
          <a:p>
            <a:pPr marL="457200" marR="1676400" lvl="0" indent="-381000" algn="l" rtl="0">
              <a:lnSpc>
                <a:spcPct val="114599"/>
              </a:lnSpc>
              <a:spcBef>
                <a:spcPts val="0"/>
              </a:spcBef>
              <a:spcAft>
                <a:spcPts val="0"/>
              </a:spcAft>
              <a:buClr>
                <a:srgbClr val="3E7C23"/>
              </a:buClr>
              <a:buSzPts val="2400"/>
              <a:buFont typeface="Raleway"/>
              <a:buChar char="●"/>
            </a:pPr>
            <a:r>
              <a:rPr lang="en-GB" sz="2400" b="1">
                <a:solidFill>
                  <a:srgbClr val="3E7C23"/>
                </a:solidFill>
                <a:latin typeface="Raleway"/>
                <a:ea typeface="Raleway"/>
                <a:cs typeface="Raleway"/>
                <a:sym typeface="Raleway"/>
              </a:rPr>
              <a:t>the ‘spectrum’</a:t>
            </a:r>
            <a:endParaRPr sz="2400">
              <a:solidFill>
                <a:schemeClr val="dk1"/>
              </a:solidFill>
              <a:latin typeface="Raleway"/>
              <a:ea typeface="Raleway"/>
              <a:cs typeface="Raleway"/>
              <a:sym typeface="Raleway"/>
            </a:endParaRPr>
          </a:p>
          <a:p>
            <a:pPr marL="457200" marR="269875" lvl="0" indent="-381000" algn="l" rtl="0">
              <a:lnSpc>
                <a:spcPct val="114599"/>
              </a:lnSpc>
              <a:spcBef>
                <a:spcPts val="0"/>
              </a:spcBef>
              <a:spcAft>
                <a:spcPts val="0"/>
              </a:spcAft>
              <a:buClr>
                <a:srgbClr val="3E7C23"/>
              </a:buClr>
              <a:buSzPts val="2400"/>
              <a:buFont typeface="Raleway"/>
              <a:buChar char="●"/>
            </a:pPr>
            <a:r>
              <a:rPr lang="en-GB" sz="2400" b="1">
                <a:solidFill>
                  <a:srgbClr val="3E7C23"/>
                </a:solidFill>
                <a:latin typeface="Raleway"/>
                <a:ea typeface="Raleway"/>
                <a:cs typeface="Raleway"/>
                <a:sym typeface="Raleway"/>
              </a:rPr>
              <a:t>what is neurodiversity?</a:t>
            </a:r>
            <a:endParaRPr sz="2400" b="1">
              <a:solidFill>
                <a:srgbClr val="3E7C23"/>
              </a:solidFill>
              <a:latin typeface="Raleway"/>
              <a:ea typeface="Raleway"/>
              <a:cs typeface="Raleway"/>
              <a:sym typeface="Raleway"/>
            </a:endParaRPr>
          </a:p>
          <a:p>
            <a:pPr marL="457200" marR="269875" lvl="0" indent="-381000" algn="l" rtl="0">
              <a:lnSpc>
                <a:spcPct val="114599"/>
              </a:lnSpc>
              <a:spcBef>
                <a:spcPts val="0"/>
              </a:spcBef>
              <a:spcAft>
                <a:spcPts val="0"/>
              </a:spcAft>
              <a:buClr>
                <a:srgbClr val="3E7C23"/>
              </a:buClr>
              <a:buSzPts val="2400"/>
              <a:buFont typeface="Raleway"/>
              <a:buChar char="●"/>
            </a:pPr>
            <a:r>
              <a:rPr lang="en-GB" sz="2400" b="1">
                <a:solidFill>
                  <a:srgbClr val="3E7C23"/>
                </a:solidFill>
                <a:latin typeface="Raleway"/>
                <a:ea typeface="Raleway"/>
                <a:cs typeface="Raleway"/>
                <a:sym typeface="Raleway"/>
              </a:rPr>
              <a:t>sensory sensitivities</a:t>
            </a:r>
            <a:endParaRPr sz="2400">
              <a:solidFill>
                <a:schemeClr val="dk1"/>
              </a:solidFill>
              <a:latin typeface="Raleway"/>
              <a:ea typeface="Raleway"/>
              <a:cs typeface="Raleway"/>
              <a:sym typeface="Raleway"/>
            </a:endParaRPr>
          </a:p>
          <a:p>
            <a:pPr marL="457200" marR="5080" lvl="0" indent="-381000" algn="l" rtl="0">
              <a:lnSpc>
                <a:spcPct val="114599"/>
              </a:lnSpc>
              <a:spcBef>
                <a:spcPts val="0"/>
              </a:spcBef>
              <a:spcAft>
                <a:spcPts val="0"/>
              </a:spcAft>
              <a:buClr>
                <a:srgbClr val="3E7C23"/>
              </a:buClr>
              <a:buSzPts val="2400"/>
              <a:buFont typeface="Raleway"/>
              <a:buChar char="●"/>
            </a:pPr>
            <a:r>
              <a:rPr lang="en-GB" sz="2400" b="1">
                <a:solidFill>
                  <a:srgbClr val="3E7C23"/>
                </a:solidFill>
                <a:latin typeface="Raleway"/>
                <a:ea typeface="Raleway"/>
                <a:cs typeface="Raleway"/>
                <a:sym typeface="Raleway"/>
              </a:rPr>
              <a:t>a different communication  style</a:t>
            </a:r>
            <a:endParaRPr sz="2400">
              <a:solidFill>
                <a:schemeClr val="dk1"/>
              </a:solidFill>
              <a:latin typeface="Raleway"/>
              <a:ea typeface="Raleway"/>
              <a:cs typeface="Raleway"/>
              <a:sym typeface="Raleway"/>
            </a:endParaRPr>
          </a:p>
          <a:p>
            <a:pPr marL="457200" marR="0" lvl="0" indent="-381000" algn="l" rtl="0">
              <a:lnSpc>
                <a:spcPct val="100000"/>
              </a:lnSpc>
              <a:spcBef>
                <a:spcPts val="0"/>
              </a:spcBef>
              <a:spcAft>
                <a:spcPts val="0"/>
              </a:spcAft>
              <a:buClr>
                <a:srgbClr val="3E7C23"/>
              </a:buClr>
              <a:buSzPts val="2400"/>
              <a:buFont typeface="Raleway"/>
              <a:buChar char="●"/>
            </a:pPr>
            <a:r>
              <a:rPr lang="en-GB" sz="2400" b="1">
                <a:solidFill>
                  <a:srgbClr val="3E7C23"/>
                </a:solidFill>
                <a:latin typeface="Raleway"/>
                <a:ea typeface="Raleway"/>
                <a:cs typeface="Raleway"/>
                <a:sym typeface="Raleway"/>
              </a:rPr>
              <a:t>ending quote</a:t>
            </a:r>
            <a:endParaRPr sz="2400">
              <a:solidFill>
                <a:schemeClr val="dk1"/>
              </a:solidFill>
              <a:latin typeface="Raleway"/>
              <a:ea typeface="Raleway"/>
              <a:cs typeface="Raleway"/>
              <a:sym typeface="Raleway"/>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326"/>
        <p:cNvGrpSpPr/>
        <p:nvPr/>
      </p:nvGrpSpPr>
      <p:grpSpPr>
        <a:xfrm>
          <a:off x="0" y="0"/>
          <a:ext cx="0" cy="0"/>
          <a:chOff x="0" y="0"/>
          <a:chExt cx="0" cy="0"/>
        </a:xfrm>
      </p:grpSpPr>
      <p:sp>
        <p:nvSpPr>
          <p:cNvPr id="327" name="Google Shape;327;p37"/>
          <p:cNvSpPr/>
          <p:nvPr/>
        </p:nvSpPr>
        <p:spPr>
          <a:xfrm>
            <a:off x="170" y="6531267"/>
            <a:ext cx="9753600" cy="781050"/>
          </a:xfrm>
          <a:custGeom>
            <a:avLst/>
            <a:gdLst/>
            <a:ahLst/>
            <a:cxnLst/>
            <a:rect l="l" t="t" r="r" b="b"/>
            <a:pathLst>
              <a:path w="9753600" h="781050" extrusionOk="0">
                <a:moveTo>
                  <a:pt x="0" y="0"/>
                </a:moveTo>
                <a:lnTo>
                  <a:pt x="9753429" y="0"/>
                </a:lnTo>
                <a:lnTo>
                  <a:pt x="9753429" y="781049"/>
                </a:lnTo>
                <a:lnTo>
                  <a:pt x="0" y="781049"/>
                </a:lnTo>
                <a:lnTo>
                  <a:pt x="0" y="0"/>
                </a:lnTo>
                <a:close/>
              </a:path>
            </a:pathLst>
          </a:custGeom>
          <a:solidFill>
            <a:srgbClr val="3E7C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8" name="Google Shape;328;p37"/>
          <p:cNvSpPr/>
          <p:nvPr/>
        </p:nvSpPr>
        <p:spPr>
          <a:xfrm>
            <a:off x="2193642" y="403051"/>
            <a:ext cx="5388117" cy="5848346"/>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332"/>
        <p:cNvGrpSpPr/>
        <p:nvPr/>
      </p:nvGrpSpPr>
      <p:grpSpPr>
        <a:xfrm>
          <a:off x="0" y="0"/>
          <a:ext cx="0" cy="0"/>
          <a:chOff x="0" y="0"/>
          <a:chExt cx="0" cy="0"/>
        </a:xfrm>
      </p:grpSpPr>
      <p:sp>
        <p:nvSpPr>
          <p:cNvPr id="333" name="Google Shape;333;p38"/>
          <p:cNvSpPr txBox="1"/>
          <p:nvPr/>
        </p:nvSpPr>
        <p:spPr>
          <a:xfrm>
            <a:off x="1103002" y="2367089"/>
            <a:ext cx="7438390" cy="4541387"/>
          </a:xfrm>
          <a:prstGeom prst="rect">
            <a:avLst/>
          </a:prstGeom>
          <a:noFill/>
          <a:ln>
            <a:noFill/>
          </a:ln>
        </p:spPr>
        <p:txBody>
          <a:bodyPr spcFirstLastPara="1" wrap="square" lIns="0" tIns="12700" rIns="0" bIns="0" anchor="t" anchorCtr="0">
            <a:noAutofit/>
          </a:bodyPr>
          <a:lstStyle/>
          <a:p>
            <a:pPr marL="12700" marR="5080" lvl="0" indent="0" algn="ctr" rtl="0">
              <a:lnSpc>
                <a:spcPct val="115100"/>
              </a:lnSpc>
              <a:spcBef>
                <a:spcPts val="0"/>
              </a:spcBef>
              <a:spcAft>
                <a:spcPts val="0"/>
              </a:spcAft>
              <a:buNone/>
            </a:pPr>
            <a:r>
              <a:rPr lang="en-GB" sz="3150" b="1">
                <a:solidFill>
                  <a:srgbClr val="3E7C23"/>
                </a:solidFill>
                <a:latin typeface="Raleway"/>
                <a:ea typeface="Raleway"/>
                <a:cs typeface="Raleway"/>
                <a:sym typeface="Raleway"/>
              </a:rPr>
              <a:t>A means of getting the clear  communication to navigate a world  where communication does not  always meet our needs</a:t>
            </a:r>
            <a:endParaRPr sz="3150">
              <a:solidFill>
                <a:schemeClr val="dk1"/>
              </a:solidFill>
              <a:latin typeface="Raleway"/>
              <a:ea typeface="Raleway"/>
              <a:cs typeface="Raleway"/>
              <a:sym typeface="Raleway"/>
            </a:endParaRPr>
          </a:p>
          <a:p>
            <a:pPr marL="0" marR="0" lvl="0" indent="0" algn="l" rtl="0">
              <a:lnSpc>
                <a:spcPct val="100000"/>
              </a:lnSpc>
              <a:spcBef>
                <a:spcPts val="30"/>
              </a:spcBef>
              <a:spcAft>
                <a:spcPts val="0"/>
              </a:spcAft>
              <a:buNone/>
            </a:pPr>
            <a:endParaRPr sz="4250">
              <a:solidFill>
                <a:schemeClr val="dk1"/>
              </a:solidFill>
              <a:latin typeface="Raleway"/>
              <a:ea typeface="Raleway"/>
              <a:cs typeface="Raleway"/>
              <a:sym typeface="Raleway"/>
            </a:endParaRPr>
          </a:p>
          <a:p>
            <a:pPr marL="109220" marR="0" lvl="0" indent="0" algn="ctr" rtl="0">
              <a:lnSpc>
                <a:spcPct val="100000"/>
              </a:lnSpc>
              <a:spcBef>
                <a:spcPts val="0"/>
              </a:spcBef>
              <a:spcAft>
                <a:spcPts val="0"/>
              </a:spcAft>
              <a:buNone/>
            </a:pPr>
            <a:r>
              <a:rPr lang="en-GB" sz="3150" b="1">
                <a:solidFill>
                  <a:srgbClr val="3E7C23"/>
                </a:solidFill>
                <a:latin typeface="Raleway"/>
                <a:ea typeface="Raleway"/>
                <a:cs typeface="Raleway"/>
                <a:sym typeface="Raleway"/>
              </a:rPr>
              <a:t>e.g. routine, 'ritual'</a:t>
            </a:r>
            <a:endParaRPr sz="3150">
              <a:solidFill>
                <a:schemeClr val="dk1"/>
              </a:solidFill>
              <a:latin typeface="Raleway"/>
              <a:ea typeface="Raleway"/>
              <a:cs typeface="Raleway"/>
              <a:sym typeface="Raleway"/>
            </a:endParaRPr>
          </a:p>
          <a:p>
            <a:pPr marL="0" marR="0" lvl="0" indent="0" algn="l" rtl="0">
              <a:lnSpc>
                <a:spcPct val="100000"/>
              </a:lnSpc>
              <a:spcBef>
                <a:spcPts val="0"/>
              </a:spcBef>
              <a:spcAft>
                <a:spcPts val="0"/>
              </a:spcAft>
              <a:buNone/>
            </a:pPr>
            <a:endParaRPr sz="4300">
              <a:solidFill>
                <a:schemeClr val="dk1"/>
              </a:solidFill>
              <a:latin typeface="Raleway"/>
              <a:ea typeface="Raleway"/>
              <a:cs typeface="Raleway"/>
              <a:sym typeface="Raleway"/>
            </a:endParaRPr>
          </a:p>
          <a:p>
            <a:pPr marL="108585" marR="0" lvl="0" indent="0" algn="ctr" rtl="0">
              <a:lnSpc>
                <a:spcPct val="100000"/>
              </a:lnSpc>
              <a:spcBef>
                <a:spcPts val="0"/>
              </a:spcBef>
              <a:spcAft>
                <a:spcPts val="0"/>
              </a:spcAft>
              <a:buNone/>
            </a:pPr>
            <a:r>
              <a:rPr lang="en-GB" sz="3200" b="1">
                <a:solidFill>
                  <a:srgbClr val="008000"/>
                </a:solidFill>
                <a:latin typeface="Raleway"/>
                <a:ea typeface="Raleway"/>
                <a:cs typeface="Raleway"/>
                <a:sym typeface="Raleway"/>
              </a:rPr>
              <a:t>role of anxiety</a:t>
            </a:r>
            <a:endParaRPr sz="3200">
              <a:solidFill>
                <a:srgbClr val="008000"/>
              </a:solidFill>
              <a:latin typeface="Raleway"/>
              <a:ea typeface="Raleway"/>
              <a:cs typeface="Raleway"/>
              <a:sym typeface="Raleway"/>
            </a:endParaRPr>
          </a:p>
        </p:txBody>
      </p:sp>
      <p:sp>
        <p:nvSpPr>
          <p:cNvPr id="334" name="Google Shape;334;p38"/>
          <p:cNvSpPr/>
          <p:nvPr/>
        </p:nvSpPr>
        <p:spPr>
          <a:xfrm>
            <a:off x="355" y="0"/>
            <a:ext cx="9753600" cy="1638300"/>
          </a:xfrm>
          <a:custGeom>
            <a:avLst/>
            <a:gdLst/>
            <a:ahLst/>
            <a:cxnLst/>
            <a:rect l="l" t="t" r="r" b="b"/>
            <a:pathLst>
              <a:path w="9753600" h="1638300" extrusionOk="0">
                <a:moveTo>
                  <a:pt x="0" y="0"/>
                </a:moveTo>
                <a:lnTo>
                  <a:pt x="9753243" y="0"/>
                </a:lnTo>
                <a:lnTo>
                  <a:pt x="9753243" y="1638303"/>
                </a:lnTo>
                <a:lnTo>
                  <a:pt x="0" y="1638303"/>
                </a:lnTo>
                <a:lnTo>
                  <a:pt x="0" y="0"/>
                </a:lnTo>
                <a:close/>
              </a:path>
            </a:pathLst>
          </a:custGeom>
          <a:solidFill>
            <a:srgbClr val="3E7C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5" name="Google Shape;335;p38"/>
          <p:cNvSpPr txBox="1">
            <a:spLocks noGrp="1"/>
          </p:cNvSpPr>
          <p:nvPr>
            <p:ph type="title"/>
          </p:nvPr>
        </p:nvSpPr>
        <p:spPr>
          <a:xfrm>
            <a:off x="718819" y="646429"/>
            <a:ext cx="6269355" cy="665480"/>
          </a:xfrm>
          <a:prstGeom prst="rect">
            <a:avLst/>
          </a:prstGeom>
          <a:noFill/>
          <a:ln>
            <a:noFill/>
          </a:ln>
        </p:spPr>
        <p:txBody>
          <a:bodyPr spcFirstLastPara="1" wrap="square" lIns="0" tIns="12700" rIns="0" bIns="0" anchor="t" anchorCtr="0">
            <a:noAutofit/>
          </a:bodyPr>
          <a:lstStyle/>
          <a:p>
            <a:pPr marL="12700" lvl="0" indent="0" algn="l" rtl="0">
              <a:lnSpc>
                <a:spcPct val="100000"/>
              </a:lnSpc>
              <a:spcBef>
                <a:spcPts val="0"/>
              </a:spcBef>
              <a:spcAft>
                <a:spcPts val="0"/>
              </a:spcAft>
              <a:buNone/>
            </a:pPr>
            <a:r>
              <a:rPr lang="en-GB" sz="4200">
                <a:solidFill>
                  <a:srgbClr val="FFFFFF"/>
                </a:solidFill>
                <a:latin typeface="Raleway"/>
                <a:ea typeface="Raleway"/>
                <a:cs typeface="Raleway"/>
                <a:sym typeface="Raleway"/>
              </a:rPr>
              <a:t>Structure and routines</a:t>
            </a:r>
            <a:endParaRPr sz="4200">
              <a:latin typeface="Raleway"/>
              <a:ea typeface="Raleway"/>
              <a:cs typeface="Raleway"/>
              <a:sym typeface="Raleway"/>
            </a:endParaRPr>
          </a:p>
        </p:txBody>
      </p:sp>
      <p:sp>
        <p:nvSpPr>
          <p:cNvPr id="336" name="Google Shape;336;p38"/>
          <p:cNvSpPr/>
          <p:nvPr/>
        </p:nvSpPr>
        <p:spPr>
          <a:xfrm>
            <a:off x="11513" y="5275430"/>
            <a:ext cx="914400" cy="471805"/>
          </a:xfrm>
          <a:custGeom>
            <a:avLst/>
            <a:gdLst/>
            <a:ahLst/>
            <a:cxnLst/>
            <a:rect l="l" t="t" r="r" b="b"/>
            <a:pathLst>
              <a:path w="914400" h="471804" extrusionOk="0">
                <a:moveTo>
                  <a:pt x="0" y="101557"/>
                </a:moveTo>
                <a:lnTo>
                  <a:pt x="368664" y="471728"/>
                </a:lnTo>
                <a:lnTo>
                  <a:pt x="914047" y="370170"/>
                </a:lnTo>
                <a:lnTo>
                  <a:pt x="545382" y="0"/>
                </a:lnTo>
                <a:lnTo>
                  <a:pt x="0" y="101557"/>
                </a:lnTo>
                <a:close/>
              </a:path>
            </a:pathLst>
          </a:custGeom>
          <a:solidFill>
            <a:srgbClr val="7EC84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7" name="Google Shape;337;p38"/>
          <p:cNvSpPr/>
          <p:nvPr/>
        </p:nvSpPr>
        <p:spPr>
          <a:xfrm>
            <a:off x="381787" y="5645583"/>
            <a:ext cx="622935" cy="180975"/>
          </a:xfrm>
          <a:custGeom>
            <a:avLst/>
            <a:gdLst/>
            <a:ahLst/>
            <a:cxnLst/>
            <a:rect l="l" t="t" r="r" b="b"/>
            <a:pathLst>
              <a:path w="622935" h="180975" extrusionOk="0">
                <a:moveTo>
                  <a:pt x="0" y="101243"/>
                </a:moveTo>
                <a:lnTo>
                  <a:pt x="79176" y="180743"/>
                </a:lnTo>
                <a:lnTo>
                  <a:pt x="622868" y="79500"/>
                </a:lnTo>
                <a:lnTo>
                  <a:pt x="543691" y="0"/>
                </a:lnTo>
                <a:lnTo>
                  <a:pt x="0" y="101243"/>
                </a:lnTo>
                <a:close/>
              </a:path>
            </a:pathLst>
          </a:custGeom>
          <a:solidFill>
            <a:srgbClr val="F8F79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8" name="Google Shape;338;p38"/>
          <p:cNvSpPr/>
          <p:nvPr/>
        </p:nvSpPr>
        <p:spPr>
          <a:xfrm>
            <a:off x="459437" y="5725182"/>
            <a:ext cx="915035" cy="473075"/>
          </a:xfrm>
          <a:custGeom>
            <a:avLst/>
            <a:gdLst/>
            <a:ahLst/>
            <a:cxnLst/>
            <a:rect l="l" t="t" r="r" b="b"/>
            <a:pathLst>
              <a:path w="915035" h="473075" extrusionOk="0">
                <a:moveTo>
                  <a:pt x="0" y="101557"/>
                </a:moveTo>
                <a:lnTo>
                  <a:pt x="369509" y="472576"/>
                </a:lnTo>
                <a:lnTo>
                  <a:pt x="914891" y="371018"/>
                </a:lnTo>
                <a:lnTo>
                  <a:pt x="545382" y="0"/>
                </a:lnTo>
                <a:lnTo>
                  <a:pt x="0" y="101557"/>
                </a:lnTo>
                <a:close/>
              </a:path>
            </a:pathLst>
          </a:custGeom>
          <a:solidFill>
            <a:srgbClr val="4B9FC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9" name="Google Shape;339;p38"/>
          <p:cNvSpPr/>
          <p:nvPr/>
        </p:nvSpPr>
        <p:spPr>
          <a:xfrm>
            <a:off x="554835" y="5275407"/>
            <a:ext cx="1098550" cy="454025"/>
          </a:xfrm>
          <a:custGeom>
            <a:avLst/>
            <a:gdLst/>
            <a:ahLst/>
            <a:cxnLst/>
            <a:rect l="l" t="t" r="r" b="b"/>
            <a:pathLst>
              <a:path w="1098550" h="454025" extrusionOk="0">
                <a:moveTo>
                  <a:pt x="0" y="0"/>
                </a:moveTo>
                <a:lnTo>
                  <a:pt x="368664" y="370170"/>
                </a:lnTo>
                <a:lnTo>
                  <a:pt x="1098276" y="453593"/>
                </a:lnTo>
                <a:lnTo>
                  <a:pt x="729611" y="83422"/>
                </a:lnTo>
                <a:lnTo>
                  <a:pt x="0" y="0"/>
                </a:lnTo>
                <a:close/>
              </a:path>
            </a:pathLst>
          </a:custGeom>
          <a:solidFill>
            <a:srgbClr val="7EC84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0" name="Google Shape;340;p38"/>
          <p:cNvSpPr/>
          <p:nvPr/>
        </p:nvSpPr>
        <p:spPr>
          <a:xfrm>
            <a:off x="923473" y="5645549"/>
            <a:ext cx="808990" cy="163195"/>
          </a:xfrm>
          <a:custGeom>
            <a:avLst/>
            <a:gdLst/>
            <a:ahLst/>
            <a:cxnLst/>
            <a:rect l="l" t="t" r="r" b="b"/>
            <a:pathLst>
              <a:path w="808989" h="163195" extrusionOk="0">
                <a:moveTo>
                  <a:pt x="808787" y="162923"/>
                </a:moveTo>
                <a:lnTo>
                  <a:pt x="79176" y="79500"/>
                </a:lnTo>
                <a:lnTo>
                  <a:pt x="0" y="0"/>
                </a:lnTo>
                <a:lnTo>
                  <a:pt x="729611" y="83422"/>
                </a:lnTo>
                <a:lnTo>
                  <a:pt x="808787" y="162923"/>
                </a:lnTo>
                <a:close/>
              </a:path>
            </a:pathLst>
          </a:custGeom>
          <a:solidFill>
            <a:srgbClr val="F8F79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1" name="Google Shape;341;p38"/>
          <p:cNvSpPr/>
          <p:nvPr/>
        </p:nvSpPr>
        <p:spPr>
          <a:xfrm>
            <a:off x="1262537" y="5754765"/>
            <a:ext cx="581660" cy="395605"/>
          </a:xfrm>
          <a:custGeom>
            <a:avLst/>
            <a:gdLst/>
            <a:ahLst/>
            <a:cxnLst/>
            <a:rect l="l" t="t" r="r" b="b"/>
            <a:pathLst>
              <a:path w="581660" h="395604" extrusionOk="0">
                <a:moveTo>
                  <a:pt x="581607" y="395269"/>
                </a:moveTo>
                <a:lnTo>
                  <a:pt x="369509" y="371018"/>
                </a:lnTo>
                <a:lnTo>
                  <a:pt x="0" y="0"/>
                </a:lnTo>
                <a:lnTo>
                  <a:pt x="212097" y="24251"/>
                </a:lnTo>
                <a:lnTo>
                  <a:pt x="581607" y="395269"/>
                </a:lnTo>
                <a:close/>
              </a:path>
            </a:pathLst>
          </a:custGeom>
          <a:solidFill>
            <a:srgbClr val="F8F79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2" name="Google Shape;342;p38"/>
          <p:cNvSpPr/>
          <p:nvPr/>
        </p:nvSpPr>
        <p:spPr>
          <a:xfrm>
            <a:off x="1474817" y="5779134"/>
            <a:ext cx="627380" cy="400685"/>
          </a:xfrm>
          <a:custGeom>
            <a:avLst/>
            <a:gdLst/>
            <a:ahLst/>
            <a:cxnLst/>
            <a:rect l="l" t="t" r="r" b="b"/>
            <a:pathLst>
              <a:path w="627380" h="400685" extrusionOk="0">
                <a:moveTo>
                  <a:pt x="0" y="0"/>
                </a:moveTo>
                <a:lnTo>
                  <a:pt x="369509" y="371018"/>
                </a:lnTo>
                <a:lnTo>
                  <a:pt x="627135" y="400474"/>
                </a:lnTo>
                <a:lnTo>
                  <a:pt x="257625" y="29456"/>
                </a:lnTo>
                <a:lnTo>
                  <a:pt x="0" y="0"/>
                </a:lnTo>
                <a:close/>
              </a:path>
            </a:pathLst>
          </a:custGeom>
          <a:solidFill>
            <a:srgbClr val="C8A04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3" name="Google Shape;343;p38"/>
          <p:cNvSpPr/>
          <p:nvPr/>
        </p:nvSpPr>
        <p:spPr>
          <a:xfrm>
            <a:off x="1002759" y="5725159"/>
            <a:ext cx="629920" cy="401320"/>
          </a:xfrm>
          <a:custGeom>
            <a:avLst/>
            <a:gdLst/>
            <a:ahLst/>
            <a:cxnLst/>
            <a:rect l="l" t="t" r="r" b="b"/>
            <a:pathLst>
              <a:path w="629919" h="401320" extrusionOk="0">
                <a:moveTo>
                  <a:pt x="0" y="0"/>
                </a:moveTo>
                <a:lnTo>
                  <a:pt x="369509" y="371018"/>
                </a:lnTo>
                <a:lnTo>
                  <a:pt x="629397" y="400733"/>
                </a:lnTo>
                <a:lnTo>
                  <a:pt x="259887" y="29715"/>
                </a:lnTo>
                <a:lnTo>
                  <a:pt x="0" y="0"/>
                </a:lnTo>
                <a:close/>
              </a:path>
            </a:pathLst>
          </a:custGeom>
          <a:solidFill>
            <a:srgbClr val="4B9FC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4" name="Google Shape;344;p38"/>
          <p:cNvSpPr/>
          <p:nvPr/>
        </p:nvSpPr>
        <p:spPr>
          <a:xfrm>
            <a:off x="1722371" y="5657558"/>
            <a:ext cx="865505" cy="522605"/>
          </a:xfrm>
          <a:custGeom>
            <a:avLst/>
            <a:gdLst/>
            <a:ahLst/>
            <a:cxnLst/>
            <a:rect l="l" t="t" r="r" b="b"/>
            <a:pathLst>
              <a:path w="865505" h="522604" extrusionOk="0">
                <a:moveTo>
                  <a:pt x="0" y="151128"/>
                </a:moveTo>
                <a:lnTo>
                  <a:pt x="369455" y="522092"/>
                </a:lnTo>
                <a:lnTo>
                  <a:pt x="865467" y="370963"/>
                </a:lnTo>
                <a:lnTo>
                  <a:pt x="496012" y="0"/>
                </a:lnTo>
                <a:lnTo>
                  <a:pt x="0" y="151128"/>
                </a:lnTo>
                <a:close/>
              </a:path>
            </a:pathLst>
          </a:custGeom>
          <a:solidFill>
            <a:srgbClr val="C8A04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5" name="Google Shape;345;p38"/>
          <p:cNvSpPr/>
          <p:nvPr/>
        </p:nvSpPr>
        <p:spPr>
          <a:xfrm>
            <a:off x="1274448" y="5207806"/>
            <a:ext cx="864869" cy="521334"/>
          </a:xfrm>
          <a:custGeom>
            <a:avLst/>
            <a:gdLst/>
            <a:ahLst/>
            <a:cxnLst/>
            <a:rect l="l" t="t" r="r" b="b"/>
            <a:pathLst>
              <a:path w="864869" h="521335" extrusionOk="0">
                <a:moveTo>
                  <a:pt x="0" y="151128"/>
                </a:moveTo>
                <a:lnTo>
                  <a:pt x="368664" y="521298"/>
                </a:lnTo>
                <a:lnTo>
                  <a:pt x="864677" y="370170"/>
                </a:lnTo>
                <a:lnTo>
                  <a:pt x="496012" y="0"/>
                </a:lnTo>
                <a:lnTo>
                  <a:pt x="0" y="151128"/>
                </a:lnTo>
                <a:close/>
              </a:path>
            </a:pathLst>
          </a:custGeom>
          <a:solidFill>
            <a:srgbClr val="7EC84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6" name="Google Shape;346;p38"/>
          <p:cNvSpPr/>
          <p:nvPr/>
        </p:nvSpPr>
        <p:spPr>
          <a:xfrm>
            <a:off x="1643086" y="5577949"/>
            <a:ext cx="575310" cy="231140"/>
          </a:xfrm>
          <a:custGeom>
            <a:avLst/>
            <a:gdLst/>
            <a:ahLst/>
            <a:cxnLst/>
            <a:rect l="l" t="t" r="r" b="b"/>
            <a:pathLst>
              <a:path w="575310" h="231139" extrusionOk="0">
                <a:moveTo>
                  <a:pt x="0" y="151128"/>
                </a:moveTo>
                <a:lnTo>
                  <a:pt x="79176" y="230628"/>
                </a:lnTo>
                <a:lnTo>
                  <a:pt x="575189" y="79500"/>
                </a:lnTo>
                <a:lnTo>
                  <a:pt x="496012" y="0"/>
                </a:lnTo>
                <a:lnTo>
                  <a:pt x="0" y="151128"/>
                </a:lnTo>
                <a:close/>
              </a:path>
            </a:pathLst>
          </a:custGeom>
          <a:solidFill>
            <a:srgbClr val="F8F79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7" name="Google Shape;347;p38"/>
          <p:cNvSpPr/>
          <p:nvPr/>
        </p:nvSpPr>
        <p:spPr>
          <a:xfrm>
            <a:off x="556100" y="5276031"/>
            <a:ext cx="1546225" cy="902969"/>
          </a:xfrm>
          <a:custGeom>
            <a:avLst/>
            <a:gdLst/>
            <a:ahLst/>
            <a:cxnLst/>
            <a:rect l="l" t="t" r="r" b="b"/>
            <a:pathLst>
              <a:path w="1546225" h="902970" extrusionOk="0">
                <a:moveTo>
                  <a:pt x="1546225" y="902787"/>
                </a:moveTo>
                <a:lnTo>
                  <a:pt x="1077060" y="850808"/>
                </a:lnTo>
                <a:lnTo>
                  <a:pt x="815475" y="820168"/>
                </a:lnTo>
                <a:lnTo>
                  <a:pt x="447814" y="450162"/>
                </a:lnTo>
                <a:lnTo>
                  <a:pt x="367688" y="370033"/>
                </a:lnTo>
                <a:lnTo>
                  <a:pt x="0" y="0"/>
                </a:lnTo>
                <a:lnTo>
                  <a:pt x="728286" y="82481"/>
                </a:lnTo>
                <a:lnTo>
                  <a:pt x="1098302" y="452515"/>
                </a:lnTo>
                <a:lnTo>
                  <a:pt x="1176101" y="532644"/>
                </a:lnTo>
                <a:lnTo>
                  <a:pt x="1546225" y="902787"/>
                </a:lnTo>
                <a:close/>
              </a:path>
            </a:pathLst>
          </a:custGeom>
          <a:solidFill>
            <a:srgbClr val="000000">
              <a:alpha val="14509"/>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8" name="Google Shape;348;p38"/>
          <p:cNvSpPr/>
          <p:nvPr/>
        </p:nvSpPr>
        <p:spPr>
          <a:xfrm>
            <a:off x="1123010" y="4736146"/>
            <a:ext cx="623421" cy="1011953"/>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9" name="Google Shape;349;p38"/>
          <p:cNvSpPr/>
          <p:nvPr/>
        </p:nvSpPr>
        <p:spPr>
          <a:xfrm>
            <a:off x="1123010" y="4736146"/>
            <a:ext cx="623570" cy="1012190"/>
          </a:xfrm>
          <a:custGeom>
            <a:avLst/>
            <a:gdLst/>
            <a:ahLst/>
            <a:cxnLst/>
            <a:rect l="l" t="t" r="r" b="b"/>
            <a:pathLst>
              <a:path w="623569" h="1012189" extrusionOk="0">
                <a:moveTo>
                  <a:pt x="623421" y="311710"/>
                </a:moveTo>
                <a:lnTo>
                  <a:pt x="610027" y="386121"/>
                </a:lnTo>
                <a:lnTo>
                  <a:pt x="594655" y="429593"/>
                </a:lnTo>
                <a:lnTo>
                  <a:pt x="574716" y="476247"/>
                </a:lnTo>
                <a:lnTo>
                  <a:pt x="551125" y="525333"/>
                </a:lnTo>
                <a:lnTo>
                  <a:pt x="524794" y="576104"/>
                </a:lnTo>
                <a:lnTo>
                  <a:pt x="496636" y="627813"/>
                </a:lnTo>
                <a:lnTo>
                  <a:pt x="467566" y="679711"/>
                </a:lnTo>
                <a:lnTo>
                  <a:pt x="438495" y="731050"/>
                </a:lnTo>
                <a:lnTo>
                  <a:pt x="410338" y="781082"/>
                </a:lnTo>
                <a:lnTo>
                  <a:pt x="384007" y="829060"/>
                </a:lnTo>
                <a:lnTo>
                  <a:pt x="360415" y="874235"/>
                </a:lnTo>
                <a:lnTo>
                  <a:pt x="340477" y="915860"/>
                </a:lnTo>
                <a:lnTo>
                  <a:pt x="325104" y="953187"/>
                </a:lnTo>
                <a:lnTo>
                  <a:pt x="311710" y="1011953"/>
                </a:lnTo>
                <a:lnTo>
                  <a:pt x="308210" y="985481"/>
                </a:lnTo>
                <a:lnTo>
                  <a:pt x="282944" y="915892"/>
                </a:lnTo>
                <a:lnTo>
                  <a:pt x="263006" y="874272"/>
                </a:lnTo>
                <a:lnTo>
                  <a:pt x="239414" y="829098"/>
                </a:lnTo>
                <a:lnTo>
                  <a:pt x="213083" y="781120"/>
                </a:lnTo>
                <a:lnTo>
                  <a:pt x="184926" y="731086"/>
                </a:lnTo>
                <a:lnTo>
                  <a:pt x="155855" y="679743"/>
                </a:lnTo>
                <a:lnTo>
                  <a:pt x="126784" y="627841"/>
                </a:lnTo>
                <a:lnTo>
                  <a:pt x="98627" y="576127"/>
                </a:lnTo>
                <a:lnTo>
                  <a:pt x="72296" y="525350"/>
                </a:lnTo>
                <a:lnTo>
                  <a:pt x="48704" y="476259"/>
                </a:lnTo>
                <a:lnTo>
                  <a:pt x="28766" y="429601"/>
                </a:lnTo>
                <a:lnTo>
                  <a:pt x="13393" y="386124"/>
                </a:lnTo>
                <a:lnTo>
                  <a:pt x="3500" y="346578"/>
                </a:lnTo>
                <a:lnTo>
                  <a:pt x="0" y="311710"/>
                </a:lnTo>
                <a:lnTo>
                  <a:pt x="3379" y="265648"/>
                </a:lnTo>
                <a:lnTo>
                  <a:pt x="13197" y="221683"/>
                </a:lnTo>
                <a:lnTo>
                  <a:pt x="28970" y="180300"/>
                </a:lnTo>
                <a:lnTo>
                  <a:pt x="50218" y="141980"/>
                </a:lnTo>
                <a:lnTo>
                  <a:pt x="76456" y="107204"/>
                </a:lnTo>
                <a:lnTo>
                  <a:pt x="107204" y="76456"/>
                </a:lnTo>
                <a:lnTo>
                  <a:pt x="141980" y="50218"/>
                </a:lnTo>
                <a:lnTo>
                  <a:pt x="180300" y="28970"/>
                </a:lnTo>
                <a:lnTo>
                  <a:pt x="221683" y="13197"/>
                </a:lnTo>
                <a:lnTo>
                  <a:pt x="265648" y="3379"/>
                </a:lnTo>
                <a:lnTo>
                  <a:pt x="311710" y="0"/>
                </a:lnTo>
                <a:lnTo>
                  <a:pt x="357773" y="3379"/>
                </a:lnTo>
                <a:lnTo>
                  <a:pt x="401737" y="13197"/>
                </a:lnTo>
                <a:lnTo>
                  <a:pt x="443121" y="28970"/>
                </a:lnTo>
                <a:lnTo>
                  <a:pt x="481441" y="50218"/>
                </a:lnTo>
                <a:lnTo>
                  <a:pt x="516216" y="76456"/>
                </a:lnTo>
                <a:lnTo>
                  <a:pt x="546964" y="107204"/>
                </a:lnTo>
                <a:lnTo>
                  <a:pt x="573203" y="141980"/>
                </a:lnTo>
                <a:lnTo>
                  <a:pt x="594450" y="180300"/>
                </a:lnTo>
                <a:lnTo>
                  <a:pt x="610224" y="221683"/>
                </a:lnTo>
                <a:lnTo>
                  <a:pt x="620042" y="265648"/>
                </a:lnTo>
                <a:lnTo>
                  <a:pt x="623421" y="311710"/>
                </a:lnTo>
                <a:close/>
              </a:path>
            </a:pathLst>
          </a:custGeom>
          <a:noFill/>
          <a:ln w="10325" cap="flat" cmpd="sng">
            <a:solidFill>
              <a:srgbClr val="9F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0" name="Google Shape;350;p38"/>
          <p:cNvSpPr/>
          <p:nvPr/>
        </p:nvSpPr>
        <p:spPr>
          <a:xfrm>
            <a:off x="1327566" y="4934277"/>
            <a:ext cx="214349" cy="214349"/>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354"/>
        <p:cNvGrpSpPr/>
        <p:nvPr/>
      </p:nvGrpSpPr>
      <p:grpSpPr>
        <a:xfrm>
          <a:off x="0" y="0"/>
          <a:ext cx="0" cy="0"/>
          <a:chOff x="0" y="0"/>
          <a:chExt cx="0" cy="0"/>
        </a:xfrm>
      </p:grpSpPr>
      <p:sp>
        <p:nvSpPr>
          <p:cNvPr id="355" name="Google Shape;355;p39"/>
          <p:cNvSpPr/>
          <p:nvPr/>
        </p:nvSpPr>
        <p:spPr>
          <a:xfrm>
            <a:off x="1950732" y="1217375"/>
            <a:ext cx="5848350" cy="4876800"/>
          </a:xfrm>
          <a:custGeom>
            <a:avLst/>
            <a:gdLst/>
            <a:ahLst/>
            <a:cxnLst/>
            <a:rect l="l" t="t" r="r" b="b"/>
            <a:pathLst>
              <a:path w="5848350" h="4876800" extrusionOk="0">
                <a:moveTo>
                  <a:pt x="5848353" y="0"/>
                </a:moveTo>
                <a:lnTo>
                  <a:pt x="5848353" y="3819357"/>
                </a:lnTo>
                <a:lnTo>
                  <a:pt x="3987649" y="3819357"/>
                </a:lnTo>
                <a:lnTo>
                  <a:pt x="2930159" y="4876795"/>
                </a:lnTo>
                <a:lnTo>
                  <a:pt x="1874165" y="3819357"/>
                </a:lnTo>
                <a:lnTo>
                  <a:pt x="0" y="3819357"/>
                </a:lnTo>
                <a:lnTo>
                  <a:pt x="0" y="0"/>
                </a:lnTo>
                <a:lnTo>
                  <a:pt x="5848353" y="0"/>
                </a:lnTo>
                <a:close/>
              </a:path>
            </a:pathLst>
          </a:custGeom>
          <a:solidFill>
            <a:srgbClr val="3E7C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6" name="Google Shape;356;p39"/>
          <p:cNvSpPr txBox="1">
            <a:spLocks noGrp="1"/>
          </p:cNvSpPr>
          <p:nvPr>
            <p:ph type="title"/>
          </p:nvPr>
        </p:nvSpPr>
        <p:spPr>
          <a:xfrm>
            <a:off x="2437587" y="1806251"/>
            <a:ext cx="4835525" cy="2501900"/>
          </a:xfrm>
          <a:prstGeom prst="rect">
            <a:avLst/>
          </a:prstGeom>
          <a:noFill/>
          <a:ln>
            <a:noFill/>
          </a:ln>
        </p:spPr>
        <p:txBody>
          <a:bodyPr spcFirstLastPara="1" wrap="square" lIns="0" tIns="12700" rIns="0" bIns="0" anchor="t" anchorCtr="0">
            <a:noAutofit/>
          </a:bodyPr>
          <a:lstStyle/>
          <a:p>
            <a:pPr marL="12700" marR="5080" lvl="0" indent="-12700" algn="ctr" rtl="0">
              <a:lnSpc>
                <a:spcPct val="116100"/>
              </a:lnSpc>
              <a:spcBef>
                <a:spcPts val="0"/>
              </a:spcBef>
              <a:spcAft>
                <a:spcPts val="0"/>
              </a:spcAft>
              <a:buNone/>
            </a:pPr>
            <a:r>
              <a:rPr lang="en-GB" sz="2800">
                <a:solidFill>
                  <a:srgbClr val="FFFFFF"/>
                </a:solidFill>
                <a:latin typeface="Raleway"/>
                <a:ea typeface="Raleway"/>
                <a:cs typeface="Raleway"/>
                <a:sym typeface="Raleway"/>
              </a:rPr>
              <a:t>Change to routine or  structure can be  extremely stressful on our bodies, especially when  poorly communicated</a:t>
            </a:r>
            <a:endParaRPr sz="2800">
              <a:latin typeface="Raleway"/>
              <a:ea typeface="Raleway"/>
              <a:cs typeface="Raleway"/>
              <a:sym typeface="Raleway"/>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360"/>
        <p:cNvGrpSpPr/>
        <p:nvPr/>
      </p:nvGrpSpPr>
      <p:grpSpPr>
        <a:xfrm>
          <a:off x="0" y="0"/>
          <a:ext cx="0" cy="0"/>
          <a:chOff x="0" y="0"/>
          <a:chExt cx="0" cy="0"/>
        </a:xfrm>
      </p:grpSpPr>
      <p:sp>
        <p:nvSpPr>
          <p:cNvPr id="361" name="Google Shape;361;p40"/>
          <p:cNvSpPr txBox="1">
            <a:spLocks noGrp="1"/>
          </p:cNvSpPr>
          <p:nvPr>
            <p:ph type="title"/>
          </p:nvPr>
        </p:nvSpPr>
        <p:spPr>
          <a:xfrm>
            <a:off x="347777" y="307895"/>
            <a:ext cx="9058044" cy="677544"/>
          </a:xfrm>
          <a:prstGeom prst="rect">
            <a:avLst/>
          </a:prstGeom>
          <a:noFill/>
          <a:ln>
            <a:noFill/>
          </a:ln>
        </p:spPr>
        <p:txBody>
          <a:bodyPr spcFirstLastPara="1" wrap="square" lIns="0" tIns="15875" rIns="0" bIns="0" anchor="t" anchorCtr="0">
            <a:noAutofit/>
          </a:bodyPr>
          <a:lstStyle/>
          <a:p>
            <a:pPr marL="4332605" lvl="0" indent="0" algn="l" rtl="0">
              <a:lnSpc>
                <a:spcPct val="100000"/>
              </a:lnSpc>
              <a:spcBef>
                <a:spcPts val="0"/>
              </a:spcBef>
              <a:spcAft>
                <a:spcPts val="0"/>
              </a:spcAft>
              <a:buNone/>
            </a:pPr>
            <a:r>
              <a:rPr lang="en-GB">
                <a:latin typeface="Raleway"/>
                <a:ea typeface="Raleway"/>
                <a:cs typeface="Raleway"/>
                <a:sym typeface="Raleway"/>
              </a:rPr>
              <a:t>Top tips</a:t>
            </a:r>
            <a:endParaRPr>
              <a:latin typeface="Raleway"/>
              <a:ea typeface="Raleway"/>
              <a:cs typeface="Raleway"/>
              <a:sym typeface="Raleway"/>
            </a:endParaRPr>
          </a:p>
        </p:txBody>
      </p:sp>
      <p:sp>
        <p:nvSpPr>
          <p:cNvPr id="362" name="Google Shape;362;p40"/>
          <p:cNvSpPr/>
          <p:nvPr/>
        </p:nvSpPr>
        <p:spPr>
          <a:xfrm>
            <a:off x="4767504" y="1423182"/>
            <a:ext cx="4986655" cy="267970"/>
          </a:xfrm>
          <a:custGeom>
            <a:avLst/>
            <a:gdLst/>
            <a:ahLst/>
            <a:cxnLst/>
            <a:rect l="l" t="t" r="r" b="b"/>
            <a:pathLst>
              <a:path w="4986655" h="267969" extrusionOk="0">
                <a:moveTo>
                  <a:pt x="4986095" y="144457"/>
                </a:moveTo>
                <a:lnTo>
                  <a:pt x="4986095" y="259391"/>
                </a:lnTo>
                <a:lnTo>
                  <a:pt x="4963960" y="263804"/>
                </a:lnTo>
                <a:lnTo>
                  <a:pt x="4904923" y="267466"/>
                </a:lnTo>
                <a:lnTo>
                  <a:pt x="4845887" y="263804"/>
                </a:lnTo>
                <a:lnTo>
                  <a:pt x="4795628" y="253785"/>
                </a:lnTo>
                <a:lnTo>
                  <a:pt x="4752651" y="238867"/>
                </a:lnTo>
                <a:lnTo>
                  <a:pt x="4715461" y="220502"/>
                </a:lnTo>
                <a:lnTo>
                  <a:pt x="4682561" y="200147"/>
                </a:lnTo>
                <a:lnTo>
                  <a:pt x="4652456" y="179255"/>
                </a:lnTo>
                <a:lnTo>
                  <a:pt x="4618337" y="156022"/>
                </a:lnTo>
                <a:lnTo>
                  <a:pt x="4904923" y="156022"/>
                </a:lnTo>
                <a:lnTo>
                  <a:pt x="4966183" y="150543"/>
                </a:lnTo>
                <a:lnTo>
                  <a:pt x="4986095" y="144457"/>
                </a:lnTo>
                <a:close/>
              </a:path>
              <a:path w="4986655" h="267969" extrusionOk="0">
                <a:moveTo>
                  <a:pt x="4177490" y="111444"/>
                </a:moveTo>
                <a:lnTo>
                  <a:pt x="4464080" y="111444"/>
                </a:lnTo>
                <a:lnTo>
                  <a:pt x="4402820" y="116923"/>
                </a:lnTo>
                <a:lnTo>
                  <a:pt x="4354453" y="131705"/>
                </a:lnTo>
                <a:lnTo>
                  <a:pt x="4313806" y="153310"/>
                </a:lnTo>
                <a:lnTo>
                  <a:pt x="4275703" y="179258"/>
                </a:lnTo>
                <a:lnTo>
                  <a:pt x="4245597" y="200148"/>
                </a:lnTo>
                <a:lnTo>
                  <a:pt x="4212697" y="220503"/>
                </a:lnTo>
                <a:lnTo>
                  <a:pt x="4175506" y="238867"/>
                </a:lnTo>
                <a:lnTo>
                  <a:pt x="4132529" y="253786"/>
                </a:lnTo>
                <a:lnTo>
                  <a:pt x="4082270" y="263804"/>
                </a:lnTo>
                <a:lnTo>
                  <a:pt x="4023233" y="267466"/>
                </a:lnTo>
                <a:lnTo>
                  <a:pt x="3964200" y="263804"/>
                </a:lnTo>
                <a:lnTo>
                  <a:pt x="3913942" y="253785"/>
                </a:lnTo>
                <a:lnTo>
                  <a:pt x="3870964" y="238867"/>
                </a:lnTo>
                <a:lnTo>
                  <a:pt x="3833771" y="220502"/>
                </a:lnTo>
                <a:lnTo>
                  <a:pt x="3800865" y="200147"/>
                </a:lnTo>
                <a:lnTo>
                  <a:pt x="3770752" y="179255"/>
                </a:lnTo>
                <a:lnTo>
                  <a:pt x="3736638" y="156022"/>
                </a:lnTo>
                <a:lnTo>
                  <a:pt x="4023233" y="156022"/>
                </a:lnTo>
                <a:lnTo>
                  <a:pt x="4084493" y="150543"/>
                </a:lnTo>
                <a:lnTo>
                  <a:pt x="4132860" y="135760"/>
                </a:lnTo>
                <a:lnTo>
                  <a:pt x="4173508" y="114156"/>
                </a:lnTo>
                <a:lnTo>
                  <a:pt x="4177490" y="111444"/>
                </a:lnTo>
                <a:close/>
              </a:path>
              <a:path w="4986655" h="267969" extrusionOk="0">
                <a:moveTo>
                  <a:pt x="3295808" y="111441"/>
                </a:moveTo>
                <a:lnTo>
                  <a:pt x="3582401" y="111441"/>
                </a:lnTo>
                <a:lnTo>
                  <a:pt x="3521129" y="116923"/>
                </a:lnTo>
                <a:lnTo>
                  <a:pt x="3472765" y="131705"/>
                </a:lnTo>
                <a:lnTo>
                  <a:pt x="3432118" y="153310"/>
                </a:lnTo>
                <a:lnTo>
                  <a:pt x="3394017" y="179258"/>
                </a:lnTo>
                <a:lnTo>
                  <a:pt x="3363906" y="200148"/>
                </a:lnTo>
                <a:lnTo>
                  <a:pt x="3331001" y="220503"/>
                </a:lnTo>
                <a:lnTo>
                  <a:pt x="3293809" y="238867"/>
                </a:lnTo>
                <a:lnTo>
                  <a:pt x="3250832" y="253786"/>
                </a:lnTo>
                <a:lnTo>
                  <a:pt x="3200575" y="263804"/>
                </a:lnTo>
                <a:lnTo>
                  <a:pt x="3141543" y="267466"/>
                </a:lnTo>
                <a:lnTo>
                  <a:pt x="3082500" y="263804"/>
                </a:lnTo>
                <a:lnTo>
                  <a:pt x="3032236" y="253785"/>
                </a:lnTo>
                <a:lnTo>
                  <a:pt x="2989256" y="238867"/>
                </a:lnTo>
                <a:lnTo>
                  <a:pt x="2952065" y="220502"/>
                </a:lnTo>
                <a:lnTo>
                  <a:pt x="2919166" y="200147"/>
                </a:lnTo>
                <a:lnTo>
                  <a:pt x="2889065" y="179255"/>
                </a:lnTo>
                <a:lnTo>
                  <a:pt x="2854950" y="156022"/>
                </a:lnTo>
                <a:lnTo>
                  <a:pt x="3141543" y="156022"/>
                </a:lnTo>
                <a:lnTo>
                  <a:pt x="3202806" y="150543"/>
                </a:lnTo>
                <a:lnTo>
                  <a:pt x="3251174" y="135760"/>
                </a:lnTo>
                <a:lnTo>
                  <a:pt x="3291822" y="114156"/>
                </a:lnTo>
                <a:lnTo>
                  <a:pt x="3295808" y="111441"/>
                </a:lnTo>
                <a:close/>
              </a:path>
              <a:path w="4986655" h="267969" extrusionOk="0">
                <a:moveTo>
                  <a:pt x="2414122" y="111441"/>
                </a:moveTo>
                <a:lnTo>
                  <a:pt x="2700686" y="111441"/>
                </a:lnTo>
                <a:lnTo>
                  <a:pt x="2639414" y="116923"/>
                </a:lnTo>
                <a:lnTo>
                  <a:pt x="2591050" y="131705"/>
                </a:lnTo>
                <a:lnTo>
                  <a:pt x="2550403" y="153310"/>
                </a:lnTo>
                <a:lnTo>
                  <a:pt x="2512302" y="179258"/>
                </a:lnTo>
                <a:lnTo>
                  <a:pt x="2482203" y="200148"/>
                </a:lnTo>
                <a:lnTo>
                  <a:pt x="2449306" y="220503"/>
                </a:lnTo>
                <a:lnTo>
                  <a:pt x="2412118" y="238867"/>
                </a:lnTo>
                <a:lnTo>
                  <a:pt x="2369143" y="253786"/>
                </a:lnTo>
                <a:lnTo>
                  <a:pt x="2318888" y="263804"/>
                </a:lnTo>
                <a:lnTo>
                  <a:pt x="2259856" y="267466"/>
                </a:lnTo>
                <a:lnTo>
                  <a:pt x="2200812" y="263804"/>
                </a:lnTo>
                <a:lnTo>
                  <a:pt x="2150549" y="253785"/>
                </a:lnTo>
                <a:lnTo>
                  <a:pt x="2107569" y="238867"/>
                </a:lnTo>
                <a:lnTo>
                  <a:pt x="2070378" y="220502"/>
                </a:lnTo>
                <a:lnTo>
                  <a:pt x="2037479" y="200147"/>
                </a:lnTo>
                <a:lnTo>
                  <a:pt x="2007378" y="179255"/>
                </a:lnTo>
                <a:lnTo>
                  <a:pt x="1973261" y="156022"/>
                </a:lnTo>
                <a:lnTo>
                  <a:pt x="2259856" y="156022"/>
                </a:lnTo>
                <a:lnTo>
                  <a:pt x="2321120" y="150543"/>
                </a:lnTo>
                <a:lnTo>
                  <a:pt x="2369489" y="135760"/>
                </a:lnTo>
                <a:lnTo>
                  <a:pt x="2410137" y="114156"/>
                </a:lnTo>
                <a:lnTo>
                  <a:pt x="2414122" y="111441"/>
                </a:lnTo>
                <a:close/>
              </a:path>
              <a:path w="4986655" h="267969" extrusionOk="0">
                <a:moveTo>
                  <a:pt x="1532402" y="111444"/>
                </a:moveTo>
                <a:lnTo>
                  <a:pt x="1818999" y="111444"/>
                </a:lnTo>
                <a:lnTo>
                  <a:pt x="1757736" y="116923"/>
                </a:lnTo>
                <a:lnTo>
                  <a:pt x="1709368" y="131705"/>
                </a:lnTo>
                <a:lnTo>
                  <a:pt x="1668720" y="153310"/>
                </a:lnTo>
                <a:lnTo>
                  <a:pt x="1630619" y="179258"/>
                </a:lnTo>
                <a:lnTo>
                  <a:pt x="1600518" y="200148"/>
                </a:lnTo>
                <a:lnTo>
                  <a:pt x="1567619" y="220503"/>
                </a:lnTo>
                <a:lnTo>
                  <a:pt x="1530428" y="238867"/>
                </a:lnTo>
                <a:lnTo>
                  <a:pt x="1487449" y="253786"/>
                </a:lnTo>
                <a:lnTo>
                  <a:pt x="1437185" y="263804"/>
                </a:lnTo>
                <a:lnTo>
                  <a:pt x="1378141" y="267466"/>
                </a:lnTo>
                <a:lnTo>
                  <a:pt x="1319109" y="263804"/>
                </a:lnTo>
                <a:lnTo>
                  <a:pt x="1268853" y="253785"/>
                </a:lnTo>
                <a:lnTo>
                  <a:pt x="1225878" y="238867"/>
                </a:lnTo>
                <a:lnTo>
                  <a:pt x="1188690" y="220502"/>
                </a:lnTo>
                <a:lnTo>
                  <a:pt x="1155792" y="200147"/>
                </a:lnTo>
                <a:lnTo>
                  <a:pt x="1125691" y="179255"/>
                </a:lnTo>
                <a:lnTo>
                  <a:pt x="1091576" y="156022"/>
                </a:lnTo>
                <a:lnTo>
                  <a:pt x="1378141" y="156022"/>
                </a:lnTo>
                <a:lnTo>
                  <a:pt x="1439403" y="150543"/>
                </a:lnTo>
                <a:lnTo>
                  <a:pt x="1487772" y="135760"/>
                </a:lnTo>
                <a:lnTo>
                  <a:pt x="1528420" y="114156"/>
                </a:lnTo>
                <a:lnTo>
                  <a:pt x="1532402" y="111444"/>
                </a:lnTo>
                <a:close/>
              </a:path>
              <a:path w="4986655" h="267969" extrusionOk="0">
                <a:moveTo>
                  <a:pt x="650718" y="111441"/>
                </a:moveTo>
                <a:lnTo>
                  <a:pt x="937311" y="111441"/>
                </a:lnTo>
                <a:lnTo>
                  <a:pt x="876039" y="116923"/>
                </a:lnTo>
                <a:lnTo>
                  <a:pt x="827672" y="131705"/>
                </a:lnTo>
                <a:lnTo>
                  <a:pt x="787017" y="153310"/>
                </a:lnTo>
                <a:lnTo>
                  <a:pt x="748900" y="179258"/>
                </a:lnTo>
                <a:lnTo>
                  <a:pt x="718800" y="200148"/>
                </a:lnTo>
                <a:lnTo>
                  <a:pt x="685903" y="220503"/>
                </a:lnTo>
                <a:lnTo>
                  <a:pt x="648712" y="238867"/>
                </a:lnTo>
                <a:lnTo>
                  <a:pt x="605733" y="253786"/>
                </a:lnTo>
                <a:lnTo>
                  <a:pt x="555470" y="263804"/>
                </a:lnTo>
                <a:lnTo>
                  <a:pt x="496426" y="267466"/>
                </a:lnTo>
                <a:lnTo>
                  <a:pt x="437394" y="263804"/>
                </a:lnTo>
                <a:lnTo>
                  <a:pt x="387137" y="253785"/>
                </a:lnTo>
                <a:lnTo>
                  <a:pt x="344160" y="238867"/>
                </a:lnTo>
                <a:lnTo>
                  <a:pt x="306966" y="220502"/>
                </a:lnTo>
                <a:lnTo>
                  <a:pt x="274061" y="200147"/>
                </a:lnTo>
                <a:lnTo>
                  <a:pt x="243948" y="179255"/>
                </a:lnTo>
                <a:lnTo>
                  <a:pt x="209831" y="156022"/>
                </a:lnTo>
                <a:lnTo>
                  <a:pt x="496426" y="156022"/>
                </a:lnTo>
                <a:lnTo>
                  <a:pt x="557704" y="150543"/>
                </a:lnTo>
                <a:lnTo>
                  <a:pt x="606081" y="135760"/>
                </a:lnTo>
                <a:lnTo>
                  <a:pt x="646732" y="114156"/>
                </a:lnTo>
                <a:lnTo>
                  <a:pt x="650718" y="111441"/>
                </a:lnTo>
                <a:close/>
              </a:path>
              <a:path w="4986655" h="267969" extrusionOk="0">
                <a:moveTo>
                  <a:pt x="4464080" y="0"/>
                </a:moveTo>
                <a:lnTo>
                  <a:pt x="4523116" y="3662"/>
                </a:lnTo>
                <a:lnTo>
                  <a:pt x="4573375" y="13680"/>
                </a:lnTo>
                <a:lnTo>
                  <a:pt x="4616352" y="28599"/>
                </a:lnTo>
                <a:lnTo>
                  <a:pt x="4653543" y="46964"/>
                </a:lnTo>
                <a:lnTo>
                  <a:pt x="4686444" y="67319"/>
                </a:lnTo>
                <a:lnTo>
                  <a:pt x="4716549" y="88211"/>
                </a:lnTo>
                <a:lnTo>
                  <a:pt x="4754652" y="114157"/>
                </a:lnTo>
                <a:lnTo>
                  <a:pt x="4795300" y="135761"/>
                </a:lnTo>
                <a:lnTo>
                  <a:pt x="4843667" y="150543"/>
                </a:lnTo>
                <a:lnTo>
                  <a:pt x="4904923" y="156022"/>
                </a:lnTo>
                <a:lnTo>
                  <a:pt x="4618337" y="156022"/>
                </a:lnTo>
                <a:lnTo>
                  <a:pt x="4573697" y="131702"/>
                </a:lnTo>
                <a:lnTo>
                  <a:pt x="4525308" y="116920"/>
                </a:lnTo>
                <a:lnTo>
                  <a:pt x="4464080" y="111444"/>
                </a:lnTo>
                <a:lnTo>
                  <a:pt x="4177490" y="111444"/>
                </a:lnTo>
                <a:lnTo>
                  <a:pt x="4211610" y="88211"/>
                </a:lnTo>
                <a:lnTo>
                  <a:pt x="4274615" y="46964"/>
                </a:lnTo>
                <a:lnTo>
                  <a:pt x="4311806" y="28599"/>
                </a:lnTo>
                <a:lnTo>
                  <a:pt x="4354783" y="13680"/>
                </a:lnTo>
                <a:lnTo>
                  <a:pt x="4405043" y="3662"/>
                </a:lnTo>
                <a:lnTo>
                  <a:pt x="4464080" y="0"/>
                </a:lnTo>
                <a:close/>
              </a:path>
              <a:path w="4986655" h="267969" extrusionOk="0">
                <a:moveTo>
                  <a:pt x="3582373" y="0"/>
                </a:moveTo>
                <a:lnTo>
                  <a:pt x="3641417" y="3662"/>
                </a:lnTo>
                <a:lnTo>
                  <a:pt x="3691680" y="13680"/>
                </a:lnTo>
                <a:lnTo>
                  <a:pt x="3734660" y="28599"/>
                </a:lnTo>
                <a:lnTo>
                  <a:pt x="3771851" y="46964"/>
                </a:lnTo>
                <a:lnTo>
                  <a:pt x="3804750" y="67319"/>
                </a:lnTo>
                <a:lnTo>
                  <a:pt x="3834851" y="88211"/>
                </a:lnTo>
                <a:lnTo>
                  <a:pt x="3872954" y="114157"/>
                </a:lnTo>
                <a:lnTo>
                  <a:pt x="3913603" y="135761"/>
                </a:lnTo>
                <a:lnTo>
                  <a:pt x="3961974" y="150543"/>
                </a:lnTo>
                <a:lnTo>
                  <a:pt x="4023233" y="156022"/>
                </a:lnTo>
                <a:lnTo>
                  <a:pt x="3736638" y="156022"/>
                </a:lnTo>
                <a:lnTo>
                  <a:pt x="3692007" y="131702"/>
                </a:lnTo>
                <a:lnTo>
                  <a:pt x="3643647" y="116920"/>
                </a:lnTo>
                <a:lnTo>
                  <a:pt x="3582401" y="111441"/>
                </a:lnTo>
                <a:lnTo>
                  <a:pt x="3295808" y="111441"/>
                </a:lnTo>
                <a:lnTo>
                  <a:pt x="3329922" y="88211"/>
                </a:lnTo>
                <a:lnTo>
                  <a:pt x="3392921" y="46964"/>
                </a:lnTo>
                <a:lnTo>
                  <a:pt x="3430110" y="28599"/>
                </a:lnTo>
                <a:lnTo>
                  <a:pt x="3473085" y="13680"/>
                </a:lnTo>
                <a:lnTo>
                  <a:pt x="3523341" y="3662"/>
                </a:lnTo>
                <a:lnTo>
                  <a:pt x="3582373" y="0"/>
                </a:lnTo>
                <a:close/>
              </a:path>
              <a:path w="4986655" h="267969" extrusionOk="0">
                <a:moveTo>
                  <a:pt x="2700686" y="0"/>
                </a:moveTo>
                <a:lnTo>
                  <a:pt x="2759728" y="3662"/>
                </a:lnTo>
                <a:lnTo>
                  <a:pt x="2809987" y="13680"/>
                </a:lnTo>
                <a:lnTo>
                  <a:pt x="2852962" y="28599"/>
                </a:lnTo>
                <a:lnTo>
                  <a:pt x="2890152" y="46964"/>
                </a:lnTo>
                <a:lnTo>
                  <a:pt x="2923053" y="67319"/>
                </a:lnTo>
                <a:lnTo>
                  <a:pt x="2953164" y="88211"/>
                </a:lnTo>
                <a:lnTo>
                  <a:pt x="2991267" y="114157"/>
                </a:lnTo>
                <a:lnTo>
                  <a:pt x="3031916" y="135761"/>
                </a:lnTo>
                <a:lnTo>
                  <a:pt x="3080285" y="150543"/>
                </a:lnTo>
                <a:lnTo>
                  <a:pt x="3141543" y="156022"/>
                </a:lnTo>
                <a:lnTo>
                  <a:pt x="2854950" y="156022"/>
                </a:lnTo>
                <a:lnTo>
                  <a:pt x="2810317" y="131702"/>
                </a:lnTo>
                <a:lnTo>
                  <a:pt x="2761948" y="116920"/>
                </a:lnTo>
                <a:lnTo>
                  <a:pt x="2700686" y="111441"/>
                </a:lnTo>
                <a:lnTo>
                  <a:pt x="2414122" y="111441"/>
                </a:lnTo>
                <a:lnTo>
                  <a:pt x="2448235" y="88211"/>
                </a:lnTo>
                <a:lnTo>
                  <a:pt x="2511234" y="46964"/>
                </a:lnTo>
                <a:lnTo>
                  <a:pt x="2548423" y="28599"/>
                </a:lnTo>
                <a:lnTo>
                  <a:pt x="2591398" y="13680"/>
                </a:lnTo>
                <a:lnTo>
                  <a:pt x="2641654" y="3662"/>
                </a:lnTo>
                <a:lnTo>
                  <a:pt x="2700686" y="0"/>
                </a:lnTo>
                <a:close/>
              </a:path>
              <a:path w="4986655" h="267969" extrusionOk="0">
                <a:moveTo>
                  <a:pt x="1818999" y="0"/>
                </a:moveTo>
                <a:lnTo>
                  <a:pt x="1878040" y="3662"/>
                </a:lnTo>
                <a:lnTo>
                  <a:pt x="1928300" y="13680"/>
                </a:lnTo>
                <a:lnTo>
                  <a:pt x="1971275" y="28599"/>
                </a:lnTo>
                <a:lnTo>
                  <a:pt x="2008464" y="46964"/>
                </a:lnTo>
                <a:lnTo>
                  <a:pt x="2041366" y="67319"/>
                </a:lnTo>
                <a:lnTo>
                  <a:pt x="2071477" y="88211"/>
                </a:lnTo>
                <a:lnTo>
                  <a:pt x="2109579" y="114157"/>
                </a:lnTo>
                <a:lnTo>
                  <a:pt x="2150229" y="135761"/>
                </a:lnTo>
                <a:lnTo>
                  <a:pt x="2198598" y="150543"/>
                </a:lnTo>
                <a:lnTo>
                  <a:pt x="2259856" y="156022"/>
                </a:lnTo>
                <a:lnTo>
                  <a:pt x="1973261" y="156022"/>
                </a:lnTo>
                <a:lnTo>
                  <a:pt x="1928621" y="131702"/>
                </a:lnTo>
                <a:lnTo>
                  <a:pt x="1880230" y="116920"/>
                </a:lnTo>
                <a:lnTo>
                  <a:pt x="1818999" y="111444"/>
                </a:lnTo>
                <a:lnTo>
                  <a:pt x="1532402" y="111444"/>
                </a:lnTo>
                <a:lnTo>
                  <a:pt x="1566520" y="88211"/>
                </a:lnTo>
                <a:lnTo>
                  <a:pt x="1629539" y="46964"/>
                </a:lnTo>
                <a:lnTo>
                  <a:pt x="1666732" y="28599"/>
                </a:lnTo>
                <a:lnTo>
                  <a:pt x="1709710" y="13680"/>
                </a:lnTo>
                <a:lnTo>
                  <a:pt x="1759966" y="3662"/>
                </a:lnTo>
                <a:lnTo>
                  <a:pt x="1818999" y="0"/>
                </a:lnTo>
                <a:close/>
              </a:path>
              <a:path w="4986655" h="267969" extrusionOk="0">
                <a:moveTo>
                  <a:pt x="937311" y="0"/>
                </a:moveTo>
                <a:lnTo>
                  <a:pt x="996343" y="3662"/>
                </a:lnTo>
                <a:lnTo>
                  <a:pt x="1046599" y="13680"/>
                </a:lnTo>
                <a:lnTo>
                  <a:pt x="1089574" y="28599"/>
                </a:lnTo>
                <a:lnTo>
                  <a:pt x="1126763" y="46964"/>
                </a:lnTo>
                <a:lnTo>
                  <a:pt x="1159660" y="67319"/>
                </a:lnTo>
                <a:lnTo>
                  <a:pt x="1189762" y="88211"/>
                </a:lnTo>
                <a:lnTo>
                  <a:pt x="1227876" y="114157"/>
                </a:lnTo>
                <a:lnTo>
                  <a:pt x="1268524" y="135761"/>
                </a:lnTo>
                <a:lnTo>
                  <a:pt x="1316887" y="150543"/>
                </a:lnTo>
                <a:lnTo>
                  <a:pt x="1378141" y="156022"/>
                </a:lnTo>
                <a:lnTo>
                  <a:pt x="1091576" y="156022"/>
                </a:lnTo>
                <a:lnTo>
                  <a:pt x="1046942" y="131702"/>
                </a:lnTo>
                <a:lnTo>
                  <a:pt x="998574" y="116920"/>
                </a:lnTo>
                <a:lnTo>
                  <a:pt x="937311" y="111441"/>
                </a:lnTo>
                <a:lnTo>
                  <a:pt x="650718" y="111441"/>
                </a:lnTo>
                <a:lnTo>
                  <a:pt x="684833" y="88211"/>
                </a:lnTo>
                <a:lnTo>
                  <a:pt x="747833" y="46964"/>
                </a:lnTo>
                <a:lnTo>
                  <a:pt x="785024" y="28599"/>
                </a:lnTo>
                <a:lnTo>
                  <a:pt x="828004" y="13680"/>
                </a:lnTo>
                <a:lnTo>
                  <a:pt x="878268" y="3662"/>
                </a:lnTo>
                <a:lnTo>
                  <a:pt x="937311" y="0"/>
                </a:lnTo>
                <a:close/>
              </a:path>
              <a:path w="4986655" h="267969" extrusionOk="0">
                <a:moveTo>
                  <a:pt x="55569" y="0"/>
                </a:moveTo>
                <a:lnTo>
                  <a:pt x="114612" y="3662"/>
                </a:lnTo>
                <a:lnTo>
                  <a:pt x="164876" y="13680"/>
                </a:lnTo>
                <a:lnTo>
                  <a:pt x="207856" y="28599"/>
                </a:lnTo>
                <a:lnTo>
                  <a:pt x="245047" y="46964"/>
                </a:lnTo>
                <a:lnTo>
                  <a:pt x="277945" y="67319"/>
                </a:lnTo>
                <a:lnTo>
                  <a:pt x="308047" y="88211"/>
                </a:lnTo>
                <a:lnTo>
                  <a:pt x="346149" y="114157"/>
                </a:lnTo>
                <a:lnTo>
                  <a:pt x="386799" y="135761"/>
                </a:lnTo>
                <a:lnTo>
                  <a:pt x="435168" y="150543"/>
                </a:lnTo>
                <a:lnTo>
                  <a:pt x="496426" y="156022"/>
                </a:lnTo>
                <a:lnTo>
                  <a:pt x="209831" y="156022"/>
                </a:lnTo>
                <a:lnTo>
                  <a:pt x="205844" y="153308"/>
                </a:lnTo>
                <a:lnTo>
                  <a:pt x="165192" y="131702"/>
                </a:lnTo>
                <a:lnTo>
                  <a:pt x="116800" y="116920"/>
                </a:lnTo>
                <a:lnTo>
                  <a:pt x="55555" y="111441"/>
                </a:lnTo>
                <a:lnTo>
                  <a:pt x="33934" y="107065"/>
                </a:lnTo>
                <a:lnTo>
                  <a:pt x="16271" y="95124"/>
                </a:lnTo>
                <a:lnTo>
                  <a:pt x="4365" y="77412"/>
                </a:lnTo>
                <a:lnTo>
                  <a:pt x="0" y="55722"/>
                </a:lnTo>
                <a:lnTo>
                  <a:pt x="4365" y="34032"/>
                </a:lnTo>
                <a:lnTo>
                  <a:pt x="16271" y="16320"/>
                </a:lnTo>
                <a:lnTo>
                  <a:pt x="33934" y="4378"/>
                </a:lnTo>
                <a:lnTo>
                  <a:pt x="55569" y="0"/>
                </a:lnTo>
                <a:close/>
              </a:path>
            </a:pathLst>
          </a:custGeom>
          <a:solidFill>
            <a:srgbClr val="3E7C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3" name="Google Shape;363;p40"/>
          <p:cNvSpPr/>
          <p:nvPr/>
        </p:nvSpPr>
        <p:spPr>
          <a:xfrm>
            <a:off x="0" y="5446255"/>
            <a:ext cx="2307590" cy="1869439"/>
          </a:xfrm>
          <a:custGeom>
            <a:avLst/>
            <a:gdLst/>
            <a:ahLst/>
            <a:cxnLst/>
            <a:rect l="l" t="t" r="r" b="b"/>
            <a:pathLst>
              <a:path w="2307590" h="1869440" extrusionOk="0">
                <a:moveTo>
                  <a:pt x="2307292" y="1868944"/>
                </a:moveTo>
                <a:lnTo>
                  <a:pt x="0" y="1868944"/>
                </a:lnTo>
                <a:lnTo>
                  <a:pt x="0" y="6"/>
                </a:lnTo>
                <a:lnTo>
                  <a:pt x="647" y="0"/>
                </a:lnTo>
                <a:lnTo>
                  <a:pt x="48754" y="481"/>
                </a:lnTo>
                <a:lnTo>
                  <a:pt x="96627" y="1918"/>
                </a:lnTo>
                <a:lnTo>
                  <a:pt x="144256" y="4302"/>
                </a:lnTo>
                <a:lnTo>
                  <a:pt x="191631" y="7624"/>
                </a:lnTo>
                <a:lnTo>
                  <a:pt x="238745" y="11875"/>
                </a:lnTo>
                <a:lnTo>
                  <a:pt x="285588" y="17045"/>
                </a:lnTo>
                <a:lnTo>
                  <a:pt x="332151" y="23125"/>
                </a:lnTo>
                <a:lnTo>
                  <a:pt x="378424" y="30107"/>
                </a:lnTo>
                <a:lnTo>
                  <a:pt x="424399" y="37981"/>
                </a:lnTo>
                <a:lnTo>
                  <a:pt x="470066" y="46738"/>
                </a:lnTo>
                <a:lnTo>
                  <a:pt x="515417" y="56369"/>
                </a:lnTo>
                <a:lnTo>
                  <a:pt x="560441" y="66865"/>
                </a:lnTo>
                <a:lnTo>
                  <a:pt x="605131" y="78217"/>
                </a:lnTo>
                <a:lnTo>
                  <a:pt x="649476" y="90414"/>
                </a:lnTo>
                <a:lnTo>
                  <a:pt x="693468" y="103450"/>
                </a:lnTo>
                <a:lnTo>
                  <a:pt x="737097" y="117313"/>
                </a:lnTo>
                <a:lnTo>
                  <a:pt x="780355" y="131996"/>
                </a:lnTo>
                <a:lnTo>
                  <a:pt x="823233" y="147488"/>
                </a:lnTo>
                <a:lnTo>
                  <a:pt x="865720" y="163782"/>
                </a:lnTo>
                <a:lnTo>
                  <a:pt x="907809" y="180867"/>
                </a:lnTo>
                <a:lnTo>
                  <a:pt x="949489" y="198734"/>
                </a:lnTo>
                <a:lnTo>
                  <a:pt x="990752" y="217375"/>
                </a:lnTo>
                <a:lnTo>
                  <a:pt x="1031589" y="236781"/>
                </a:lnTo>
                <a:lnTo>
                  <a:pt x="1071991" y="256941"/>
                </a:lnTo>
                <a:lnTo>
                  <a:pt x="1111947" y="277847"/>
                </a:lnTo>
                <a:lnTo>
                  <a:pt x="1151450" y="299491"/>
                </a:lnTo>
                <a:lnTo>
                  <a:pt x="1190490" y="321862"/>
                </a:lnTo>
                <a:lnTo>
                  <a:pt x="1229058" y="344952"/>
                </a:lnTo>
                <a:lnTo>
                  <a:pt x="1267145" y="368751"/>
                </a:lnTo>
                <a:lnTo>
                  <a:pt x="1304742" y="393251"/>
                </a:lnTo>
                <a:lnTo>
                  <a:pt x="1341839" y="418442"/>
                </a:lnTo>
                <a:lnTo>
                  <a:pt x="1378427" y="444314"/>
                </a:lnTo>
                <a:lnTo>
                  <a:pt x="1414498" y="470860"/>
                </a:lnTo>
                <a:lnTo>
                  <a:pt x="1450042" y="498070"/>
                </a:lnTo>
                <a:lnTo>
                  <a:pt x="1485050" y="525935"/>
                </a:lnTo>
                <a:lnTo>
                  <a:pt x="1519513" y="554445"/>
                </a:lnTo>
                <a:lnTo>
                  <a:pt x="1553422" y="583591"/>
                </a:lnTo>
                <a:lnTo>
                  <a:pt x="1586768" y="613365"/>
                </a:lnTo>
                <a:lnTo>
                  <a:pt x="1619541" y="643757"/>
                </a:lnTo>
                <a:lnTo>
                  <a:pt x="1651732" y="674758"/>
                </a:lnTo>
                <a:lnTo>
                  <a:pt x="1683332" y="706358"/>
                </a:lnTo>
                <a:lnTo>
                  <a:pt x="1714333" y="738550"/>
                </a:lnTo>
                <a:lnTo>
                  <a:pt x="1744725" y="771323"/>
                </a:lnTo>
                <a:lnTo>
                  <a:pt x="1774498" y="804669"/>
                </a:lnTo>
                <a:lnTo>
                  <a:pt x="1803644" y="838578"/>
                </a:lnTo>
                <a:lnTo>
                  <a:pt x="1832154" y="873041"/>
                </a:lnTo>
                <a:lnTo>
                  <a:pt x="1860018" y="908049"/>
                </a:lnTo>
                <a:lnTo>
                  <a:pt x="1887228" y="943594"/>
                </a:lnTo>
                <a:lnTo>
                  <a:pt x="1913773" y="979665"/>
                </a:lnTo>
                <a:lnTo>
                  <a:pt x="1939646" y="1016254"/>
                </a:lnTo>
                <a:lnTo>
                  <a:pt x="1964837" y="1053351"/>
                </a:lnTo>
                <a:lnTo>
                  <a:pt x="1989336" y="1090948"/>
                </a:lnTo>
                <a:lnTo>
                  <a:pt x="2013135" y="1129035"/>
                </a:lnTo>
                <a:lnTo>
                  <a:pt x="2036225" y="1167604"/>
                </a:lnTo>
                <a:lnTo>
                  <a:pt x="2058596" y="1206644"/>
                </a:lnTo>
                <a:lnTo>
                  <a:pt x="2080239" y="1246147"/>
                </a:lnTo>
                <a:lnTo>
                  <a:pt x="2101145" y="1286104"/>
                </a:lnTo>
                <a:lnTo>
                  <a:pt x="2121306" y="1326506"/>
                </a:lnTo>
                <a:lnTo>
                  <a:pt x="2140711" y="1367343"/>
                </a:lnTo>
                <a:lnTo>
                  <a:pt x="2159352" y="1408607"/>
                </a:lnTo>
                <a:lnTo>
                  <a:pt x="2177219" y="1450287"/>
                </a:lnTo>
                <a:lnTo>
                  <a:pt x="2194304" y="1492376"/>
                </a:lnTo>
                <a:lnTo>
                  <a:pt x="2210597" y="1534864"/>
                </a:lnTo>
                <a:lnTo>
                  <a:pt x="2226090" y="1577742"/>
                </a:lnTo>
                <a:lnTo>
                  <a:pt x="2240772" y="1621000"/>
                </a:lnTo>
                <a:lnTo>
                  <a:pt x="2254635" y="1664630"/>
                </a:lnTo>
                <a:lnTo>
                  <a:pt x="2267670" y="1708622"/>
                </a:lnTo>
                <a:lnTo>
                  <a:pt x="2279868" y="1752968"/>
                </a:lnTo>
                <a:lnTo>
                  <a:pt x="2291219" y="1797658"/>
                </a:lnTo>
                <a:lnTo>
                  <a:pt x="2301715" y="1842683"/>
                </a:lnTo>
                <a:lnTo>
                  <a:pt x="2307292" y="1868944"/>
                </a:lnTo>
                <a:close/>
              </a:path>
            </a:pathLst>
          </a:custGeom>
          <a:solidFill>
            <a:srgbClr val="3E7C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4" name="Google Shape;364;p40"/>
          <p:cNvSpPr txBox="1"/>
          <p:nvPr/>
        </p:nvSpPr>
        <p:spPr>
          <a:xfrm>
            <a:off x="974851" y="1766100"/>
            <a:ext cx="8229600" cy="4216500"/>
          </a:xfrm>
          <a:prstGeom prst="rect">
            <a:avLst/>
          </a:prstGeom>
          <a:noFill/>
          <a:ln>
            <a:noFill/>
          </a:ln>
        </p:spPr>
        <p:txBody>
          <a:bodyPr spcFirstLastPara="1" wrap="square" lIns="0" tIns="66025" rIns="0" bIns="0" anchor="t" anchorCtr="0">
            <a:noAutofit/>
          </a:bodyPr>
          <a:lstStyle/>
          <a:p>
            <a:pPr marL="457200" marR="0" lvl="0" indent="-381000" algn="l" rtl="0">
              <a:lnSpc>
                <a:spcPct val="100000"/>
              </a:lnSpc>
              <a:spcBef>
                <a:spcPts val="0"/>
              </a:spcBef>
              <a:spcAft>
                <a:spcPts val="0"/>
              </a:spcAft>
              <a:buClr>
                <a:srgbClr val="3E7C23"/>
              </a:buClr>
              <a:buSzPts val="2400"/>
              <a:buFont typeface="Raleway"/>
              <a:buChar char="●"/>
            </a:pPr>
            <a:r>
              <a:rPr lang="en-GB" sz="2400">
                <a:solidFill>
                  <a:srgbClr val="3E7C23"/>
                </a:solidFill>
                <a:latin typeface="Raleway"/>
                <a:ea typeface="Raleway"/>
                <a:cs typeface="Raleway"/>
                <a:sym typeface="Raleway"/>
              </a:rPr>
              <a:t>never force us to give eye contact</a:t>
            </a:r>
            <a:endParaRPr sz="2400">
              <a:solidFill>
                <a:schemeClr val="dk1"/>
              </a:solidFill>
              <a:latin typeface="Raleway"/>
              <a:ea typeface="Raleway"/>
              <a:cs typeface="Raleway"/>
              <a:sym typeface="Raleway"/>
            </a:endParaRPr>
          </a:p>
          <a:p>
            <a:pPr marL="457200" marR="96520" lvl="0" indent="-381000" algn="l" rtl="0">
              <a:lnSpc>
                <a:spcPct val="114599"/>
              </a:lnSpc>
              <a:spcBef>
                <a:spcPts val="0"/>
              </a:spcBef>
              <a:spcAft>
                <a:spcPts val="0"/>
              </a:spcAft>
              <a:buClr>
                <a:srgbClr val="3E7C23"/>
              </a:buClr>
              <a:buSzPts val="2400"/>
              <a:buFont typeface="Raleway"/>
              <a:buChar char="●"/>
            </a:pPr>
            <a:r>
              <a:rPr lang="en-GB" sz="2400">
                <a:solidFill>
                  <a:srgbClr val="3E7C23"/>
                </a:solidFill>
                <a:latin typeface="Raleway"/>
                <a:ea typeface="Raleway"/>
                <a:cs typeface="Raleway"/>
                <a:sym typeface="Raleway"/>
              </a:rPr>
              <a:t>communicate clearly and concisely - are you saying  what you mean to say?</a:t>
            </a:r>
            <a:endParaRPr sz="2400">
              <a:solidFill>
                <a:srgbClr val="3E7C23"/>
              </a:solidFill>
              <a:latin typeface="Raleway"/>
              <a:ea typeface="Raleway"/>
              <a:cs typeface="Raleway"/>
              <a:sym typeface="Raleway"/>
            </a:endParaRPr>
          </a:p>
          <a:p>
            <a:pPr marL="914400" marR="96520" lvl="1" indent="-381000" algn="l" rtl="0">
              <a:lnSpc>
                <a:spcPct val="114599"/>
              </a:lnSpc>
              <a:spcBef>
                <a:spcPts val="0"/>
              </a:spcBef>
              <a:spcAft>
                <a:spcPts val="0"/>
              </a:spcAft>
              <a:buClr>
                <a:srgbClr val="3E7C23"/>
              </a:buClr>
              <a:buSzPts val="2400"/>
              <a:buFont typeface="Raleway"/>
              <a:buChar char="○"/>
            </a:pPr>
            <a:r>
              <a:rPr lang="en-GB" sz="2400">
                <a:solidFill>
                  <a:srgbClr val="3E7C23"/>
                </a:solidFill>
                <a:latin typeface="Raleway"/>
                <a:ea typeface="Raleway"/>
                <a:cs typeface="Raleway"/>
                <a:sym typeface="Raleway"/>
              </a:rPr>
              <a:t>f2f, emails, moodle, lectures, recordings</a:t>
            </a:r>
            <a:endParaRPr sz="2400">
              <a:solidFill>
                <a:srgbClr val="3E7C23"/>
              </a:solidFill>
              <a:latin typeface="Raleway"/>
              <a:ea typeface="Raleway"/>
              <a:cs typeface="Raleway"/>
              <a:sym typeface="Raleway"/>
            </a:endParaRPr>
          </a:p>
          <a:p>
            <a:pPr marL="457200" marR="801370" lvl="0" indent="-381000" algn="l" rtl="0">
              <a:lnSpc>
                <a:spcPct val="114599"/>
              </a:lnSpc>
              <a:spcBef>
                <a:spcPts val="0"/>
              </a:spcBef>
              <a:spcAft>
                <a:spcPts val="0"/>
              </a:spcAft>
              <a:buClr>
                <a:srgbClr val="3E7C23"/>
              </a:buClr>
              <a:buSzPts val="2400"/>
              <a:buFont typeface="Raleway"/>
              <a:buChar char="●"/>
            </a:pPr>
            <a:r>
              <a:rPr lang="en-GB" sz="2400">
                <a:solidFill>
                  <a:srgbClr val="3E7C23"/>
                </a:solidFill>
                <a:latin typeface="Raleway"/>
                <a:ea typeface="Raleway"/>
                <a:cs typeface="Raleway"/>
                <a:sym typeface="Raleway"/>
              </a:rPr>
              <a:t>ensure your body language and spoken words  convey same meaning</a:t>
            </a:r>
            <a:endParaRPr sz="2400">
              <a:solidFill>
                <a:schemeClr val="dk1"/>
              </a:solidFill>
              <a:latin typeface="Raleway"/>
              <a:ea typeface="Raleway"/>
              <a:cs typeface="Raleway"/>
              <a:sym typeface="Raleway"/>
            </a:endParaRPr>
          </a:p>
          <a:p>
            <a:pPr marL="457200" marR="961389" lvl="0" indent="-381000" algn="l" rtl="0">
              <a:lnSpc>
                <a:spcPct val="114599"/>
              </a:lnSpc>
              <a:spcBef>
                <a:spcPts val="0"/>
              </a:spcBef>
              <a:spcAft>
                <a:spcPts val="0"/>
              </a:spcAft>
              <a:buClr>
                <a:srgbClr val="3E7C23"/>
              </a:buClr>
              <a:buSzPts val="2400"/>
              <a:buFont typeface="Raleway"/>
              <a:buChar char="●"/>
            </a:pPr>
            <a:r>
              <a:rPr lang="en-GB" sz="2400">
                <a:solidFill>
                  <a:srgbClr val="3E7C23"/>
                </a:solidFill>
                <a:latin typeface="Raleway"/>
                <a:ea typeface="Raleway"/>
                <a:cs typeface="Raleway"/>
                <a:sym typeface="Raleway"/>
              </a:rPr>
              <a:t>let us know about changes in advance if you can</a:t>
            </a:r>
            <a:endParaRPr sz="2400">
              <a:solidFill>
                <a:srgbClr val="3E7C23"/>
              </a:solidFill>
              <a:latin typeface="Raleway"/>
              <a:ea typeface="Raleway"/>
              <a:cs typeface="Raleway"/>
              <a:sym typeface="Raleway"/>
            </a:endParaRPr>
          </a:p>
          <a:p>
            <a:pPr marL="457200" marR="5080" lvl="0" indent="-381000" algn="l" rtl="0">
              <a:lnSpc>
                <a:spcPct val="114599"/>
              </a:lnSpc>
              <a:spcBef>
                <a:spcPts val="0"/>
              </a:spcBef>
              <a:spcAft>
                <a:spcPts val="0"/>
              </a:spcAft>
              <a:buClr>
                <a:srgbClr val="3E7C23"/>
              </a:buClr>
              <a:buSzPts val="2400"/>
              <a:buFont typeface="Raleway"/>
              <a:buChar char="●"/>
            </a:pPr>
            <a:r>
              <a:rPr lang="en-GB" sz="2400" u="sng">
                <a:solidFill>
                  <a:srgbClr val="3E7C23"/>
                </a:solidFill>
                <a:latin typeface="Raleway"/>
                <a:ea typeface="Raleway"/>
                <a:cs typeface="Raleway"/>
                <a:sym typeface="Raleway"/>
              </a:rPr>
              <a:t>don't talk down to us, please treat all people with</a:t>
            </a:r>
            <a:r>
              <a:rPr lang="en-GB" sz="2400" u="sng">
                <a:solidFill>
                  <a:schemeClr val="dk1"/>
                </a:solidFill>
                <a:latin typeface="Raleway"/>
                <a:ea typeface="Raleway"/>
                <a:cs typeface="Raleway"/>
                <a:sym typeface="Raleway"/>
              </a:rPr>
              <a:t> </a:t>
            </a:r>
            <a:r>
              <a:rPr lang="en-GB" sz="2400" u="sng">
                <a:solidFill>
                  <a:srgbClr val="3E7C23"/>
                </a:solidFill>
                <a:latin typeface="Raleway"/>
                <a:ea typeface="Raleway"/>
                <a:cs typeface="Raleway"/>
                <a:sym typeface="Raleway"/>
              </a:rPr>
              <a:t>respect</a:t>
            </a:r>
            <a:endParaRPr sz="2400" u="sng">
              <a:solidFill>
                <a:schemeClr val="dk1"/>
              </a:solidFill>
              <a:latin typeface="Raleway"/>
              <a:ea typeface="Raleway"/>
              <a:cs typeface="Raleway"/>
              <a:sym typeface="Raleway"/>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368"/>
        <p:cNvGrpSpPr/>
        <p:nvPr/>
      </p:nvGrpSpPr>
      <p:grpSpPr>
        <a:xfrm>
          <a:off x="0" y="0"/>
          <a:ext cx="0" cy="0"/>
          <a:chOff x="0" y="0"/>
          <a:chExt cx="0" cy="0"/>
        </a:xfrm>
      </p:grpSpPr>
      <p:sp>
        <p:nvSpPr>
          <p:cNvPr id="369" name="Google Shape;369;p41"/>
          <p:cNvSpPr/>
          <p:nvPr/>
        </p:nvSpPr>
        <p:spPr>
          <a:xfrm>
            <a:off x="0" y="1"/>
            <a:ext cx="9753600" cy="731520"/>
          </a:xfrm>
          <a:custGeom>
            <a:avLst/>
            <a:gdLst/>
            <a:ahLst/>
            <a:cxnLst/>
            <a:rect l="l" t="t" r="r" b="b"/>
            <a:pathLst>
              <a:path w="9753600" h="731520" extrusionOk="0">
                <a:moveTo>
                  <a:pt x="0" y="731520"/>
                </a:moveTo>
                <a:lnTo>
                  <a:pt x="9753600" y="731520"/>
                </a:lnTo>
                <a:lnTo>
                  <a:pt x="9753600" y="0"/>
                </a:lnTo>
                <a:lnTo>
                  <a:pt x="0" y="0"/>
                </a:lnTo>
                <a:lnTo>
                  <a:pt x="0" y="731520"/>
                </a:lnTo>
                <a:close/>
              </a:path>
            </a:pathLst>
          </a:custGeom>
          <a:solidFill>
            <a:srgbClr val="3E7C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0" name="Google Shape;370;p41"/>
          <p:cNvSpPr/>
          <p:nvPr/>
        </p:nvSpPr>
        <p:spPr>
          <a:xfrm>
            <a:off x="0" y="6579871"/>
            <a:ext cx="9753600" cy="735330"/>
          </a:xfrm>
          <a:custGeom>
            <a:avLst/>
            <a:gdLst/>
            <a:ahLst/>
            <a:cxnLst/>
            <a:rect l="l" t="t" r="r" b="b"/>
            <a:pathLst>
              <a:path w="9753600" h="735329" extrusionOk="0">
                <a:moveTo>
                  <a:pt x="0" y="735329"/>
                </a:moveTo>
                <a:lnTo>
                  <a:pt x="9753600" y="735329"/>
                </a:lnTo>
                <a:lnTo>
                  <a:pt x="9753600" y="0"/>
                </a:lnTo>
                <a:lnTo>
                  <a:pt x="0" y="0"/>
                </a:lnTo>
                <a:lnTo>
                  <a:pt x="0" y="735329"/>
                </a:lnTo>
                <a:close/>
              </a:path>
            </a:pathLst>
          </a:custGeom>
          <a:solidFill>
            <a:srgbClr val="3E7C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1" name="Google Shape;371;p41"/>
          <p:cNvSpPr/>
          <p:nvPr/>
        </p:nvSpPr>
        <p:spPr>
          <a:xfrm>
            <a:off x="0" y="762000"/>
            <a:ext cx="9753600" cy="5848350"/>
          </a:xfrm>
          <a:custGeom>
            <a:avLst/>
            <a:gdLst/>
            <a:ahLst/>
            <a:cxnLst/>
            <a:rect l="l" t="t" r="r" b="b"/>
            <a:pathLst>
              <a:path w="9753600" h="5848350" extrusionOk="0">
                <a:moveTo>
                  <a:pt x="0" y="5848350"/>
                </a:moveTo>
                <a:lnTo>
                  <a:pt x="0" y="0"/>
                </a:lnTo>
                <a:lnTo>
                  <a:pt x="9753600" y="0"/>
                </a:lnTo>
                <a:lnTo>
                  <a:pt x="9753600" y="5848350"/>
                </a:lnTo>
                <a:lnTo>
                  <a:pt x="0" y="584835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2" name="Google Shape;372;p41"/>
          <p:cNvSpPr txBox="1"/>
          <p:nvPr/>
        </p:nvSpPr>
        <p:spPr>
          <a:xfrm>
            <a:off x="1335675" y="2082245"/>
            <a:ext cx="6990715" cy="3013075"/>
          </a:xfrm>
          <a:prstGeom prst="rect">
            <a:avLst/>
          </a:prstGeom>
          <a:noFill/>
          <a:ln>
            <a:noFill/>
          </a:ln>
        </p:spPr>
        <p:txBody>
          <a:bodyPr spcFirstLastPara="1" wrap="square" lIns="0" tIns="33000" rIns="0" bIns="0" anchor="t" anchorCtr="0">
            <a:noAutofit/>
          </a:bodyPr>
          <a:lstStyle/>
          <a:p>
            <a:pPr marL="12065" marR="5080" lvl="0" indent="0" algn="ctr" rtl="0">
              <a:lnSpc>
                <a:spcPct val="117543"/>
              </a:lnSpc>
              <a:spcBef>
                <a:spcPts val="0"/>
              </a:spcBef>
              <a:spcAft>
                <a:spcPts val="0"/>
              </a:spcAft>
              <a:buNone/>
            </a:pPr>
            <a:r>
              <a:rPr lang="en-GB" sz="2850" b="1">
                <a:solidFill>
                  <a:srgbClr val="3E7C23"/>
                </a:solidFill>
                <a:latin typeface="Raleway"/>
                <a:ea typeface="Raleway"/>
                <a:cs typeface="Raleway"/>
                <a:sym typeface="Raleway"/>
              </a:rPr>
              <a:t>People are 'encouraged to never think  that they understand what ‘autism is’,  but to strive to understand the ‘autistic  people’ they work with as well as they  can, and to see this as an ongoing  process and mutually respectful  interaction.'</a:t>
            </a:r>
            <a:endParaRPr sz="2850">
              <a:solidFill>
                <a:schemeClr val="dk1"/>
              </a:solidFill>
              <a:latin typeface="Raleway"/>
              <a:ea typeface="Raleway"/>
              <a:cs typeface="Raleway"/>
              <a:sym typeface="Raleway"/>
            </a:endParaRPr>
          </a:p>
        </p:txBody>
      </p:sp>
      <p:sp>
        <p:nvSpPr>
          <p:cNvPr id="373" name="Google Shape;373;p41"/>
          <p:cNvSpPr txBox="1"/>
          <p:nvPr/>
        </p:nvSpPr>
        <p:spPr>
          <a:xfrm>
            <a:off x="3457869" y="6092858"/>
            <a:ext cx="2838450" cy="39116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GB" sz="2400">
                <a:solidFill>
                  <a:srgbClr val="3E7C23"/>
                </a:solidFill>
                <a:latin typeface="Raleway"/>
                <a:ea typeface="Raleway"/>
                <a:cs typeface="Raleway"/>
                <a:sym typeface="Raleway"/>
              </a:rPr>
              <a:t>Damian Milton, 2012</a:t>
            </a:r>
            <a:endParaRPr sz="2400">
              <a:solidFill>
                <a:schemeClr val="dk1"/>
              </a:solidFill>
              <a:latin typeface="Raleway"/>
              <a:ea typeface="Raleway"/>
              <a:cs typeface="Raleway"/>
              <a:sym typeface="Raleway"/>
            </a:endParaRPr>
          </a:p>
        </p:txBody>
      </p:sp>
      <p:sp>
        <p:nvSpPr>
          <p:cNvPr id="374" name="Google Shape;374;p41"/>
          <p:cNvSpPr/>
          <p:nvPr/>
        </p:nvSpPr>
        <p:spPr>
          <a:xfrm>
            <a:off x="324032" y="893362"/>
            <a:ext cx="1253490" cy="991235"/>
          </a:xfrm>
          <a:custGeom>
            <a:avLst/>
            <a:gdLst/>
            <a:ahLst/>
            <a:cxnLst/>
            <a:rect l="l" t="t" r="r" b="b"/>
            <a:pathLst>
              <a:path w="1253490" h="991235" extrusionOk="0">
                <a:moveTo>
                  <a:pt x="554010" y="991227"/>
                </a:moveTo>
                <a:lnTo>
                  <a:pt x="0" y="991227"/>
                </a:lnTo>
                <a:lnTo>
                  <a:pt x="0" y="553884"/>
                </a:lnTo>
                <a:lnTo>
                  <a:pt x="1417" y="500502"/>
                </a:lnTo>
                <a:lnTo>
                  <a:pt x="5664" y="449762"/>
                </a:lnTo>
                <a:lnTo>
                  <a:pt x="12728" y="401675"/>
                </a:lnTo>
                <a:lnTo>
                  <a:pt x="22601" y="356250"/>
                </a:lnTo>
                <a:lnTo>
                  <a:pt x="35271" y="313498"/>
                </a:lnTo>
                <a:lnTo>
                  <a:pt x="50729" y="273429"/>
                </a:lnTo>
                <a:lnTo>
                  <a:pt x="68964" y="236054"/>
                </a:lnTo>
                <a:lnTo>
                  <a:pt x="89965" y="201383"/>
                </a:lnTo>
                <a:lnTo>
                  <a:pt x="113722" y="169426"/>
                </a:lnTo>
                <a:lnTo>
                  <a:pt x="140225" y="140194"/>
                </a:lnTo>
                <a:lnTo>
                  <a:pt x="169464" y="113696"/>
                </a:lnTo>
                <a:lnTo>
                  <a:pt x="201429" y="89944"/>
                </a:lnTo>
                <a:lnTo>
                  <a:pt x="236108" y="68948"/>
                </a:lnTo>
                <a:lnTo>
                  <a:pt x="273491" y="50718"/>
                </a:lnTo>
                <a:lnTo>
                  <a:pt x="313569" y="35263"/>
                </a:lnTo>
                <a:lnTo>
                  <a:pt x="356331" y="22596"/>
                </a:lnTo>
                <a:lnTo>
                  <a:pt x="401766" y="12726"/>
                </a:lnTo>
                <a:lnTo>
                  <a:pt x="449864" y="5662"/>
                </a:lnTo>
                <a:lnTo>
                  <a:pt x="500616" y="1417"/>
                </a:lnTo>
                <a:lnTo>
                  <a:pt x="554010" y="0"/>
                </a:lnTo>
                <a:lnTo>
                  <a:pt x="554010" y="262531"/>
                </a:lnTo>
                <a:lnTo>
                  <a:pt x="494529" y="266263"/>
                </a:lnTo>
                <a:lnTo>
                  <a:pt x="441374" y="277349"/>
                </a:lnTo>
                <a:lnTo>
                  <a:pt x="394731" y="295625"/>
                </a:lnTo>
                <a:lnTo>
                  <a:pt x="354786" y="320927"/>
                </a:lnTo>
                <a:lnTo>
                  <a:pt x="321726" y="353090"/>
                </a:lnTo>
                <a:lnTo>
                  <a:pt x="295736" y="391950"/>
                </a:lnTo>
                <a:lnTo>
                  <a:pt x="277005" y="437343"/>
                </a:lnTo>
                <a:lnTo>
                  <a:pt x="554010" y="437343"/>
                </a:lnTo>
                <a:lnTo>
                  <a:pt x="554010" y="991227"/>
                </a:lnTo>
                <a:close/>
              </a:path>
              <a:path w="1253490" h="991235" extrusionOk="0">
                <a:moveTo>
                  <a:pt x="1253416" y="991227"/>
                </a:moveTo>
                <a:lnTo>
                  <a:pt x="699406" y="991227"/>
                </a:lnTo>
                <a:lnTo>
                  <a:pt x="699406" y="553884"/>
                </a:lnTo>
                <a:lnTo>
                  <a:pt x="700828" y="500502"/>
                </a:lnTo>
                <a:lnTo>
                  <a:pt x="705087" y="449762"/>
                </a:lnTo>
                <a:lnTo>
                  <a:pt x="712171" y="401675"/>
                </a:lnTo>
                <a:lnTo>
                  <a:pt x="722068" y="356250"/>
                </a:lnTo>
                <a:lnTo>
                  <a:pt x="734766" y="313498"/>
                </a:lnTo>
                <a:lnTo>
                  <a:pt x="750254" y="273429"/>
                </a:lnTo>
                <a:lnTo>
                  <a:pt x="768520" y="236054"/>
                </a:lnTo>
                <a:lnTo>
                  <a:pt x="789552" y="201383"/>
                </a:lnTo>
                <a:lnTo>
                  <a:pt x="813338" y="169426"/>
                </a:lnTo>
                <a:lnTo>
                  <a:pt x="839867" y="140194"/>
                </a:lnTo>
                <a:lnTo>
                  <a:pt x="869127" y="113696"/>
                </a:lnTo>
                <a:lnTo>
                  <a:pt x="901106" y="89944"/>
                </a:lnTo>
                <a:lnTo>
                  <a:pt x="935792" y="68948"/>
                </a:lnTo>
                <a:lnTo>
                  <a:pt x="973174" y="50718"/>
                </a:lnTo>
                <a:lnTo>
                  <a:pt x="1013240" y="35263"/>
                </a:lnTo>
                <a:lnTo>
                  <a:pt x="1055978" y="22596"/>
                </a:lnTo>
                <a:lnTo>
                  <a:pt x="1101376" y="12726"/>
                </a:lnTo>
                <a:lnTo>
                  <a:pt x="1149423" y="5662"/>
                </a:lnTo>
                <a:lnTo>
                  <a:pt x="1200107" y="1417"/>
                </a:lnTo>
                <a:lnTo>
                  <a:pt x="1253416" y="0"/>
                </a:lnTo>
                <a:lnTo>
                  <a:pt x="1253416" y="262531"/>
                </a:lnTo>
                <a:lnTo>
                  <a:pt x="1193935" y="266263"/>
                </a:lnTo>
                <a:lnTo>
                  <a:pt x="1140780" y="277349"/>
                </a:lnTo>
                <a:lnTo>
                  <a:pt x="1094137" y="295625"/>
                </a:lnTo>
                <a:lnTo>
                  <a:pt x="1054192" y="320927"/>
                </a:lnTo>
                <a:lnTo>
                  <a:pt x="1021132" y="353090"/>
                </a:lnTo>
                <a:lnTo>
                  <a:pt x="995143" y="391950"/>
                </a:lnTo>
                <a:lnTo>
                  <a:pt x="976411" y="437343"/>
                </a:lnTo>
                <a:lnTo>
                  <a:pt x="1253416" y="437343"/>
                </a:lnTo>
                <a:lnTo>
                  <a:pt x="1253416" y="991227"/>
                </a:lnTo>
                <a:close/>
              </a:path>
            </a:pathLst>
          </a:custGeom>
          <a:solidFill>
            <a:srgbClr val="3E7C23">
              <a:alpha val="39607"/>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5" name="Google Shape;375;p41"/>
          <p:cNvSpPr/>
          <p:nvPr/>
        </p:nvSpPr>
        <p:spPr>
          <a:xfrm>
            <a:off x="8176080" y="5430584"/>
            <a:ext cx="1253490" cy="991235"/>
          </a:xfrm>
          <a:custGeom>
            <a:avLst/>
            <a:gdLst/>
            <a:ahLst/>
            <a:cxnLst/>
            <a:rect l="l" t="t" r="r" b="b"/>
            <a:pathLst>
              <a:path w="1253490" h="991235" extrusionOk="0">
                <a:moveTo>
                  <a:pt x="699406" y="0"/>
                </a:moveTo>
                <a:lnTo>
                  <a:pt x="1253416" y="0"/>
                </a:lnTo>
                <a:lnTo>
                  <a:pt x="1253416" y="437343"/>
                </a:lnTo>
                <a:lnTo>
                  <a:pt x="1251998" y="490724"/>
                </a:lnTo>
                <a:lnTo>
                  <a:pt x="1247752" y="541464"/>
                </a:lnTo>
                <a:lnTo>
                  <a:pt x="1240687" y="589551"/>
                </a:lnTo>
                <a:lnTo>
                  <a:pt x="1230814" y="634976"/>
                </a:lnTo>
                <a:lnTo>
                  <a:pt x="1218144" y="677728"/>
                </a:lnTo>
                <a:lnTo>
                  <a:pt x="1202686" y="717797"/>
                </a:lnTo>
                <a:lnTo>
                  <a:pt x="1184452" y="755172"/>
                </a:lnTo>
                <a:lnTo>
                  <a:pt x="1163451" y="789843"/>
                </a:lnTo>
                <a:lnTo>
                  <a:pt x="1139693" y="821800"/>
                </a:lnTo>
                <a:lnTo>
                  <a:pt x="1113190" y="851033"/>
                </a:lnTo>
                <a:lnTo>
                  <a:pt x="1083951" y="877530"/>
                </a:lnTo>
                <a:lnTo>
                  <a:pt x="1051987" y="901282"/>
                </a:lnTo>
                <a:lnTo>
                  <a:pt x="1017308" y="922278"/>
                </a:lnTo>
                <a:lnTo>
                  <a:pt x="979924" y="940509"/>
                </a:lnTo>
                <a:lnTo>
                  <a:pt x="939846" y="955963"/>
                </a:lnTo>
                <a:lnTo>
                  <a:pt x="897085" y="968630"/>
                </a:lnTo>
                <a:lnTo>
                  <a:pt x="851649" y="978501"/>
                </a:lnTo>
                <a:lnTo>
                  <a:pt x="803551" y="985564"/>
                </a:lnTo>
                <a:lnTo>
                  <a:pt x="752800" y="989809"/>
                </a:lnTo>
                <a:lnTo>
                  <a:pt x="699406" y="991227"/>
                </a:lnTo>
                <a:lnTo>
                  <a:pt x="699406" y="728696"/>
                </a:lnTo>
                <a:lnTo>
                  <a:pt x="758886" y="724964"/>
                </a:lnTo>
                <a:lnTo>
                  <a:pt x="812042" y="713877"/>
                </a:lnTo>
                <a:lnTo>
                  <a:pt x="858685" y="695601"/>
                </a:lnTo>
                <a:lnTo>
                  <a:pt x="898630" y="670299"/>
                </a:lnTo>
                <a:lnTo>
                  <a:pt x="931690" y="638136"/>
                </a:lnTo>
                <a:lnTo>
                  <a:pt x="957679" y="599276"/>
                </a:lnTo>
                <a:lnTo>
                  <a:pt x="976411" y="553884"/>
                </a:lnTo>
                <a:lnTo>
                  <a:pt x="699406" y="553884"/>
                </a:lnTo>
                <a:lnTo>
                  <a:pt x="699406" y="0"/>
                </a:lnTo>
                <a:close/>
              </a:path>
              <a:path w="1253490" h="991235" extrusionOk="0">
                <a:moveTo>
                  <a:pt x="0" y="0"/>
                </a:moveTo>
                <a:lnTo>
                  <a:pt x="554010" y="0"/>
                </a:lnTo>
                <a:lnTo>
                  <a:pt x="554010" y="437343"/>
                </a:lnTo>
                <a:lnTo>
                  <a:pt x="552587" y="490724"/>
                </a:lnTo>
                <a:lnTo>
                  <a:pt x="548328" y="541464"/>
                </a:lnTo>
                <a:lnTo>
                  <a:pt x="541245" y="589551"/>
                </a:lnTo>
                <a:lnTo>
                  <a:pt x="531348" y="634976"/>
                </a:lnTo>
                <a:lnTo>
                  <a:pt x="518649" y="677728"/>
                </a:lnTo>
                <a:lnTo>
                  <a:pt x="503162" y="717797"/>
                </a:lnTo>
                <a:lnTo>
                  <a:pt x="484896" y="755172"/>
                </a:lnTo>
                <a:lnTo>
                  <a:pt x="463864" y="789843"/>
                </a:lnTo>
                <a:lnTo>
                  <a:pt x="440078" y="821800"/>
                </a:lnTo>
                <a:lnTo>
                  <a:pt x="413549" y="851033"/>
                </a:lnTo>
                <a:lnTo>
                  <a:pt x="384289" y="877530"/>
                </a:lnTo>
                <a:lnTo>
                  <a:pt x="352310" y="901282"/>
                </a:lnTo>
                <a:lnTo>
                  <a:pt x="317623" y="922278"/>
                </a:lnTo>
                <a:lnTo>
                  <a:pt x="280241" y="940509"/>
                </a:lnTo>
                <a:lnTo>
                  <a:pt x="240176" y="955963"/>
                </a:lnTo>
                <a:lnTo>
                  <a:pt x="197438" y="968630"/>
                </a:lnTo>
                <a:lnTo>
                  <a:pt x="152039" y="978501"/>
                </a:lnTo>
                <a:lnTo>
                  <a:pt x="103992" y="985564"/>
                </a:lnTo>
                <a:lnTo>
                  <a:pt x="53308" y="989809"/>
                </a:lnTo>
                <a:lnTo>
                  <a:pt x="0" y="991227"/>
                </a:lnTo>
                <a:lnTo>
                  <a:pt x="0" y="728696"/>
                </a:lnTo>
                <a:lnTo>
                  <a:pt x="59480" y="724964"/>
                </a:lnTo>
                <a:lnTo>
                  <a:pt x="112635" y="713877"/>
                </a:lnTo>
                <a:lnTo>
                  <a:pt x="159278" y="695601"/>
                </a:lnTo>
                <a:lnTo>
                  <a:pt x="199223" y="670299"/>
                </a:lnTo>
                <a:lnTo>
                  <a:pt x="232283" y="638136"/>
                </a:lnTo>
                <a:lnTo>
                  <a:pt x="258273" y="599276"/>
                </a:lnTo>
                <a:lnTo>
                  <a:pt x="277005" y="553884"/>
                </a:lnTo>
                <a:lnTo>
                  <a:pt x="0" y="553884"/>
                </a:lnTo>
                <a:lnTo>
                  <a:pt x="0" y="0"/>
                </a:lnTo>
                <a:close/>
              </a:path>
            </a:pathLst>
          </a:custGeom>
          <a:solidFill>
            <a:srgbClr val="3E7C23">
              <a:alpha val="39607"/>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379"/>
        <p:cNvGrpSpPr/>
        <p:nvPr/>
      </p:nvGrpSpPr>
      <p:grpSpPr>
        <a:xfrm>
          <a:off x="0" y="0"/>
          <a:ext cx="0" cy="0"/>
          <a:chOff x="0" y="0"/>
          <a:chExt cx="0" cy="0"/>
        </a:xfrm>
      </p:grpSpPr>
      <p:sp>
        <p:nvSpPr>
          <p:cNvPr id="380" name="Google Shape;380;p42"/>
          <p:cNvSpPr/>
          <p:nvPr/>
        </p:nvSpPr>
        <p:spPr>
          <a:xfrm>
            <a:off x="0" y="1"/>
            <a:ext cx="9753600" cy="7315200"/>
          </a:xfrm>
          <a:custGeom>
            <a:avLst/>
            <a:gdLst/>
            <a:ahLst/>
            <a:cxnLst/>
            <a:rect l="l" t="t" r="r" b="b"/>
            <a:pathLst>
              <a:path w="9753600" h="7315200" extrusionOk="0">
                <a:moveTo>
                  <a:pt x="0" y="0"/>
                </a:moveTo>
                <a:lnTo>
                  <a:pt x="9753600" y="0"/>
                </a:lnTo>
                <a:lnTo>
                  <a:pt x="9753600" y="7315200"/>
                </a:lnTo>
                <a:lnTo>
                  <a:pt x="0" y="7315200"/>
                </a:lnTo>
                <a:lnTo>
                  <a:pt x="0" y="0"/>
                </a:lnTo>
                <a:close/>
              </a:path>
            </a:pathLst>
          </a:custGeom>
          <a:solidFill>
            <a:srgbClr val="3E7C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1" name="Google Shape;381;p42"/>
          <p:cNvSpPr/>
          <p:nvPr/>
        </p:nvSpPr>
        <p:spPr>
          <a:xfrm>
            <a:off x="1527530" y="308325"/>
            <a:ext cx="6696075" cy="6692900"/>
          </a:xfrm>
          <a:custGeom>
            <a:avLst/>
            <a:gdLst/>
            <a:ahLst/>
            <a:cxnLst/>
            <a:rect l="l" t="t" r="r" b="b"/>
            <a:pathLst>
              <a:path w="6696075" h="6692900" extrusionOk="0">
                <a:moveTo>
                  <a:pt x="3676198" y="12700"/>
                </a:moveTo>
                <a:lnTo>
                  <a:pt x="3019876" y="12700"/>
                </a:lnTo>
                <a:lnTo>
                  <a:pt x="3074458" y="0"/>
                </a:lnTo>
                <a:lnTo>
                  <a:pt x="3621616" y="0"/>
                </a:lnTo>
                <a:lnTo>
                  <a:pt x="3676198" y="12700"/>
                </a:lnTo>
                <a:close/>
              </a:path>
              <a:path w="6696075" h="6692900" extrusionOk="0">
                <a:moveTo>
                  <a:pt x="3785064" y="25400"/>
                </a:moveTo>
                <a:lnTo>
                  <a:pt x="2911010" y="25400"/>
                </a:lnTo>
                <a:lnTo>
                  <a:pt x="2965376" y="12700"/>
                </a:lnTo>
                <a:lnTo>
                  <a:pt x="3730698" y="12700"/>
                </a:lnTo>
                <a:lnTo>
                  <a:pt x="3785064" y="25400"/>
                </a:lnTo>
                <a:close/>
              </a:path>
              <a:path w="6696075" h="6692900" extrusionOk="0">
                <a:moveTo>
                  <a:pt x="4001212" y="63500"/>
                </a:moveTo>
                <a:lnTo>
                  <a:pt x="2694862" y="63500"/>
                </a:lnTo>
                <a:lnTo>
                  <a:pt x="2856776" y="25400"/>
                </a:lnTo>
                <a:lnTo>
                  <a:pt x="3839298" y="25400"/>
                </a:lnTo>
                <a:lnTo>
                  <a:pt x="4001212" y="63500"/>
                </a:lnTo>
                <a:close/>
              </a:path>
              <a:path w="6696075" h="6692900" extrusionOk="0">
                <a:moveTo>
                  <a:pt x="4001212" y="6629400"/>
                </a:moveTo>
                <a:lnTo>
                  <a:pt x="2694862" y="6629400"/>
                </a:lnTo>
                <a:lnTo>
                  <a:pt x="2428728" y="6565900"/>
                </a:lnTo>
                <a:lnTo>
                  <a:pt x="2376155" y="6540500"/>
                </a:lnTo>
                <a:lnTo>
                  <a:pt x="2271830" y="6515100"/>
                </a:lnTo>
                <a:lnTo>
                  <a:pt x="2220120" y="6489700"/>
                </a:lnTo>
                <a:lnTo>
                  <a:pt x="2168711" y="6477000"/>
                </a:lnTo>
                <a:lnTo>
                  <a:pt x="2117603" y="6451600"/>
                </a:lnTo>
                <a:lnTo>
                  <a:pt x="2066797" y="6438900"/>
                </a:lnTo>
                <a:lnTo>
                  <a:pt x="1916568" y="6362700"/>
                </a:lnTo>
                <a:lnTo>
                  <a:pt x="1867258" y="6350000"/>
                </a:lnTo>
                <a:lnTo>
                  <a:pt x="1721663" y="6273800"/>
                </a:lnTo>
                <a:lnTo>
                  <a:pt x="1674001" y="6235700"/>
                </a:lnTo>
                <a:lnTo>
                  <a:pt x="1533779" y="6159500"/>
                </a:lnTo>
                <a:lnTo>
                  <a:pt x="1487961" y="6121400"/>
                </a:lnTo>
                <a:lnTo>
                  <a:pt x="1442647" y="6096000"/>
                </a:lnTo>
                <a:lnTo>
                  <a:pt x="1397864" y="6057900"/>
                </a:lnTo>
                <a:lnTo>
                  <a:pt x="1353613" y="6032500"/>
                </a:lnTo>
                <a:lnTo>
                  <a:pt x="1309896" y="5994400"/>
                </a:lnTo>
                <a:lnTo>
                  <a:pt x="1266713" y="5969000"/>
                </a:lnTo>
                <a:lnTo>
                  <a:pt x="1224065" y="5930900"/>
                </a:lnTo>
                <a:lnTo>
                  <a:pt x="1181984" y="5892800"/>
                </a:lnTo>
                <a:lnTo>
                  <a:pt x="1140507" y="5854700"/>
                </a:lnTo>
                <a:lnTo>
                  <a:pt x="1099631" y="5816600"/>
                </a:lnTo>
                <a:lnTo>
                  <a:pt x="1059357" y="5791200"/>
                </a:lnTo>
                <a:lnTo>
                  <a:pt x="1019686" y="5753100"/>
                </a:lnTo>
                <a:lnTo>
                  <a:pt x="980617" y="5715000"/>
                </a:lnTo>
                <a:lnTo>
                  <a:pt x="942181" y="5664200"/>
                </a:lnTo>
                <a:lnTo>
                  <a:pt x="904410" y="5626100"/>
                </a:lnTo>
                <a:lnTo>
                  <a:pt x="867303" y="5588000"/>
                </a:lnTo>
                <a:lnTo>
                  <a:pt x="830861" y="5549900"/>
                </a:lnTo>
                <a:lnTo>
                  <a:pt x="795083" y="5511800"/>
                </a:lnTo>
                <a:lnTo>
                  <a:pt x="759969" y="5461000"/>
                </a:lnTo>
                <a:lnTo>
                  <a:pt x="725548" y="5422900"/>
                </a:lnTo>
                <a:lnTo>
                  <a:pt x="691847" y="5384800"/>
                </a:lnTo>
                <a:lnTo>
                  <a:pt x="658866" y="5334000"/>
                </a:lnTo>
                <a:lnTo>
                  <a:pt x="626606" y="5295900"/>
                </a:lnTo>
                <a:lnTo>
                  <a:pt x="595066" y="5245100"/>
                </a:lnTo>
                <a:lnTo>
                  <a:pt x="564246" y="5207000"/>
                </a:lnTo>
                <a:lnTo>
                  <a:pt x="534170" y="5156200"/>
                </a:lnTo>
                <a:lnTo>
                  <a:pt x="504864" y="5105400"/>
                </a:lnTo>
                <a:lnTo>
                  <a:pt x="476327" y="5067300"/>
                </a:lnTo>
                <a:lnTo>
                  <a:pt x="448560" y="5016500"/>
                </a:lnTo>
                <a:lnTo>
                  <a:pt x="421561" y="4965700"/>
                </a:lnTo>
                <a:lnTo>
                  <a:pt x="395332" y="4914900"/>
                </a:lnTo>
                <a:lnTo>
                  <a:pt x="369892" y="4876800"/>
                </a:lnTo>
                <a:lnTo>
                  <a:pt x="345263" y="4826000"/>
                </a:lnTo>
                <a:lnTo>
                  <a:pt x="321445" y="4775200"/>
                </a:lnTo>
                <a:lnTo>
                  <a:pt x="298437" y="4724400"/>
                </a:lnTo>
                <a:lnTo>
                  <a:pt x="276240" y="4673600"/>
                </a:lnTo>
                <a:lnTo>
                  <a:pt x="254853" y="4622800"/>
                </a:lnTo>
                <a:lnTo>
                  <a:pt x="234295" y="4572000"/>
                </a:lnTo>
                <a:lnTo>
                  <a:pt x="214580" y="4521200"/>
                </a:lnTo>
                <a:lnTo>
                  <a:pt x="195710" y="4470400"/>
                </a:lnTo>
                <a:lnTo>
                  <a:pt x="177684" y="4419600"/>
                </a:lnTo>
                <a:lnTo>
                  <a:pt x="160502" y="4368800"/>
                </a:lnTo>
                <a:lnTo>
                  <a:pt x="144165" y="4318000"/>
                </a:lnTo>
                <a:lnTo>
                  <a:pt x="128684" y="4267200"/>
                </a:lnTo>
                <a:lnTo>
                  <a:pt x="114074" y="4203700"/>
                </a:lnTo>
                <a:lnTo>
                  <a:pt x="100334" y="4152900"/>
                </a:lnTo>
                <a:lnTo>
                  <a:pt x="87463" y="4102100"/>
                </a:lnTo>
                <a:lnTo>
                  <a:pt x="75462" y="4051300"/>
                </a:lnTo>
                <a:lnTo>
                  <a:pt x="64331" y="4000500"/>
                </a:lnTo>
                <a:lnTo>
                  <a:pt x="54079" y="3937000"/>
                </a:lnTo>
                <a:lnTo>
                  <a:pt x="44713" y="3886200"/>
                </a:lnTo>
                <a:lnTo>
                  <a:pt x="36235" y="3835400"/>
                </a:lnTo>
                <a:lnTo>
                  <a:pt x="28643" y="3784600"/>
                </a:lnTo>
                <a:lnTo>
                  <a:pt x="21939" y="3721100"/>
                </a:lnTo>
                <a:lnTo>
                  <a:pt x="16121" y="3670300"/>
                </a:lnTo>
                <a:lnTo>
                  <a:pt x="11195" y="3619500"/>
                </a:lnTo>
                <a:lnTo>
                  <a:pt x="7165" y="3556000"/>
                </a:lnTo>
                <a:lnTo>
                  <a:pt x="4030" y="3505200"/>
                </a:lnTo>
                <a:lnTo>
                  <a:pt x="1791" y="3454400"/>
                </a:lnTo>
                <a:lnTo>
                  <a:pt x="447" y="3390900"/>
                </a:lnTo>
                <a:lnTo>
                  <a:pt x="0" y="3340100"/>
                </a:lnTo>
                <a:lnTo>
                  <a:pt x="447" y="3289300"/>
                </a:lnTo>
                <a:lnTo>
                  <a:pt x="1791" y="3225800"/>
                </a:lnTo>
                <a:lnTo>
                  <a:pt x="4030" y="3175000"/>
                </a:lnTo>
                <a:lnTo>
                  <a:pt x="7165" y="3124200"/>
                </a:lnTo>
                <a:lnTo>
                  <a:pt x="11195" y="3073400"/>
                </a:lnTo>
                <a:lnTo>
                  <a:pt x="16121" y="3009900"/>
                </a:lnTo>
                <a:lnTo>
                  <a:pt x="21939" y="2959100"/>
                </a:lnTo>
                <a:lnTo>
                  <a:pt x="28643" y="2908300"/>
                </a:lnTo>
                <a:lnTo>
                  <a:pt x="36235" y="2844800"/>
                </a:lnTo>
                <a:lnTo>
                  <a:pt x="44713" y="2794000"/>
                </a:lnTo>
                <a:lnTo>
                  <a:pt x="54079" y="2743200"/>
                </a:lnTo>
                <a:lnTo>
                  <a:pt x="64331" y="2692400"/>
                </a:lnTo>
                <a:lnTo>
                  <a:pt x="75462" y="2628900"/>
                </a:lnTo>
                <a:lnTo>
                  <a:pt x="87463" y="2578100"/>
                </a:lnTo>
                <a:lnTo>
                  <a:pt x="100334" y="2527300"/>
                </a:lnTo>
                <a:lnTo>
                  <a:pt x="114074" y="2476500"/>
                </a:lnTo>
                <a:lnTo>
                  <a:pt x="128684" y="2425700"/>
                </a:lnTo>
                <a:lnTo>
                  <a:pt x="144165" y="2374900"/>
                </a:lnTo>
                <a:lnTo>
                  <a:pt x="160502" y="2311400"/>
                </a:lnTo>
                <a:lnTo>
                  <a:pt x="177684" y="2260600"/>
                </a:lnTo>
                <a:lnTo>
                  <a:pt x="195710" y="2209800"/>
                </a:lnTo>
                <a:lnTo>
                  <a:pt x="214580" y="2159000"/>
                </a:lnTo>
                <a:lnTo>
                  <a:pt x="234295" y="2108200"/>
                </a:lnTo>
                <a:lnTo>
                  <a:pt x="254853" y="2057400"/>
                </a:lnTo>
                <a:lnTo>
                  <a:pt x="276240" y="2006600"/>
                </a:lnTo>
                <a:lnTo>
                  <a:pt x="298437" y="1955800"/>
                </a:lnTo>
                <a:lnTo>
                  <a:pt x="321445" y="1905000"/>
                </a:lnTo>
                <a:lnTo>
                  <a:pt x="345263" y="1866900"/>
                </a:lnTo>
                <a:lnTo>
                  <a:pt x="369892" y="1816100"/>
                </a:lnTo>
                <a:lnTo>
                  <a:pt x="395332" y="1765300"/>
                </a:lnTo>
                <a:lnTo>
                  <a:pt x="421561" y="1714500"/>
                </a:lnTo>
                <a:lnTo>
                  <a:pt x="448560" y="1663700"/>
                </a:lnTo>
                <a:lnTo>
                  <a:pt x="476327" y="1625600"/>
                </a:lnTo>
                <a:lnTo>
                  <a:pt x="504864" y="1574800"/>
                </a:lnTo>
                <a:lnTo>
                  <a:pt x="534170" y="1524000"/>
                </a:lnTo>
                <a:lnTo>
                  <a:pt x="564246" y="1485900"/>
                </a:lnTo>
                <a:lnTo>
                  <a:pt x="595066" y="1435100"/>
                </a:lnTo>
                <a:lnTo>
                  <a:pt x="626606" y="1397000"/>
                </a:lnTo>
                <a:lnTo>
                  <a:pt x="658866" y="1346200"/>
                </a:lnTo>
                <a:lnTo>
                  <a:pt x="691847" y="1308100"/>
                </a:lnTo>
                <a:lnTo>
                  <a:pt x="725548" y="1257300"/>
                </a:lnTo>
                <a:lnTo>
                  <a:pt x="759969" y="1219200"/>
                </a:lnTo>
                <a:lnTo>
                  <a:pt x="795083" y="1181100"/>
                </a:lnTo>
                <a:lnTo>
                  <a:pt x="830861" y="1130300"/>
                </a:lnTo>
                <a:lnTo>
                  <a:pt x="867303" y="1092200"/>
                </a:lnTo>
                <a:lnTo>
                  <a:pt x="904410" y="1054100"/>
                </a:lnTo>
                <a:lnTo>
                  <a:pt x="942181" y="1016000"/>
                </a:lnTo>
                <a:lnTo>
                  <a:pt x="980617" y="977900"/>
                </a:lnTo>
                <a:lnTo>
                  <a:pt x="1019686" y="939800"/>
                </a:lnTo>
                <a:lnTo>
                  <a:pt x="1059357" y="901700"/>
                </a:lnTo>
                <a:lnTo>
                  <a:pt x="1099631" y="863600"/>
                </a:lnTo>
                <a:lnTo>
                  <a:pt x="1140507" y="825500"/>
                </a:lnTo>
                <a:lnTo>
                  <a:pt x="1181984" y="787400"/>
                </a:lnTo>
                <a:lnTo>
                  <a:pt x="1224065" y="749300"/>
                </a:lnTo>
                <a:lnTo>
                  <a:pt x="1266713" y="723900"/>
                </a:lnTo>
                <a:lnTo>
                  <a:pt x="1309896" y="685800"/>
                </a:lnTo>
                <a:lnTo>
                  <a:pt x="1353613" y="647700"/>
                </a:lnTo>
                <a:lnTo>
                  <a:pt x="1397864" y="622300"/>
                </a:lnTo>
                <a:lnTo>
                  <a:pt x="1442647" y="584200"/>
                </a:lnTo>
                <a:lnTo>
                  <a:pt x="1533779" y="533400"/>
                </a:lnTo>
                <a:lnTo>
                  <a:pt x="1580058" y="495300"/>
                </a:lnTo>
                <a:lnTo>
                  <a:pt x="1674001" y="444500"/>
                </a:lnTo>
                <a:lnTo>
                  <a:pt x="1818330" y="368300"/>
                </a:lnTo>
                <a:lnTo>
                  <a:pt x="2016338" y="266700"/>
                </a:lnTo>
                <a:lnTo>
                  <a:pt x="2066797" y="254000"/>
                </a:lnTo>
                <a:lnTo>
                  <a:pt x="2168711" y="203200"/>
                </a:lnTo>
                <a:lnTo>
                  <a:pt x="2220120" y="190500"/>
                </a:lnTo>
                <a:lnTo>
                  <a:pt x="2271830" y="165100"/>
                </a:lnTo>
                <a:lnTo>
                  <a:pt x="2428728" y="127000"/>
                </a:lnTo>
                <a:lnTo>
                  <a:pt x="2481520" y="101600"/>
                </a:lnTo>
                <a:lnTo>
                  <a:pt x="2641200" y="63500"/>
                </a:lnTo>
                <a:lnTo>
                  <a:pt x="4054873" y="63500"/>
                </a:lnTo>
                <a:lnTo>
                  <a:pt x="4214554" y="101600"/>
                </a:lnTo>
                <a:lnTo>
                  <a:pt x="4267346" y="127000"/>
                </a:lnTo>
                <a:lnTo>
                  <a:pt x="4424244" y="165100"/>
                </a:lnTo>
                <a:lnTo>
                  <a:pt x="4475954" y="190500"/>
                </a:lnTo>
                <a:lnTo>
                  <a:pt x="4527363" y="203200"/>
                </a:lnTo>
                <a:lnTo>
                  <a:pt x="4629277" y="254000"/>
                </a:lnTo>
                <a:lnTo>
                  <a:pt x="4679736" y="266700"/>
                </a:lnTo>
                <a:lnTo>
                  <a:pt x="4877744" y="368300"/>
                </a:lnTo>
                <a:lnTo>
                  <a:pt x="5022073" y="444500"/>
                </a:lnTo>
                <a:lnTo>
                  <a:pt x="5116015" y="495300"/>
                </a:lnTo>
                <a:lnTo>
                  <a:pt x="5162295" y="533400"/>
                </a:lnTo>
                <a:lnTo>
                  <a:pt x="5253427" y="584200"/>
                </a:lnTo>
                <a:lnTo>
                  <a:pt x="5298210" y="622300"/>
                </a:lnTo>
                <a:lnTo>
                  <a:pt x="5342460" y="647700"/>
                </a:lnTo>
                <a:lnTo>
                  <a:pt x="5386176" y="685800"/>
                </a:lnTo>
                <a:lnTo>
                  <a:pt x="5429358" y="723900"/>
                </a:lnTo>
                <a:lnTo>
                  <a:pt x="5472005" y="749300"/>
                </a:lnTo>
                <a:lnTo>
                  <a:pt x="5514089" y="787400"/>
                </a:lnTo>
                <a:lnTo>
                  <a:pt x="5555569" y="825500"/>
                </a:lnTo>
                <a:lnTo>
                  <a:pt x="5596445" y="863600"/>
                </a:lnTo>
                <a:lnTo>
                  <a:pt x="5636719" y="901700"/>
                </a:lnTo>
                <a:lnTo>
                  <a:pt x="5676390" y="939800"/>
                </a:lnTo>
                <a:lnTo>
                  <a:pt x="5715461" y="977900"/>
                </a:lnTo>
                <a:lnTo>
                  <a:pt x="5753893" y="1016000"/>
                </a:lnTo>
                <a:lnTo>
                  <a:pt x="5791662" y="1054100"/>
                </a:lnTo>
                <a:lnTo>
                  <a:pt x="5828769" y="1092200"/>
                </a:lnTo>
                <a:lnTo>
                  <a:pt x="5865212" y="1130300"/>
                </a:lnTo>
                <a:lnTo>
                  <a:pt x="5900993" y="1181100"/>
                </a:lnTo>
                <a:lnTo>
                  <a:pt x="5936110" y="1219200"/>
                </a:lnTo>
                <a:lnTo>
                  <a:pt x="5970529" y="1257300"/>
                </a:lnTo>
                <a:lnTo>
                  <a:pt x="6004228" y="1308100"/>
                </a:lnTo>
                <a:lnTo>
                  <a:pt x="6037206" y="1346200"/>
                </a:lnTo>
                <a:lnTo>
                  <a:pt x="6069464" y="1397000"/>
                </a:lnTo>
                <a:lnTo>
                  <a:pt x="6101003" y="1435100"/>
                </a:lnTo>
                <a:lnTo>
                  <a:pt x="6131823" y="1485900"/>
                </a:lnTo>
                <a:lnTo>
                  <a:pt x="6161899" y="1524000"/>
                </a:lnTo>
                <a:lnTo>
                  <a:pt x="6191207" y="1574800"/>
                </a:lnTo>
                <a:lnTo>
                  <a:pt x="6219746" y="1625600"/>
                </a:lnTo>
                <a:lnTo>
                  <a:pt x="6247514" y="1663700"/>
                </a:lnTo>
                <a:lnTo>
                  <a:pt x="6274512" y="1714500"/>
                </a:lnTo>
                <a:lnTo>
                  <a:pt x="6300738" y="1765300"/>
                </a:lnTo>
                <a:lnTo>
                  <a:pt x="6326179" y="1816100"/>
                </a:lnTo>
                <a:lnTo>
                  <a:pt x="6350808" y="1866900"/>
                </a:lnTo>
                <a:lnTo>
                  <a:pt x="6374626" y="1905000"/>
                </a:lnTo>
                <a:lnTo>
                  <a:pt x="6397634" y="1955800"/>
                </a:lnTo>
                <a:lnTo>
                  <a:pt x="6419832" y="2006600"/>
                </a:lnTo>
                <a:lnTo>
                  <a:pt x="6441222" y="2057400"/>
                </a:lnTo>
                <a:lnTo>
                  <a:pt x="6461779" y="2108200"/>
                </a:lnTo>
                <a:lnTo>
                  <a:pt x="6481492" y="2159000"/>
                </a:lnTo>
                <a:lnTo>
                  <a:pt x="6500362" y="2209800"/>
                </a:lnTo>
                <a:lnTo>
                  <a:pt x="6518387" y="2260600"/>
                </a:lnTo>
                <a:lnTo>
                  <a:pt x="6535569" y="2311400"/>
                </a:lnTo>
                <a:lnTo>
                  <a:pt x="6551908" y="2374900"/>
                </a:lnTo>
                <a:lnTo>
                  <a:pt x="6567389" y="2425700"/>
                </a:lnTo>
                <a:lnTo>
                  <a:pt x="6582000" y="2476500"/>
                </a:lnTo>
                <a:lnTo>
                  <a:pt x="6595740" y="2527300"/>
                </a:lnTo>
                <a:lnTo>
                  <a:pt x="6608610" y="2578100"/>
                </a:lnTo>
                <a:lnTo>
                  <a:pt x="6620610" y="2628900"/>
                </a:lnTo>
                <a:lnTo>
                  <a:pt x="6631739" y="2692400"/>
                </a:lnTo>
                <a:lnTo>
                  <a:pt x="6641995" y="2743200"/>
                </a:lnTo>
                <a:lnTo>
                  <a:pt x="6651362" y="2794000"/>
                </a:lnTo>
                <a:lnTo>
                  <a:pt x="6659842" y="2844800"/>
                </a:lnTo>
                <a:lnTo>
                  <a:pt x="6667433" y="2908300"/>
                </a:lnTo>
                <a:lnTo>
                  <a:pt x="6674136" y="2959100"/>
                </a:lnTo>
                <a:lnTo>
                  <a:pt x="6679950" y="3009900"/>
                </a:lnTo>
                <a:lnTo>
                  <a:pt x="6684879" y="3073400"/>
                </a:lnTo>
                <a:lnTo>
                  <a:pt x="6688910" y="3124200"/>
                </a:lnTo>
                <a:lnTo>
                  <a:pt x="6692045" y="3175000"/>
                </a:lnTo>
                <a:lnTo>
                  <a:pt x="6694284" y="3225800"/>
                </a:lnTo>
                <a:lnTo>
                  <a:pt x="6695627" y="3289300"/>
                </a:lnTo>
                <a:lnTo>
                  <a:pt x="6696074" y="3340100"/>
                </a:lnTo>
                <a:lnTo>
                  <a:pt x="6695627" y="3390900"/>
                </a:lnTo>
                <a:lnTo>
                  <a:pt x="6694284" y="3454400"/>
                </a:lnTo>
                <a:lnTo>
                  <a:pt x="6692045" y="3505200"/>
                </a:lnTo>
                <a:lnTo>
                  <a:pt x="6688910" y="3556000"/>
                </a:lnTo>
                <a:lnTo>
                  <a:pt x="6684879" y="3619500"/>
                </a:lnTo>
                <a:lnTo>
                  <a:pt x="6679950" y="3670300"/>
                </a:lnTo>
                <a:lnTo>
                  <a:pt x="6674136" y="3721100"/>
                </a:lnTo>
                <a:lnTo>
                  <a:pt x="6667433" y="3784600"/>
                </a:lnTo>
                <a:lnTo>
                  <a:pt x="6659842" y="3835400"/>
                </a:lnTo>
                <a:lnTo>
                  <a:pt x="6651362" y="3886200"/>
                </a:lnTo>
                <a:lnTo>
                  <a:pt x="6641995" y="3937000"/>
                </a:lnTo>
                <a:lnTo>
                  <a:pt x="6631739" y="4000500"/>
                </a:lnTo>
                <a:lnTo>
                  <a:pt x="6620610" y="4051300"/>
                </a:lnTo>
                <a:lnTo>
                  <a:pt x="6608610" y="4102100"/>
                </a:lnTo>
                <a:lnTo>
                  <a:pt x="6595740" y="4152900"/>
                </a:lnTo>
                <a:lnTo>
                  <a:pt x="6582000" y="4203700"/>
                </a:lnTo>
                <a:lnTo>
                  <a:pt x="6567389" y="4267200"/>
                </a:lnTo>
                <a:lnTo>
                  <a:pt x="6551908" y="4318000"/>
                </a:lnTo>
                <a:lnTo>
                  <a:pt x="6535569" y="4368800"/>
                </a:lnTo>
                <a:lnTo>
                  <a:pt x="6518387" y="4419600"/>
                </a:lnTo>
                <a:lnTo>
                  <a:pt x="6500362" y="4470400"/>
                </a:lnTo>
                <a:lnTo>
                  <a:pt x="6481492" y="4521200"/>
                </a:lnTo>
                <a:lnTo>
                  <a:pt x="6461779" y="4572000"/>
                </a:lnTo>
                <a:lnTo>
                  <a:pt x="6441222" y="4622800"/>
                </a:lnTo>
                <a:lnTo>
                  <a:pt x="6419832" y="4673600"/>
                </a:lnTo>
                <a:lnTo>
                  <a:pt x="6397634" y="4724400"/>
                </a:lnTo>
                <a:lnTo>
                  <a:pt x="6374626" y="4775200"/>
                </a:lnTo>
                <a:lnTo>
                  <a:pt x="6350808" y="4826000"/>
                </a:lnTo>
                <a:lnTo>
                  <a:pt x="6326179" y="4876800"/>
                </a:lnTo>
                <a:lnTo>
                  <a:pt x="6300738" y="4914900"/>
                </a:lnTo>
                <a:lnTo>
                  <a:pt x="6274512" y="4965700"/>
                </a:lnTo>
                <a:lnTo>
                  <a:pt x="6247514" y="5016500"/>
                </a:lnTo>
                <a:lnTo>
                  <a:pt x="6219746" y="5067300"/>
                </a:lnTo>
                <a:lnTo>
                  <a:pt x="6191207" y="5105400"/>
                </a:lnTo>
                <a:lnTo>
                  <a:pt x="6161899" y="5156200"/>
                </a:lnTo>
                <a:lnTo>
                  <a:pt x="6131823" y="5207000"/>
                </a:lnTo>
                <a:lnTo>
                  <a:pt x="6101003" y="5245100"/>
                </a:lnTo>
                <a:lnTo>
                  <a:pt x="6069464" y="5295900"/>
                </a:lnTo>
                <a:lnTo>
                  <a:pt x="6037206" y="5334000"/>
                </a:lnTo>
                <a:lnTo>
                  <a:pt x="6004228" y="5384800"/>
                </a:lnTo>
                <a:lnTo>
                  <a:pt x="5970529" y="5422900"/>
                </a:lnTo>
                <a:lnTo>
                  <a:pt x="5936110" y="5461000"/>
                </a:lnTo>
                <a:lnTo>
                  <a:pt x="5900993" y="5511800"/>
                </a:lnTo>
                <a:lnTo>
                  <a:pt x="5865212" y="5549900"/>
                </a:lnTo>
                <a:lnTo>
                  <a:pt x="5828769" y="5588000"/>
                </a:lnTo>
                <a:lnTo>
                  <a:pt x="5791662" y="5626100"/>
                </a:lnTo>
                <a:lnTo>
                  <a:pt x="5753893" y="5664200"/>
                </a:lnTo>
                <a:lnTo>
                  <a:pt x="5715461" y="5715000"/>
                </a:lnTo>
                <a:lnTo>
                  <a:pt x="5676390" y="5753100"/>
                </a:lnTo>
                <a:lnTo>
                  <a:pt x="5636719" y="5791200"/>
                </a:lnTo>
                <a:lnTo>
                  <a:pt x="5596445" y="5816600"/>
                </a:lnTo>
                <a:lnTo>
                  <a:pt x="5555569" y="5854700"/>
                </a:lnTo>
                <a:lnTo>
                  <a:pt x="5514089" y="5892800"/>
                </a:lnTo>
                <a:lnTo>
                  <a:pt x="5472005" y="5930900"/>
                </a:lnTo>
                <a:lnTo>
                  <a:pt x="5429358" y="5969000"/>
                </a:lnTo>
                <a:lnTo>
                  <a:pt x="5386176" y="5994400"/>
                </a:lnTo>
                <a:lnTo>
                  <a:pt x="5342460" y="6032500"/>
                </a:lnTo>
                <a:lnTo>
                  <a:pt x="5298210" y="6057900"/>
                </a:lnTo>
                <a:lnTo>
                  <a:pt x="5253427" y="6096000"/>
                </a:lnTo>
                <a:lnTo>
                  <a:pt x="5208113" y="6121400"/>
                </a:lnTo>
                <a:lnTo>
                  <a:pt x="5162295" y="6159500"/>
                </a:lnTo>
                <a:lnTo>
                  <a:pt x="5022073" y="6235700"/>
                </a:lnTo>
                <a:lnTo>
                  <a:pt x="4974411" y="6273800"/>
                </a:lnTo>
                <a:lnTo>
                  <a:pt x="4828816" y="6350000"/>
                </a:lnTo>
                <a:lnTo>
                  <a:pt x="4779505" y="6362700"/>
                </a:lnTo>
                <a:lnTo>
                  <a:pt x="4629277" y="6438900"/>
                </a:lnTo>
                <a:lnTo>
                  <a:pt x="4578471" y="6451600"/>
                </a:lnTo>
                <a:lnTo>
                  <a:pt x="4527363" y="6477000"/>
                </a:lnTo>
                <a:lnTo>
                  <a:pt x="4475954" y="6489700"/>
                </a:lnTo>
                <a:lnTo>
                  <a:pt x="4424244" y="6515100"/>
                </a:lnTo>
                <a:lnTo>
                  <a:pt x="4319919" y="6540500"/>
                </a:lnTo>
                <a:lnTo>
                  <a:pt x="4267346" y="6565900"/>
                </a:lnTo>
                <a:lnTo>
                  <a:pt x="4001212" y="6629400"/>
                </a:lnTo>
                <a:close/>
              </a:path>
              <a:path w="6696075" h="6692900" extrusionOk="0">
                <a:moveTo>
                  <a:pt x="3839298" y="6654800"/>
                </a:moveTo>
                <a:lnTo>
                  <a:pt x="2856776" y="6654800"/>
                </a:lnTo>
                <a:lnTo>
                  <a:pt x="2748703" y="6629400"/>
                </a:lnTo>
                <a:lnTo>
                  <a:pt x="3947371" y="6629400"/>
                </a:lnTo>
                <a:lnTo>
                  <a:pt x="3839298" y="6654800"/>
                </a:lnTo>
                <a:close/>
              </a:path>
              <a:path w="6696075" h="6692900" extrusionOk="0">
                <a:moveTo>
                  <a:pt x="3730698" y="6667500"/>
                </a:moveTo>
                <a:lnTo>
                  <a:pt x="2965376" y="6667500"/>
                </a:lnTo>
                <a:lnTo>
                  <a:pt x="2911010" y="6654800"/>
                </a:lnTo>
                <a:lnTo>
                  <a:pt x="3785064" y="6654800"/>
                </a:lnTo>
                <a:lnTo>
                  <a:pt x="3730698" y="6667500"/>
                </a:lnTo>
                <a:close/>
              </a:path>
              <a:path w="6696075" h="6692900" extrusionOk="0">
                <a:moveTo>
                  <a:pt x="3621616" y="6680200"/>
                </a:moveTo>
                <a:lnTo>
                  <a:pt x="3074458" y="6680200"/>
                </a:lnTo>
                <a:lnTo>
                  <a:pt x="3019876" y="6667500"/>
                </a:lnTo>
                <a:lnTo>
                  <a:pt x="3676198" y="6667500"/>
                </a:lnTo>
                <a:lnTo>
                  <a:pt x="3621616" y="6680200"/>
                </a:lnTo>
                <a:close/>
              </a:path>
              <a:path w="6696075" h="6692900" extrusionOk="0">
                <a:moveTo>
                  <a:pt x="3457603" y="6692900"/>
                </a:moveTo>
                <a:lnTo>
                  <a:pt x="3238471" y="6692900"/>
                </a:lnTo>
                <a:lnTo>
                  <a:pt x="3183755" y="6680200"/>
                </a:lnTo>
                <a:lnTo>
                  <a:pt x="3512318" y="6680200"/>
                </a:lnTo>
                <a:lnTo>
                  <a:pt x="3457603" y="669290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2" name="Google Shape;382;p42"/>
          <p:cNvSpPr txBox="1"/>
          <p:nvPr/>
        </p:nvSpPr>
        <p:spPr>
          <a:xfrm>
            <a:off x="2164075" y="1814200"/>
            <a:ext cx="5449500" cy="3416400"/>
          </a:xfrm>
          <a:prstGeom prst="rect">
            <a:avLst/>
          </a:prstGeom>
          <a:noFill/>
          <a:ln>
            <a:noFill/>
          </a:ln>
        </p:spPr>
        <p:txBody>
          <a:bodyPr spcFirstLastPara="1" wrap="square" lIns="0" tIns="12700" rIns="0" bIns="0" anchor="t" anchorCtr="0">
            <a:noAutofit/>
          </a:bodyPr>
          <a:lstStyle/>
          <a:p>
            <a:pPr marL="12065" marR="5080" lvl="0" indent="-635" algn="ctr" rtl="0">
              <a:lnSpc>
                <a:spcPct val="115900"/>
              </a:lnSpc>
              <a:spcBef>
                <a:spcPts val="0"/>
              </a:spcBef>
              <a:spcAft>
                <a:spcPts val="0"/>
              </a:spcAft>
              <a:buNone/>
            </a:pPr>
            <a:r>
              <a:rPr lang="en-GB" sz="4800" b="1">
                <a:solidFill>
                  <a:srgbClr val="3E7C23"/>
                </a:solidFill>
                <a:latin typeface="Raleway"/>
                <a:ea typeface="Raleway"/>
                <a:cs typeface="Raleway"/>
                <a:sym typeface="Raleway"/>
              </a:rPr>
              <a:t>An 'autism friendly' approach is beneficial for  everybody</a:t>
            </a:r>
            <a:endParaRPr sz="4800">
              <a:solidFill>
                <a:schemeClr val="dk1"/>
              </a:solidFill>
              <a:latin typeface="Raleway"/>
              <a:ea typeface="Raleway"/>
              <a:cs typeface="Raleway"/>
              <a:sym typeface="Raleway"/>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386"/>
        <p:cNvGrpSpPr/>
        <p:nvPr/>
      </p:nvGrpSpPr>
      <p:grpSpPr>
        <a:xfrm>
          <a:off x="0" y="0"/>
          <a:ext cx="0" cy="0"/>
          <a:chOff x="0" y="0"/>
          <a:chExt cx="0" cy="0"/>
        </a:xfrm>
      </p:grpSpPr>
      <p:sp>
        <p:nvSpPr>
          <p:cNvPr id="387" name="Google Shape;387;p43"/>
          <p:cNvSpPr/>
          <p:nvPr/>
        </p:nvSpPr>
        <p:spPr>
          <a:xfrm>
            <a:off x="0" y="1"/>
            <a:ext cx="9753600" cy="7315200"/>
          </a:xfrm>
          <a:custGeom>
            <a:avLst/>
            <a:gdLst/>
            <a:ahLst/>
            <a:cxnLst/>
            <a:rect l="l" t="t" r="r" b="b"/>
            <a:pathLst>
              <a:path w="9753600" h="7315200" extrusionOk="0">
                <a:moveTo>
                  <a:pt x="0" y="0"/>
                </a:moveTo>
                <a:lnTo>
                  <a:pt x="9753600" y="0"/>
                </a:lnTo>
                <a:lnTo>
                  <a:pt x="9753600" y="7315200"/>
                </a:lnTo>
                <a:lnTo>
                  <a:pt x="0" y="7315200"/>
                </a:lnTo>
                <a:lnTo>
                  <a:pt x="0" y="0"/>
                </a:lnTo>
                <a:close/>
              </a:path>
            </a:pathLst>
          </a:custGeom>
          <a:solidFill>
            <a:srgbClr val="3E7C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 name="Google Shape;388;p43"/>
          <p:cNvSpPr txBox="1">
            <a:spLocks noGrp="1"/>
          </p:cNvSpPr>
          <p:nvPr>
            <p:ph type="title"/>
          </p:nvPr>
        </p:nvSpPr>
        <p:spPr>
          <a:xfrm>
            <a:off x="2174805" y="2455754"/>
            <a:ext cx="5412105" cy="1252220"/>
          </a:xfrm>
          <a:prstGeom prst="rect">
            <a:avLst/>
          </a:prstGeom>
          <a:noFill/>
          <a:ln>
            <a:noFill/>
          </a:ln>
        </p:spPr>
        <p:txBody>
          <a:bodyPr spcFirstLastPara="1" wrap="square" lIns="0" tIns="12700" rIns="0" bIns="0" anchor="t" anchorCtr="0">
            <a:noAutofit/>
          </a:bodyPr>
          <a:lstStyle/>
          <a:p>
            <a:pPr marL="12700" lvl="0" indent="0" algn="l" rtl="0">
              <a:lnSpc>
                <a:spcPct val="100000"/>
              </a:lnSpc>
              <a:spcBef>
                <a:spcPts val="0"/>
              </a:spcBef>
              <a:spcAft>
                <a:spcPts val="0"/>
              </a:spcAft>
              <a:buNone/>
            </a:pPr>
            <a:r>
              <a:rPr lang="en-GB" sz="8050">
                <a:solidFill>
                  <a:srgbClr val="E0E8EC"/>
                </a:solidFill>
                <a:latin typeface="Raleway"/>
                <a:ea typeface="Raleway"/>
                <a:cs typeface="Raleway"/>
                <a:sym typeface="Raleway"/>
              </a:rPr>
              <a:t>thank you</a:t>
            </a:r>
            <a:endParaRPr sz="8050">
              <a:latin typeface="Raleway"/>
              <a:ea typeface="Raleway"/>
              <a:cs typeface="Raleway"/>
              <a:sym typeface="Raleway"/>
            </a:endParaRPr>
          </a:p>
        </p:txBody>
      </p:sp>
      <p:sp>
        <p:nvSpPr>
          <p:cNvPr id="389" name="Google Shape;389;p43"/>
          <p:cNvSpPr txBox="1"/>
          <p:nvPr/>
        </p:nvSpPr>
        <p:spPr>
          <a:xfrm>
            <a:off x="3297285" y="4005135"/>
            <a:ext cx="3167380" cy="455295"/>
          </a:xfrm>
          <a:prstGeom prst="rect">
            <a:avLst/>
          </a:prstGeom>
          <a:noFill/>
          <a:ln>
            <a:noFill/>
          </a:ln>
        </p:spPr>
        <p:txBody>
          <a:bodyPr spcFirstLastPara="1" wrap="square" lIns="0" tIns="14600" rIns="0" bIns="0" anchor="t" anchorCtr="0">
            <a:noAutofit/>
          </a:bodyPr>
          <a:lstStyle/>
          <a:p>
            <a:pPr marL="12700" marR="0" lvl="0" indent="0" algn="l" rtl="0">
              <a:lnSpc>
                <a:spcPct val="100000"/>
              </a:lnSpc>
              <a:spcBef>
                <a:spcPts val="0"/>
              </a:spcBef>
              <a:spcAft>
                <a:spcPts val="0"/>
              </a:spcAft>
              <a:buNone/>
            </a:pPr>
            <a:r>
              <a:rPr lang="en-GB" sz="2800" b="1">
                <a:solidFill>
                  <a:srgbClr val="FFFFFF"/>
                </a:solidFill>
                <a:latin typeface="Raleway"/>
                <a:ea typeface="Raleway"/>
                <a:cs typeface="Raleway"/>
                <a:sym typeface="Raleway"/>
              </a:rPr>
              <a:t>FOR LISTENING</a:t>
            </a:r>
            <a:endParaRPr sz="2800">
              <a:solidFill>
                <a:schemeClr val="dk1"/>
              </a:solidFill>
              <a:latin typeface="Raleway"/>
              <a:ea typeface="Raleway"/>
              <a:cs typeface="Raleway"/>
              <a:sym typeface="Raleway"/>
            </a:endParaRPr>
          </a:p>
        </p:txBody>
      </p:sp>
      <p:sp>
        <p:nvSpPr>
          <p:cNvPr id="390" name="Google Shape;390;p43"/>
          <p:cNvSpPr txBox="1"/>
          <p:nvPr/>
        </p:nvSpPr>
        <p:spPr>
          <a:xfrm>
            <a:off x="937808" y="5887643"/>
            <a:ext cx="7899400" cy="871219"/>
          </a:xfrm>
          <a:prstGeom prst="rect">
            <a:avLst/>
          </a:prstGeom>
          <a:noFill/>
          <a:ln>
            <a:noFill/>
          </a:ln>
        </p:spPr>
        <p:txBody>
          <a:bodyPr spcFirstLastPara="1" wrap="square" lIns="0" tIns="1250" rIns="0" bIns="0" anchor="t" anchorCtr="0">
            <a:noAutofit/>
          </a:bodyPr>
          <a:lstStyle/>
          <a:p>
            <a:pPr marL="12700" marR="5080" lvl="0" indent="-635" algn="ctr" rtl="0">
              <a:lnSpc>
                <a:spcPct val="104200"/>
              </a:lnSpc>
              <a:spcBef>
                <a:spcPts val="0"/>
              </a:spcBef>
              <a:spcAft>
                <a:spcPts val="0"/>
              </a:spcAft>
              <a:buNone/>
            </a:pPr>
            <a:r>
              <a:rPr lang="en-GB" sz="1800" b="1">
                <a:solidFill>
                  <a:srgbClr val="FFFFFF"/>
                </a:solidFill>
              </a:rPr>
              <a:t>thanks to Tom for allowing me to lead the session</a:t>
            </a:r>
            <a:endParaRPr sz="1800">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394"/>
        <p:cNvGrpSpPr/>
        <p:nvPr/>
      </p:nvGrpSpPr>
      <p:grpSpPr>
        <a:xfrm>
          <a:off x="0" y="0"/>
          <a:ext cx="0" cy="0"/>
          <a:chOff x="0" y="0"/>
          <a:chExt cx="0" cy="0"/>
        </a:xfrm>
      </p:grpSpPr>
      <p:sp>
        <p:nvSpPr>
          <p:cNvPr id="395" name="Google Shape;395;p44"/>
          <p:cNvSpPr/>
          <p:nvPr/>
        </p:nvSpPr>
        <p:spPr>
          <a:xfrm>
            <a:off x="5059121" y="0"/>
            <a:ext cx="3837940" cy="2701290"/>
          </a:xfrm>
          <a:custGeom>
            <a:avLst/>
            <a:gdLst/>
            <a:ahLst/>
            <a:cxnLst/>
            <a:rect l="l" t="t" r="r" b="b"/>
            <a:pathLst>
              <a:path w="3837940" h="2701290" extrusionOk="0">
                <a:moveTo>
                  <a:pt x="1180283" y="2700953"/>
                </a:moveTo>
                <a:lnTo>
                  <a:pt x="726802" y="1982329"/>
                </a:lnTo>
                <a:lnTo>
                  <a:pt x="0" y="1982329"/>
                </a:lnTo>
                <a:lnTo>
                  <a:pt x="0" y="0"/>
                </a:lnTo>
                <a:lnTo>
                  <a:pt x="171632" y="0"/>
                </a:lnTo>
                <a:lnTo>
                  <a:pt x="171632" y="1810720"/>
                </a:lnTo>
                <a:lnTo>
                  <a:pt x="821446" y="1810720"/>
                </a:lnTo>
                <a:lnTo>
                  <a:pt x="1176100" y="2372733"/>
                </a:lnTo>
                <a:lnTo>
                  <a:pt x="1375893" y="2372733"/>
                </a:lnTo>
                <a:lnTo>
                  <a:pt x="1180283" y="2700953"/>
                </a:lnTo>
                <a:close/>
              </a:path>
              <a:path w="3837940" h="2701290" extrusionOk="0">
                <a:moveTo>
                  <a:pt x="1375893" y="2372733"/>
                </a:moveTo>
                <a:lnTo>
                  <a:pt x="1176100" y="2372733"/>
                </a:lnTo>
                <a:lnTo>
                  <a:pt x="1511011" y="1810720"/>
                </a:lnTo>
                <a:lnTo>
                  <a:pt x="3666277" y="1810720"/>
                </a:lnTo>
                <a:lnTo>
                  <a:pt x="3666277" y="0"/>
                </a:lnTo>
                <a:lnTo>
                  <a:pt x="3837829" y="0"/>
                </a:lnTo>
                <a:lnTo>
                  <a:pt x="3837829" y="1982343"/>
                </a:lnTo>
                <a:lnTo>
                  <a:pt x="1608556" y="1982343"/>
                </a:lnTo>
                <a:lnTo>
                  <a:pt x="1375893" y="2372733"/>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 name="Google Shape;396;p44"/>
          <p:cNvSpPr/>
          <p:nvPr/>
        </p:nvSpPr>
        <p:spPr>
          <a:xfrm>
            <a:off x="7306251" y="857582"/>
            <a:ext cx="2447925" cy="2362200"/>
          </a:xfrm>
          <a:custGeom>
            <a:avLst/>
            <a:gdLst/>
            <a:ahLst/>
            <a:cxnLst/>
            <a:rect l="l" t="t" r="r" b="b"/>
            <a:pathLst>
              <a:path w="2447925" h="2362200" extrusionOk="0">
                <a:moveTo>
                  <a:pt x="2143984" y="2362021"/>
                </a:moveTo>
                <a:lnTo>
                  <a:pt x="1795145" y="1848664"/>
                </a:lnTo>
                <a:lnTo>
                  <a:pt x="0" y="1848664"/>
                </a:lnTo>
                <a:lnTo>
                  <a:pt x="0" y="992853"/>
                </a:lnTo>
                <a:lnTo>
                  <a:pt x="171632" y="992853"/>
                </a:lnTo>
                <a:lnTo>
                  <a:pt x="171632" y="1677082"/>
                </a:lnTo>
                <a:lnTo>
                  <a:pt x="1885954" y="1677082"/>
                </a:lnTo>
                <a:lnTo>
                  <a:pt x="2147981" y="2062594"/>
                </a:lnTo>
                <a:lnTo>
                  <a:pt x="2359427" y="2062594"/>
                </a:lnTo>
                <a:lnTo>
                  <a:pt x="2143984" y="2362021"/>
                </a:lnTo>
                <a:close/>
              </a:path>
              <a:path w="2447925" h="2362200" extrusionOk="0">
                <a:moveTo>
                  <a:pt x="2359427" y="2062594"/>
                </a:moveTo>
                <a:lnTo>
                  <a:pt x="2147981" y="2062594"/>
                </a:lnTo>
                <a:lnTo>
                  <a:pt x="2425445" y="1677082"/>
                </a:lnTo>
                <a:lnTo>
                  <a:pt x="2447348" y="1677082"/>
                </a:lnTo>
                <a:lnTo>
                  <a:pt x="2447348" y="1940399"/>
                </a:lnTo>
                <a:lnTo>
                  <a:pt x="2359427" y="2062594"/>
                </a:lnTo>
                <a:close/>
              </a:path>
              <a:path w="2447925" h="2362200" extrusionOk="0">
                <a:moveTo>
                  <a:pt x="2447348" y="171648"/>
                </a:moveTo>
                <a:lnTo>
                  <a:pt x="1512147" y="171648"/>
                </a:lnTo>
                <a:lnTo>
                  <a:pt x="1512147" y="0"/>
                </a:lnTo>
                <a:lnTo>
                  <a:pt x="2447348" y="0"/>
                </a:lnTo>
                <a:lnTo>
                  <a:pt x="2447348" y="17164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7" name="Google Shape;397;p44"/>
          <p:cNvSpPr/>
          <p:nvPr/>
        </p:nvSpPr>
        <p:spPr>
          <a:xfrm>
            <a:off x="5631153" y="351831"/>
            <a:ext cx="2702560" cy="132080"/>
          </a:xfrm>
          <a:custGeom>
            <a:avLst/>
            <a:gdLst/>
            <a:ahLst/>
            <a:cxnLst/>
            <a:rect l="l" t="t" r="r" b="b"/>
            <a:pathLst>
              <a:path w="2702559" h="132079" extrusionOk="0">
                <a:moveTo>
                  <a:pt x="2638638" y="131694"/>
                </a:moveTo>
                <a:lnTo>
                  <a:pt x="63694" y="131694"/>
                </a:lnTo>
                <a:lnTo>
                  <a:pt x="28307" y="121939"/>
                </a:lnTo>
                <a:lnTo>
                  <a:pt x="7075" y="97551"/>
                </a:lnTo>
                <a:lnTo>
                  <a:pt x="0" y="65847"/>
                </a:lnTo>
                <a:lnTo>
                  <a:pt x="7081" y="34142"/>
                </a:lnTo>
                <a:lnTo>
                  <a:pt x="28324" y="9755"/>
                </a:lnTo>
                <a:lnTo>
                  <a:pt x="63694" y="0"/>
                </a:lnTo>
                <a:lnTo>
                  <a:pt x="2638638" y="0"/>
                </a:lnTo>
                <a:lnTo>
                  <a:pt x="2674023" y="9759"/>
                </a:lnTo>
                <a:lnTo>
                  <a:pt x="2695249" y="34148"/>
                </a:lnTo>
                <a:lnTo>
                  <a:pt x="2702323" y="65852"/>
                </a:lnTo>
                <a:lnTo>
                  <a:pt x="2695245" y="97554"/>
                </a:lnTo>
                <a:lnTo>
                  <a:pt x="2674016" y="121940"/>
                </a:lnTo>
                <a:lnTo>
                  <a:pt x="2638638" y="131694"/>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8" name="Google Shape;398;p44"/>
          <p:cNvSpPr/>
          <p:nvPr/>
        </p:nvSpPr>
        <p:spPr>
          <a:xfrm>
            <a:off x="5631153" y="742329"/>
            <a:ext cx="2702560" cy="132080"/>
          </a:xfrm>
          <a:custGeom>
            <a:avLst/>
            <a:gdLst/>
            <a:ahLst/>
            <a:cxnLst/>
            <a:rect l="l" t="t" r="r" b="b"/>
            <a:pathLst>
              <a:path w="2702559" h="132080" extrusionOk="0">
                <a:moveTo>
                  <a:pt x="2638638" y="131707"/>
                </a:moveTo>
                <a:lnTo>
                  <a:pt x="63694" y="131707"/>
                </a:lnTo>
                <a:lnTo>
                  <a:pt x="28307" y="121951"/>
                </a:lnTo>
                <a:lnTo>
                  <a:pt x="7075" y="97561"/>
                </a:lnTo>
                <a:lnTo>
                  <a:pt x="0" y="65853"/>
                </a:lnTo>
                <a:lnTo>
                  <a:pt x="7081" y="34146"/>
                </a:lnTo>
                <a:lnTo>
                  <a:pt x="28324" y="9756"/>
                </a:lnTo>
                <a:lnTo>
                  <a:pt x="63694" y="0"/>
                </a:lnTo>
                <a:lnTo>
                  <a:pt x="2638638" y="0"/>
                </a:lnTo>
                <a:lnTo>
                  <a:pt x="2674023" y="9760"/>
                </a:lnTo>
                <a:lnTo>
                  <a:pt x="2695249" y="34152"/>
                </a:lnTo>
                <a:lnTo>
                  <a:pt x="2702323" y="65858"/>
                </a:lnTo>
                <a:lnTo>
                  <a:pt x="2695245" y="97564"/>
                </a:lnTo>
                <a:lnTo>
                  <a:pt x="2674016" y="121952"/>
                </a:lnTo>
                <a:lnTo>
                  <a:pt x="2638638" y="131707"/>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 name="Google Shape;399;p44"/>
          <p:cNvSpPr/>
          <p:nvPr/>
        </p:nvSpPr>
        <p:spPr>
          <a:xfrm>
            <a:off x="5631152" y="1186523"/>
            <a:ext cx="1415415" cy="132080"/>
          </a:xfrm>
          <a:custGeom>
            <a:avLst/>
            <a:gdLst/>
            <a:ahLst/>
            <a:cxnLst/>
            <a:rect l="l" t="t" r="r" b="b"/>
            <a:pathLst>
              <a:path w="1415415" h="132080" extrusionOk="0">
                <a:moveTo>
                  <a:pt x="1351455" y="131680"/>
                </a:moveTo>
                <a:lnTo>
                  <a:pt x="63695" y="131680"/>
                </a:lnTo>
                <a:lnTo>
                  <a:pt x="28309" y="121926"/>
                </a:lnTo>
                <a:lnTo>
                  <a:pt x="7077" y="97541"/>
                </a:lnTo>
                <a:lnTo>
                  <a:pt x="0" y="65840"/>
                </a:lnTo>
                <a:lnTo>
                  <a:pt x="7077" y="34139"/>
                </a:lnTo>
                <a:lnTo>
                  <a:pt x="28309" y="9754"/>
                </a:lnTo>
                <a:lnTo>
                  <a:pt x="63695" y="0"/>
                </a:lnTo>
                <a:lnTo>
                  <a:pt x="1351455" y="0"/>
                </a:lnTo>
                <a:lnTo>
                  <a:pt x="1386847" y="9754"/>
                </a:lnTo>
                <a:lnTo>
                  <a:pt x="1408082" y="34139"/>
                </a:lnTo>
                <a:lnTo>
                  <a:pt x="1415160" y="65840"/>
                </a:lnTo>
                <a:lnTo>
                  <a:pt x="1408082" y="97541"/>
                </a:lnTo>
                <a:lnTo>
                  <a:pt x="1386847" y="121926"/>
                </a:lnTo>
                <a:lnTo>
                  <a:pt x="1351455" y="13168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0" name="Google Shape;400;p44"/>
          <p:cNvSpPr/>
          <p:nvPr/>
        </p:nvSpPr>
        <p:spPr>
          <a:xfrm>
            <a:off x="0" y="0"/>
            <a:ext cx="732790" cy="7315200"/>
          </a:xfrm>
          <a:custGeom>
            <a:avLst/>
            <a:gdLst/>
            <a:ahLst/>
            <a:cxnLst/>
            <a:rect l="l" t="t" r="r" b="b"/>
            <a:pathLst>
              <a:path w="732790" h="7315200" extrusionOk="0">
                <a:moveTo>
                  <a:pt x="0" y="7315200"/>
                </a:moveTo>
                <a:lnTo>
                  <a:pt x="0" y="0"/>
                </a:lnTo>
                <a:lnTo>
                  <a:pt x="732563" y="0"/>
                </a:lnTo>
                <a:lnTo>
                  <a:pt x="732563" y="7315200"/>
                </a:lnTo>
                <a:lnTo>
                  <a:pt x="0" y="7315200"/>
                </a:lnTo>
                <a:close/>
              </a:path>
            </a:pathLst>
          </a:custGeom>
          <a:solidFill>
            <a:srgbClr val="3E7C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1" name="Google Shape;401;p44"/>
          <p:cNvSpPr txBox="1">
            <a:spLocks noGrp="1"/>
          </p:cNvSpPr>
          <p:nvPr>
            <p:ph type="title"/>
          </p:nvPr>
        </p:nvSpPr>
        <p:spPr>
          <a:xfrm>
            <a:off x="1598294" y="2373950"/>
            <a:ext cx="4199400" cy="1116900"/>
          </a:xfrm>
          <a:prstGeom prst="rect">
            <a:avLst/>
          </a:prstGeom>
          <a:noFill/>
          <a:ln>
            <a:noFill/>
          </a:ln>
        </p:spPr>
        <p:txBody>
          <a:bodyPr spcFirstLastPara="1" wrap="square" lIns="0" tIns="34925" rIns="0" bIns="0" anchor="t" anchorCtr="0">
            <a:noAutofit/>
          </a:bodyPr>
          <a:lstStyle/>
          <a:p>
            <a:pPr marL="12700" marR="5080" lvl="0" indent="0" algn="l" rtl="0">
              <a:lnSpc>
                <a:spcPct val="118888"/>
              </a:lnSpc>
              <a:spcBef>
                <a:spcPts val="0"/>
              </a:spcBef>
              <a:spcAft>
                <a:spcPts val="0"/>
              </a:spcAft>
              <a:buNone/>
            </a:pPr>
            <a:r>
              <a:rPr lang="en-GB" sz="4800">
                <a:latin typeface="Raleway"/>
                <a:ea typeface="Raleway"/>
                <a:cs typeface="Raleway"/>
                <a:sym typeface="Raleway"/>
              </a:rPr>
              <a:t>Contact  Information</a:t>
            </a:r>
            <a:endParaRPr sz="4800">
              <a:latin typeface="Raleway"/>
              <a:ea typeface="Raleway"/>
              <a:cs typeface="Raleway"/>
              <a:sym typeface="Raleway"/>
            </a:endParaRPr>
          </a:p>
        </p:txBody>
      </p:sp>
      <p:sp>
        <p:nvSpPr>
          <p:cNvPr id="402" name="Google Shape;402;p44"/>
          <p:cNvSpPr txBox="1"/>
          <p:nvPr/>
        </p:nvSpPr>
        <p:spPr>
          <a:xfrm>
            <a:off x="2323250" y="4332475"/>
            <a:ext cx="2157300" cy="592500"/>
          </a:xfrm>
          <a:prstGeom prst="rect">
            <a:avLst/>
          </a:prstGeom>
          <a:noFill/>
          <a:ln>
            <a:noFill/>
          </a:ln>
        </p:spPr>
        <p:txBody>
          <a:bodyPr spcFirstLastPara="1" wrap="square" lIns="0" tIns="117475" rIns="0" bIns="0" anchor="t" anchorCtr="0">
            <a:noAutofit/>
          </a:bodyPr>
          <a:lstStyle/>
          <a:p>
            <a:pPr marL="12700" marR="0" lvl="0" indent="0" algn="l" rtl="0">
              <a:lnSpc>
                <a:spcPct val="100000"/>
              </a:lnSpc>
              <a:spcBef>
                <a:spcPts val="0"/>
              </a:spcBef>
              <a:spcAft>
                <a:spcPts val="0"/>
              </a:spcAft>
              <a:buNone/>
            </a:pPr>
            <a:r>
              <a:rPr lang="en-GB" sz="1800" b="1">
                <a:solidFill>
                  <a:srgbClr val="3E7C23"/>
                </a:solidFill>
                <a:latin typeface="Raleway"/>
                <a:ea typeface="Raleway"/>
                <a:cs typeface="Raleway"/>
                <a:sym typeface="Raleway"/>
              </a:rPr>
              <a:t>Email</a:t>
            </a:r>
            <a:endParaRPr sz="1800">
              <a:solidFill>
                <a:schemeClr val="dk1"/>
              </a:solidFill>
              <a:latin typeface="Raleway"/>
              <a:ea typeface="Raleway"/>
              <a:cs typeface="Raleway"/>
              <a:sym typeface="Raleway"/>
            </a:endParaRPr>
          </a:p>
          <a:p>
            <a:pPr marL="12700" marR="0" lvl="0" indent="0" algn="l" rtl="0">
              <a:lnSpc>
                <a:spcPct val="100000"/>
              </a:lnSpc>
              <a:spcBef>
                <a:spcPts val="520"/>
              </a:spcBef>
              <a:spcAft>
                <a:spcPts val="0"/>
              </a:spcAft>
              <a:buNone/>
            </a:pPr>
            <a:r>
              <a:rPr lang="en-GB" sz="1800" u="sng">
                <a:solidFill>
                  <a:schemeClr val="hlink"/>
                </a:solidFill>
                <a:latin typeface="Raleway"/>
                <a:ea typeface="Raleway"/>
                <a:cs typeface="Raleway"/>
                <a:sym typeface="Raleway"/>
                <a:hlinkClick r:id="rId3"/>
              </a:rPr>
              <a:t>kew48@kent.ac.uk</a:t>
            </a:r>
            <a:endParaRPr sz="1800">
              <a:solidFill>
                <a:schemeClr val="dk1"/>
              </a:solidFill>
              <a:latin typeface="Raleway"/>
              <a:ea typeface="Raleway"/>
              <a:cs typeface="Raleway"/>
              <a:sym typeface="Raleway"/>
            </a:endParaRPr>
          </a:p>
        </p:txBody>
      </p:sp>
      <p:sp>
        <p:nvSpPr>
          <p:cNvPr id="403" name="Google Shape;403;p44"/>
          <p:cNvSpPr txBox="1"/>
          <p:nvPr/>
        </p:nvSpPr>
        <p:spPr>
          <a:xfrm>
            <a:off x="2323255" y="5166600"/>
            <a:ext cx="2702700" cy="592500"/>
          </a:xfrm>
          <a:prstGeom prst="rect">
            <a:avLst/>
          </a:prstGeom>
          <a:noFill/>
          <a:ln>
            <a:noFill/>
          </a:ln>
        </p:spPr>
        <p:txBody>
          <a:bodyPr spcFirstLastPara="1" wrap="square" lIns="0" tIns="117475" rIns="0" bIns="0" anchor="t" anchorCtr="0">
            <a:noAutofit/>
          </a:bodyPr>
          <a:lstStyle/>
          <a:p>
            <a:pPr marL="12700" marR="0" lvl="0" indent="0" algn="l" rtl="0">
              <a:lnSpc>
                <a:spcPct val="100000"/>
              </a:lnSpc>
              <a:spcBef>
                <a:spcPts val="0"/>
              </a:spcBef>
              <a:spcAft>
                <a:spcPts val="0"/>
              </a:spcAft>
              <a:buNone/>
            </a:pPr>
            <a:r>
              <a:rPr lang="en-GB" sz="1800" b="1">
                <a:solidFill>
                  <a:srgbClr val="3E7C23"/>
                </a:solidFill>
                <a:latin typeface="Raleway"/>
                <a:ea typeface="Raleway"/>
                <a:cs typeface="Raleway"/>
                <a:sym typeface="Raleway"/>
              </a:rPr>
              <a:t>LinkedIn</a:t>
            </a:r>
            <a:endParaRPr sz="1800">
              <a:solidFill>
                <a:schemeClr val="dk1"/>
              </a:solidFill>
              <a:latin typeface="Raleway"/>
              <a:ea typeface="Raleway"/>
              <a:cs typeface="Raleway"/>
              <a:sym typeface="Raleway"/>
            </a:endParaRPr>
          </a:p>
          <a:p>
            <a:pPr marL="12700" marR="0" lvl="0" indent="0" algn="l" rtl="0">
              <a:lnSpc>
                <a:spcPct val="100000"/>
              </a:lnSpc>
              <a:spcBef>
                <a:spcPts val="520"/>
              </a:spcBef>
              <a:spcAft>
                <a:spcPts val="0"/>
              </a:spcAft>
              <a:buNone/>
            </a:pPr>
            <a:r>
              <a:rPr lang="en-GB" sz="1800">
                <a:solidFill>
                  <a:schemeClr val="dk1"/>
                </a:solidFill>
                <a:latin typeface="Raleway"/>
                <a:ea typeface="Raleway"/>
                <a:cs typeface="Raleway"/>
                <a:sym typeface="Raleway"/>
              </a:rPr>
              <a:t>Krysia Waldock</a:t>
            </a:r>
            <a:endParaRPr sz="1800">
              <a:solidFill>
                <a:schemeClr val="dk1"/>
              </a:solidFill>
              <a:latin typeface="Raleway"/>
              <a:ea typeface="Raleway"/>
              <a:cs typeface="Raleway"/>
              <a:sym typeface="Raleway"/>
            </a:endParaRPr>
          </a:p>
        </p:txBody>
      </p:sp>
      <p:sp>
        <p:nvSpPr>
          <p:cNvPr id="404" name="Google Shape;404;p44"/>
          <p:cNvSpPr txBox="1"/>
          <p:nvPr/>
        </p:nvSpPr>
        <p:spPr>
          <a:xfrm>
            <a:off x="2323261" y="6000750"/>
            <a:ext cx="1880400" cy="592500"/>
          </a:xfrm>
          <a:prstGeom prst="rect">
            <a:avLst/>
          </a:prstGeom>
          <a:noFill/>
          <a:ln>
            <a:noFill/>
          </a:ln>
        </p:spPr>
        <p:txBody>
          <a:bodyPr spcFirstLastPara="1" wrap="square" lIns="0" tIns="117475" rIns="0" bIns="0" anchor="t" anchorCtr="0">
            <a:noAutofit/>
          </a:bodyPr>
          <a:lstStyle/>
          <a:p>
            <a:pPr marL="12700" marR="0" lvl="0" indent="0" algn="l" rtl="0">
              <a:lnSpc>
                <a:spcPct val="100000"/>
              </a:lnSpc>
              <a:spcBef>
                <a:spcPts val="0"/>
              </a:spcBef>
              <a:spcAft>
                <a:spcPts val="0"/>
              </a:spcAft>
              <a:buNone/>
            </a:pPr>
            <a:r>
              <a:rPr lang="en-GB" sz="1800" b="1">
                <a:solidFill>
                  <a:srgbClr val="3E7C23"/>
                </a:solidFill>
                <a:latin typeface="Raleway"/>
                <a:ea typeface="Raleway"/>
                <a:cs typeface="Raleway"/>
                <a:sym typeface="Raleway"/>
              </a:rPr>
              <a:t>Twitter</a:t>
            </a:r>
            <a:endParaRPr sz="1800">
              <a:solidFill>
                <a:schemeClr val="dk1"/>
              </a:solidFill>
              <a:latin typeface="Raleway"/>
              <a:ea typeface="Raleway"/>
              <a:cs typeface="Raleway"/>
              <a:sym typeface="Raleway"/>
            </a:endParaRPr>
          </a:p>
          <a:p>
            <a:pPr marL="12700" marR="0" lvl="0" indent="0" algn="l" rtl="0">
              <a:lnSpc>
                <a:spcPct val="100000"/>
              </a:lnSpc>
              <a:spcBef>
                <a:spcPts val="520"/>
              </a:spcBef>
              <a:spcAft>
                <a:spcPts val="0"/>
              </a:spcAft>
              <a:buNone/>
            </a:pPr>
            <a:r>
              <a:rPr lang="en-GB" sz="1800">
                <a:solidFill>
                  <a:schemeClr val="dk1"/>
                </a:solidFill>
                <a:latin typeface="Raleway"/>
                <a:ea typeface="Raleway"/>
                <a:cs typeface="Raleway"/>
                <a:sym typeface="Raleway"/>
              </a:rPr>
              <a:t>@krysiawally</a:t>
            </a:r>
            <a:endParaRPr sz="1800">
              <a:solidFill>
                <a:schemeClr val="dk1"/>
              </a:solidFill>
              <a:latin typeface="Raleway"/>
              <a:ea typeface="Raleway"/>
              <a:cs typeface="Raleway"/>
              <a:sym typeface="Raleway"/>
            </a:endParaRPr>
          </a:p>
        </p:txBody>
      </p:sp>
      <p:sp>
        <p:nvSpPr>
          <p:cNvPr id="405" name="Google Shape;405;p44"/>
          <p:cNvSpPr/>
          <p:nvPr/>
        </p:nvSpPr>
        <p:spPr>
          <a:xfrm>
            <a:off x="1368412" y="6113348"/>
            <a:ext cx="574675" cy="466725"/>
          </a:xfrm>
          <a:custGeom>
            <a:avLst/>
            <a:gdLst/>
            <a:ahLst/>
            <a:cxnLst/>
            <a:rect l="l" t="t" r="r" b="b"/>
            <a:pathLst>
              <a:path w="574675" h="466725" extrusionOk="0">
                <a:moveTo>
                  <a:pt x="514899" y="144631"/>
                </a:moveTo>
                <a:lnTo>
                  <a:pt x="282920" y="144631"/>
                </a:lnTo>
                <a:lnTo>
                  <a:pt x="281542" y="138108"/>
                </a:lnTo>
                <a:lnTo>
                  <a:pt x="280572" y="131433"/>
                </a:lnTo>
                <a:lnTo>
                  <a:pt x="279999" y="124642"/>
                </a:lnTo>
                <a:lnTo>
                  <a:pt x="279811" y="117769"/>
                </a:lnTo>
                <a:lnTo>
                  <a:pt x="289066" y="71928"/>
                </a:lnTo>
                <a:lnTo>
                  <a:pt x="314305" y="34494"/>
                </a:lnTo>
                <a:lnTo>
                  <a:pt x="351740" y="9255"/>
                </a:lnTo>
                <a:lnTo>
                  <a:pt x="397580" y="0"/>
                </a:lnTo>
                <a:lnTo>
                  <a:pt x="422322" y="2592"/>
                </a:lnTo>
                <a:lnTo>
                  <a:pt x="445257" y="10011"/>
                </a:lnTo>
                <a:lnTo>
                  <a:pt x="465837" y="21720"/>
                </a:lnTo>
                <a:lnTo>
                  <a:pt x="483513" y="37183"/>
                </a:lnTo>
                <a:lnTo>
                  <a:pt x="544123" y="37183"/>
                </a:lnTo>
                <a:lnTo>
                  <a:pt x="538294" y="46013"/>
                </a:lnTo>
                <a:lnTo>
                  <a:pt x="523717" y="61290"/>
                </a:lnTo>
                <a:lnTo>
                  <a:pt x="506644" y="73745"/>
                </a:lnTo>
                <a:lnTo>
                  <a:pt x="560469" y="73745"/>
                </a:lnTo>
                <a:lnTo>
                  <a:pt x="547575" y="88342"/>
                </a:lnTo>
                <a:lnTo>
                  <a:pt x="532098" y="102976"/>
                </a:lnTo>
                <a:lnTo>
                  <a:pt x="515350" y="116152"/>
                </a:lnTo>
                <a:lnTo>
                  <a:pt x="515598" y="121251"/>
                </a:lnTo>
                <a:lnTo>
                  <a:pt x="515723" y="131449"/>
                </a:lnTo>
                <a:lnTo>
                  <a:pt x="514899" y="144631"/>
                </a:lnTo>
                <a:close/>
              </a:path>
              <a:path w="574675" h="466725" extrusionOk="0">
                <a:moveTo>
                  <a:pt x="544123" y="37183"/>
                </a:moveTo>
                <a:lnTo>
                  <a:pt x="483513" y="37183"/>
                </a:lnTo>
                <a:lnTo>
                  <a:pt x="503343" y="32364"/>
                </a:lnTo>
                <a:lnTo>
                  <a:pt x="522485" y="25960"/>
                </a:lnTo>
                <a:lnTo>
                  <a:pt x="540857" y="18016"/>
                </a:lnTo>
                <a:lnTo>
                  <a:pt x="558378" y="8580"/>
                </a:lnTo>
                <a:lnTo>
                  <a:pt x="549980" y="28311"/>
                </a:lnTo>
                <a:lnTo>
                  <a:pt x="544123" y="37183"/>
                </a:lnTo>
                <a:close/>
              </a:path>
              <a:path w="574675" h="466725" extrusionOk="0">
                <a:moveTo>
                  <a:pt x="511752" y="178954"/>
                </a:moveTo>
                <a:lnTo>
                  <a:pt x="76357" y="178954"/>
                </a:lnTo>
                <a:lnTo>
                  <a:pt x="54850" y="160458"/>
                </a:lnTo>
                <a:lnTo>
                  <a:pt x="38334" y="137309"/>
                </a:lnTo>
                <a:lnTo>
                  <a:pt x="27740" y="110453"/>
                </a:lnTo>
                <a:lnTo>
                  <a:pt x="24001" y="80834"/>
                </a:lnTo>
                <a:lnTo>
                  <a:pt x="25074" y="64885"/>
                </a:lnTo>
                <a:lnTo>
                  <a:pt x="28198" y="49588"/>
                </a:lnTo>
                <a:lnTo>
                  <a:pt x="33235" y="35085"/>
                </a:lnTo>
                <a:lnTo>
                  <a:pt x="40044" y="21514"/>
                </a:lnTo>
                <a:lnTo>
                  <a:pt x="71446" y="55031"/>
                </a:lnTo>
                <a:lnTo>
                  <a:pt x="107129" y="83998"/>
                </a:lnTo>
                <a:lnTo>
                  <a:pt x="146605" y="107929"/>
                </a:lnTo>
                <a:lnTo>
                  <a:pt x="189438" y="126350"/>
                </a:lnTo>
                <a:lnTo>
                  <a:pt x="234987" y="138732"/>
                </a:lnTo>
                <a:lnTo>
                  <a:pt x="282920" y="144631"/>
                </a:lnTo>
                <a:lnTo>
                  <a:pt x="514899" y="144631"/>
                </a:lnTo>
                <a:lnTo>
                  <a:pt x="513268" y="170753"/>
                </a:lnTo>
                <a:lnTo>
                  <a:pt x="511752" y="178954"/>
                </a:lnTo>
                <a:close/>
              </a:path>
              <a:path w="574675" h="466725" extrusionOk="0">
                <a:moveTo>
                  <a:pt x="560469" y="73745"/>
                </a:moveTo>
                <a:lnTo>
                  <a:pt x="506644" y="73745"/>
                </a:lnTo>
                <a:lnTo>
                  <a:pt x="524315" y="70955"/>
                </a:lnTo>
                <a:lnTo>
                  <a:pt x="541496" y="66905"/>
                </a:lnTo>
                <a:lnTo>
                  <a:pt x="558165" y="61643"/>
                </a:lnTo>
                <a:lnTo>
                  <a:pt x="574297" y="55216"/>
                </a:lnTo>
                <a:lnTo>
                  <a:pt x="561676" y="72379"/>
                </a:lnTo>
                <a:lnTo>
                  <a:pt x="560469" y="73745"/>
                </a:lnTo>
                <a:close/>
              </a:path>
              <a:path w="574675" h="466725" extrusionOk="0">
                <a:moveTo>
                  <a:pt x="478013" y="285283"/>
                </a:moveTo>
                <a:lnTo>
                  <a:pt x="86430" y="285283"/>
                </a:lnTo>
                <a:lnTo>
                  <a:pt x="94471" y="285026"/>
                </a:lnTo>
                <a:lnTo>
                  <a:pt x="102348" y="284257"/>
                </a:lnTo>
                <a:lnTo>
                  <a:pt x="110039" y="282974"/>
                </a:lnTo>
                <a:lnTo>
                  <a:pt x="117520" y="281179"/>
                </a:lnTo>
                <a:lnTo>
                  <a:pt x="80035" y="266590"/>
                </a:lnTo>
                <a:lnTo>
                  <a:pt x="50070" y="240762"/>
                </a:lnTo>
                <a:lnTo>
                  <a:pt x="30202" y="206259"/>
                </a:lnTo>
                <a:lnTo>
                  <a:pt x="23006" y="165648"/>
                </a:lnTo>
                <a:lnTo>
                  <a:pt x="23006" y="164155"/>
                </a:lnTo>
                <a:lnTo>
                  <a:pt x="35347" y="170105"/>
                </a:lnTo>
                <a:lnTo>
                  <a:pt x="48422" y="174633"/>
                </a:lnTo>
                <a:lnTo>
                  <a:pt x="62127" y="177621"/>
                </a:lnTo>
                <a:lnTo>
                  <a:pt x="76357" y="178954"/>
                </a:lnTo>
                <a:lnTo>
                  <a:pt x="511752" y="178954"/>
                </a:lnTo>
                <a:lnTo>
                  <a:pt x="505949" y="210346"/>
                </a:lnTo>
                <a:lnTo>
                  <a:pt x="493837" y="249521"/>
                </a:lnTo>
                <a:lnTo>
                  <a:pt x="478013" y="285283"/>
                </a:lnTo>
                <a:close/>
              </a:path>
              <a:path w="574675" h="466725" extrusionOk="0">
                <a:moveTo>
                  <a:pt x="362062" y="415364"/>
                </a:moveTo>
                <a:lnTo>
                  <a:pt x="28105" y="415364"/>
                </a:lnTo>
                <a:lnTo>
                  <a:pt x="68584" y="411936"/>
                </a:lnTo>
                <a:lnTo>
                  <a:pt x="106825" y="402026"/>
                </a:lnTo>
                <a:lnTo>
                  <a:pt x="142268" y="386193"/>
                </a:lnTo>
                <a:lnTo>
                  <a:pt x="174353" y="364998"/>
                </a:lnTo>
                <a:lnTo>
                  <a:pt x="137500" y="358368"/>
                </a:lnTo>
                <a:lnTo>
                  <a:pt x="105613" y="341245"/>
                </a:lnTo>
                <a:lnTo>
                  <a:pt x="80581" y="315541"/>
                </a:lnTo>
                <a:lnTo>
                  <a:pt x="64294" y="283168"/>
                </a:lnTo>
                <a:lnTo>
                  <a:pt x="71507" y="284536"/>
                </a:lnTo>
                <a:lnTo>
                  <a:pt x="78844" y="285283"/>
                </a:lnTo>
                <a:lnTo>
                  <a:pt x="478013" y="285283"/>
                </a:lnTo>
                <a:lnTo>
                  <a:pt x="477001" y="287572"/>
                </a:lnTo>
                <a:lnTo>
                  <a:pt x="455509" y="323792"/>
                </a:lnTo>
                <a:lnTo>
                  <a:pt x="429432" y="357474"/>
                </a:lnTo>
                <a:lnTo>
                  <a:pt x="398839" y="387913"/>
                </a:lnTo>
                <a:lnTo>
                  <a:pt x="363800" y="414401"/>
                </a:lnTo>
                <a:lnTo>
                  <a:pt x="362062" y="415364"/>
                </a:lnTo>
                <a:close/>
              </a:path>
              <a:path w="574675" h="466725" extrusionOk="0">
                <a:moveTo>
                  <a:pt x="180571" y="466725"/>
                </a:moveTo>
                <a:lnTo>
                  <a:pt x="131616" y="463151"/>
                </a:lnTo>
                <a:lnTo>
                  <a:pt x="84876" y="452781"/>
                </a:lnTo>
                <a:lnTo>
                  <a:pt x="40840" y="436138"/>
                </a:lnTo>
                <a:lnTo>
                  <a:pt x="0" y="413747"/>
                </a:lnTo>
                <a:lnTo>
                  <a:pt x="6944" y="414472"/>
                </a:lnTo>
                <a:lnTo>
                  <a:pt x="13959" y="414975"/>
                </a:lnTo>
                <a:lnTo>
                  <a:pt x="21020" y="415269"/>
                </a:lnTo>
                <a:lnTo>
                  <a:pt x="28105" y="415364"/>
                </a:lnTo>
                <a:lnTo>
                  <a:pt x="362062" y="415364"/>
                </a:lnTo>
                <a:lnTo>
                  <a:pt x="324384" y="436233"/>
                </a:lnTo>
                <a:lnTo>
                  <a:pt x="280661" y="452702"/>
                </a:lnTo>
                <a:lnTo>
                  <a:pt x="232700" y="463101"/>
                </a:lnTo>
                <a:lnTo>
                  <a:pt x="180571" y="466725"/>
                </a:lnTo>
                <a:close/>
              </a:path>
            </a:pathLst>
          </a:custGeom>
          <a:solidFill>
            <a:srgbClr val="54ACE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6" name="Google Shape;406;p44"/>
          <p:cNvSpPr/>
          <p:nvPr/>
        </p:nvSpPr>
        <p:spPr>
          <a:xfrm>
            <a:off x="1365056" y="5149710"/>
            <a:ext cx="598805" cy="598805"/>
          </a:xfrm>
          <a:custGeom>
            <a:avLst/>
            <a:gdLst/>
            <a:ahLst/>
            <a:cxnLst/>
            <a:rect l="l" t="t" r="r" b="b"/>
            <a:pathLst>
              <a:path w="598805" h="598804" extrusionOk="0">
                <a:moveTo>
                  <a:pt x="554324" y="598667"/>
                </a:moveTo>
                <a:lnTo>
                  <a:pt x="44190" y="598667"/>
                </a:lnTo>
                <a:lnTo>
                  <a:pt x="26997" y="595270"/>
                </a:lnTo>
                <a:lnTo>
                  <a:pt x="12950" y="586009"/>
                </a:lnTo>
                <a:lnTo>
                  <a:pt x="3475" y="572277"/>
                </a:lnTo>
                <a:lnTo>
                  <a:pt x="0" y="555469"/>
                </a:lnTo>
                <a:lnTo>
                  <a:pt x="0" y="43131"/>
                </a:lnTo>
                <a:lnTo>
                  <a:pt x="3475" y="26354"/>
                </a:lnTo>
                <a:lnTo>
                  <a:pt x="12950" y="12643"/>
                </a:lnTo>
                <a:lnTo>
                  <a:pt x="26997" y="3393"/>
                </a:lnTo>
                <a:lnTo>
                  <a:pt x="44190" y="0"/>
                </a:lnTo>
                <a:lnTo>
                  <a:pt x="554324" y="0"/>
                </a:lnTo>
                <a:lnTo>
                  <a:pt x="571553" y="3393"/>
                </a:lnTo>
                <a:lnTo>
                  <a:pt x="585651" y="12643"/>
                </a:lnTo>
                <a:lnTo>
                  <a:pt x="595172" y="26354"/>
                </a:lnTo>
                <a:lnTo>
                  <a:pt x="598667" y="43131"/>
                </a:lnTo>
                <a:lnTo>
                  <a:pt x="598667" y="555469"/>
                </a:lnTo>
                <a:lnTo>
                  <a:pt x="595172" y="572277"/>
                </a:lnTo>
                <a:lnTo>
                  <a:pt x="585651" y="586009"/>
                </a:lnTo>
                <a:lnTo>
                  <a:pt x="571553" y="595270"/>
                </a:lnTo>
                <a:lnTo>
                  <a:pt x="554324" y="598667"/>
                </a:lnTo>
                <a:close/>
              </a:path>
            </a:pathLst>
          </a:custGeom>
          <a:solidFill>
            <a:srgbClr val="007AB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7" name="Google Shape;407;p44"/>
          <p:cNvSpPr/>
          <p:nvPr/>
        </p:nvSpPr>
        <p:spPr>
          <a:xfrm>
            <a:off x="1446727" y="5232132"/>
            <a:ext cx="103505" cy="427990"/>
          </a:xfrm>
          <a:custGeom>
            <a:avLst/>
            <a:gdLst/>
            <a:ahLst/>
            <a:cxnLst/>
            <a:rect l="l" t="t" r="r" b="b"/>
            <a:pathLst>
              <a:path w="103505" h="427989" extrusionOk="0">
                <a:moveTo>
                  <a:pt x="95881" y="427725"/>
                </a:moveTo>
                <a:lnTo>
                  <a:pt x="7048" y="427725"/>
                </a:lnTo>
                <a:lnTo>
                  <a:pt x="7048" y="142033"/>
                </a:lnTo>
                <a:lnTo>
                  <a:pt x="95881" y="142033"/>
                </a:lnTo>
                <a:lnTo>
                  <a:pt x="95881" y="427725"/>
                </a:lnTo>
                <a:close/>
              </a:path>
              <a:path w="103505" h="427989" extrusionOk="0">
                <a:moveTo>
                  <a:pt x="51468" y="102970"/>
                </a:moveTo>
                <a:lnTo>
                  <a:pt x="31418" y="98921"/>
                </a:lnTo>
                <a:lnTo>
                  <a:pt x="15060" y="87881"/>
                </a:lnTo>
                <a:lnTo>
                  <a:pt x="4039" y="71510"/>
                </a:lnTo>
                <a:lnTo>
                  <a:pt x="0" y="51468"/>
                </a:lnTo>
                <a:lnTo>
                  <a:pt x="4039" y="31446"/>
                </a:lnTo>
                <a:lnTo>
                  <a:pt x="15061" y="15085"/>
                </a:lnTo>
                <a:lnTo>
                  <a:pt x="31419" y="4048"/>
                </a:lnTo>
                <a:lnTo>
                  <a:pt x="51468" y="0"/>
                </a:lnTo>
                <a:lnTo>
                  <a:pt x="71484" y="4048"/>
                </a:lnTo>
                <a:lnTo>
                  <a:pt x="87842" y="15085"/>
                </a:lnTo>
                <a:lnTo>
                  <a:pt x="98878" y="31446"/>
                </a:lnTo>
                <a:lnTo>
                  <a:pt x="102926" y="51468"/>
                </a:lnTo>
                <a:lnTo>
                  <a:pt x="98878" y="71510"/>
                </a:lnTo>
                <a:lnTo>
                  <a:pt x="87842" y="87881"/>
                </a:lnTo>
                <a:lnTo>
                  <a:pt x="71484" y="98921"/>
                </a:lnTo>
                <a:lnTo>
                  <a:pt x="51468" y="10297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8" name="Google Shape;408;p44"/>
          <p:cNvSpPr/>
          <p:nvPr/>
        </p:nvSpPr>
        <p:spPr>
          <a:xfrm>
            <a:off x="1598298" y="5367043"/>
            <a:ext cx="277495" cy="293370"/>
          </a:xfrm>
          <a:custGeom>
            <a:avLst/>
            <a:gdLst/>
            <a:ahLst/>
            <a:cxnLst/>
            <a:rect l="l" t="t" r="r" b="b"/>
            <a:pathLst>
              <a:path w="277494" h="293370" extrusionOk="0">
                <a:moveTo>
                  <a:pt x="259835" y="46141"/>
                </a:moveTo>
                <a:lnTo>
                  <a:pt x="86396" y="46141"/>
                </a:lnTo>
                <a:lnTo>
                  <a:pt x="98451" y="29458"/>
                </a:lnTo>
                <a:lnTo>
                  <a:pt x="116654" y="14650"/>
                </a:lnTo>
                <a:lnTo>
                  <a:pt x="140734" y="4051"/>
                </a:lnTo>
                <a:lnTo>
                  <a:pt x="170420" y="0"/>
                </a:lnTo>
                <a:lnTo>
                  <a:pt x="224958" y="10445"/>
                </a:lnTo>
                <a:lnTo>
                  <a:pt x="257337" y="39197"/>
                </a:lnTo>
                <a:lnTo>
                  <a:pt x="259835" y="46141"/>
                </a:lnTo>
                <a:close/>
              </a:path>
              <a:path w="277494" h="293370" extrusionOk="0">
                <a:moveTo>
                  <a:pt x="88766" y="292815"/>
                </a:moveTo>
                <a:lnTo>
                  <a:pt x="0" y="292815"/>
                </a:lnTo>
                <a:lnTo>
                  <a:pt x="0" y="7123"/>
                </a:lnTo>
                <a:lnTo>
                  <a:pt x="85182" y="7123"/>
                </a:lnTo>
                <a:lnTo>
                  <a:pt x="85182" y="46141"/>
                </a:lnTo>
                <a:lnTo>
                  <a:pt x="259835" y="46141"/>
                </a:lnTo>
                <a:lnTo>
                  <a:pt x="271339" y="78123"/>
                </a:lnTo>
                <a:lnTo>
                  <a:pt x="142022" y="78123"/>
                </a:lnTo>
                <a:lnTo>
                  <a:pt x="114207" y="84345"/>
                </a:lnTo>
                <a:lnTo>
                  <a:pt x="98066" y="100829"/>
                </a:lnTo>
                <a:lnTo>
                  <a:pt x="90589" y="124300"/>
                </a:lnTo>
                <a:lnTo>
                  <a:pt x="88766" y="151485"/>
                </a:lnTo>
                <a:lnTo>
                  <a:pt x="88766" y="292815"/>
                </a:lnTo>
                <a:close/>
              </a:path>
              <a:path w="277494" h="293370" extrusionOk="0">
                <a:moveTo>
                  <a:pt x="276867" y="292815"/>
                </a:moveTo>
                <a:lnTo>
                  <a:pt x="188175" y="292815"/>
                </a:lnTo>
                <a:lnTo>
                  <a:pt x="188100" y="151485"/>
                </a:lnTo>
                <a:lnTo>
                  <a:pt x="187363" y="128064"/>
                </a:lnTo>
                <a:lnTo>
                  <a:pt x="182163" y="103574"/>
                </a:lnTo>
                <a:lnTo>
                  <a:pt x="168431" y="85299"/>
                </a:lnTo>
                <a:lnTo>
                  <a:pt x="142022" y="78123"/>
                </a:lnTo>
                <a:lnTo>
                  <a:pt x="271339" y="78123"/>
                </a:lnTo>
                <a:lnTo>
                  <a:pt x="272870" y="82378"/>
                </a:lnTo>
                <a:lnTo>
                  <a:pt x="276867" y="136110"/>
                </a:lnTo>
                <a:lnTo>
                  <a:pt x="276867" y="29281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9" name="Google Shape;409;p44"/>
          <p:cNvSpPr/>
          <p:nvPr/>
        </p:nvSpPr>
        <p:spPr>
          <a:xfrm>
            <a:off x="1982912" y="5628636"/>
            <a:ext cx="22225" cy="31750"/>
          </a:xfrm>
          <a:custGeom>
            <a:avLst/>
            <a:gdLst/>
            <a:ahLst/>
            <a:cxnLst/>
            <a:rect l="l" t="t" r="r" b="b"/>
            <a:pathLst>
              <a:path w="22225" h="31750" extrusionOk="0">
                <a:moveTo>
                  <a:pt x="21673" y="4634"/>
                </a:moveTo>
                <a:lnTo>
                  <a:pt x="0" y="4634"/>
                </a:lnTo>
                <a:lnTo>
                  <a:pt x="0" y="0"/>
                </a:lnTo>
                <a:lnTo>
                  <a:pt x="21673" y="0"/>
                </a:lnTo>
                <a:lnTo>
                  <a:pt x="21673" y="4634"/>
                </a:lnTo>
                <a:close/>
              </a:path>
              <a:path w="22225" h="31750" extrusionOk="0">
                <a:moveTo>
                  <a:pt x="13165" y="31222"/>
                </a:moveTo>
                <a:lnTo>
                  <a:pt x="8531" y="31222"/>
                </a:lnTo>
                <a:lnTo>
                  <a:pt x="8531" y="4634"/>
                </a:lnTo>
                <a:lnTo>
                  <a:pt x="13165" y="4634"/>
                </a:lnTo>
                <a:lnTo>
                  <a:pt x="13165" y="3122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0" name="Google Shape;410;p44"/>
          <p:cNvSpPr/>
          <p:nvPr/>
        </p:nvSpPr>
        <p:spPr>
          <a:xfrm>
            <a:off x="2009924" y="5628636"/>
            <a:ext cx="31750" cy="31750"/>
          </a:xfrm>
          <a:custGeom>
            <a:avLst/>
            <a:gdLst/>
            <a:ahLst/>
            <a:cxnLst/>
            <a:rect l="l" t="t" r="r" b="b"/>
            <a:pathLst>
              <a:path w="31750" h="31750" extrusionOk="0">
                <a:moveTo>
                  <a:pt x="4611" y="31222"/>
                </a:moveTo>
                <a:lnTo>
                  <a:pt x="0" y="31222"/>
                </a:lnTo>
                <a:lnTo>
                  <a:pt x="0" y="0"/>
                </a:lnTo>
                <a:lnTo>
                  <a:pt x="6604" y="0"/>
                </a:lnTo>
                <a:lnTo>
                  <a:pt x="9569" y="7469"/>
                </a:lnTo>
                <a:lnTo>
                  <a:pt x="4611" y="7469"/>
                </a:lnTo>
                <a:lnTo>
                  <a:pt x="4611" y="31222"/>
                </a:lnTo>
                <a:close/>
              </a:path>
              <a:path w="31750" h="31750" extrusionOk="0">
                <a:moveTo>
                  <a:pt x="20590" y="22907"/>
                </a:moveTo>
                <a:lnTo>
                  <a:pt x="15698" y="22907"/>
                </a:lnTo>
                <a:lnTo>
                  <a:pt x="24803" y="0"/>
                </a:lnTo>
                <a:lnTo>
                  <a:pt x="31407" y="0"/>
                </a:lnTo>
                <a:lnTo>
                  <a:pt x="31407" y="7469"/>
                </a:lnTo>
                <a:lnTo>
                  <a:pt x="26795" y="7469"/>
                </a:lnTo>
                <a:lnTo>
                  <a:pt x="20590" y="22907"/>
                </a:lnTo>
                <a:close/>
              </a:path>
              <a:path w="31750" h="31750" extrusionOk="0">
                <a:moveTo>
                  <a:pt x="17247" y="31222"/>
                </a:moveTo>
                <a:lnTo>
                  <a:pt x="14160" y="31222"/>
                </a:lnTo>
                <a:lnTo>
                  <a:pt x="4611" y="7469"/>
                </a:lnTo>
                <a:lnTo>
                  <a:pt x="9569" y="7469"/>
                </a:lnTo>
                <a:lnTo>
                  <a:pt x="15698" y="22907"/>
                </a:lnTo>
                <a:lnTo>
                  <a:pt x="20590" y="22907"/>
                </a:lnTo>
                <a:lnTo>
                  <a:pt x="17247" y="31222"/>
                </a:lnTo>
                <a:close/>
              </a:path>
              <a:path w="31750" h="31750" extrusionOk="0">
                <a:moveTo>
                  <a:pt x="31407" y="31222"/>
                </a:moveTo>
                <a:lnTo>
                  <a:pt x="26795" y="31222"/>
                </a:lnTo>
                <a:lnTo>
                  <a:pt x="26795" y="7469"/>
                </a:lnTo>
                <a:lnTo>
                  <a:pt x="31407" y="7469"/>
                </a:lnTo>
                <a:lnTo>
                  <a:pt x="31407" y="3122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 name="Google Shape;411;p44"/>
          <p:cNvSpPr/>
          <p:nvPr/>
        </p:nvSpPr>
        <p:spPr>
          <a:xfrm>
            <a:off x="1319453" y="4298018"/>
            <a:ext cx="723900" cy="523240"/>
          </a:xfrm>
          <a:custGeom>
            <a:avLst/>
            <a:gdLst/>
            <a:ahLst/>
            <a:cxnLst/>
            <a:rect l="l" t="t" r="r" b="b"/>
            <a:pathLst>
              <a:path w="723900" h="523239" extrusionOk="0">
                <a:moveTo>
                  <a:pt x="643465" y="522815"/>
                </a:moveTo>
                <a:lnTo>
                  <a:pt x="80433" y="522815"/>
                </a:lnTo>
                <a:lnTo>
                  <a:pt x="49126" y="516494"/>
                </a:lnTo>
                <a:lnTo>
                  <a:pt x="23559" y="499256"/>
                </a:lnTo>
                <a:lnTo>
                  <a:pt x="6321" y="473689"/>
                </a:lnTo>
                <a:lnTo>
                  <a:pt x="0" y="442382"/>
                </a:lnTo>
                <a:lnTo>
                  <a:pt x="0" y="80433"/>
                </a:lnTo>
                <a:lnTo>
                  <a:pt x="6321" y="49126"/>
                </a:lnTo>
                <a:lnTo>
                  <a:pt x="23559" y="23559"/>
                </a:lnTo>
                <a:lnTo>
                  <a:pt x="49126" y="6321"/>
                </a:lnTo>
                <a:lnTo>
                  <a:pt x="80433" y="0"/>
                </a:lnTo>
                <a:lnTo>
                  <a:pt x="643465" y="0"/>
                </a:lnTo>
                <a:lnTo>
                  <a:pt x="674772" y="6321"/>
                </a:lnTo>
                <a:lnTo>
                  <a:pt x="700339" y="23559"/>
                </a:lnTo>
                <a:lnTo>
                  <a:pt x="717577" y="49126"/>
                </a:lnTo>
                <a:lnTo>
                  <a:pt x="723898" y="80433"/>
                </a:lnTo>
                <a:lnTo>
                  <a:pt x="723898" y="442382"/>
                </a:lnTo>
                <a:lnTo>
                  <a:pt x="717577" y="473689"/>
                </a:lnTo>
                <a:lnTo>
                  <a:pt x="700339" y="499256"/>
                </a:lnTo>
                <a:lnTo>
                  <a:pt x="674772" y="516494"/>
                </a:lnTo>
                <a:lnTo>
                  <a:pt x="643465" y="522815"/>
                </a:lnTo>
                <a:close/>
              </a:path>
            </a:pathLst>
          </a:custGeom>
          <a:solidFill>
            <a:srgbClr val="CCD5D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2" name="Google Shape;412;p44"/>
          <p:cNvSpPr/>
          <p:nvPr/>
        </p:nvSpPr>
        <p:spPr>
          <a:xfrm>
            <a:off x="1331056" y="4546210"/>
            <a:ext cx="701040" cy="263525"/>
          </a:xfrm>
          <a:custGeom>
            <a:avLst/>
            <a:gdLst/>
            <a:ahLst/>
            <a:cxnLst/>
            <a:rect l="l" t="t" r="r" b="b"/>
            <a:pathLst>
              <a:path w="701039" h="263525" extrusionOk="0">
                <a:moveTo>
                  <a:pt x="27829" y="263041"/>
                </a:moveTo>
                <a:lnTo>
                  <a:pt x="19607" y="257412"/>
                </a:lnTo>
                <a:lnTo>
                  <a:pt x="12180" y="250853"/>
                </a:lnTo>
                <a:lnTo>
                  <a:pt x="5620" y="243431"/>
                </a:lnTo>
                <a:lnTo>
                  <a:pt x="0" y="235211"/>
                </a:lnTo>
                <a:lnTo>
                  <a:pt x="462" y="234648"/>
                </a:lnTo>
                <a:lnTo>
                  <a:pt x="663" y="233944"/>
                </a:lnTo>
                <a:lnTo>
                  <a:pt x="1206" y="233381"/>
                </a:lnTo>
                <a:lnTo>
                  <a:pt x="228691" y="5896"/>
                </a:lnTo>
                <a:lnTo>
                  <a:pt x="235345" y="1474"/>
                </a:lnTo>
                <a:lnTo>
                  <a:pt x="242910" y="0"/>
                </a:lnTo>
                <a:lnTo>
                  <a:pt x="250479" y="1474"/>
                </a:lnTo>
                <a:lnTo>
                  <a:pt x="257144" y="5896"/>
                </a:lnTo>
                <a:lnTo>
                  <a:pt x="261556" y="12550"/>
                </a:lnTo>
                <a:lnTo>
                  <a:pt x="263026" y="20113"/>
                </a:lnTo>
                <a:lnTo>
                  <a:pt x="261556" y="27675"/>
                </a:lnTo>
                <a:lnTo>
                  <a:pt x="257144" y="34329"/>
                </a:lnTo>
                <a:lnTo>
                  <a:pt x="29096" y="262378"/>
                </a:lnTo>
                <a:lnTo>
                  <a:pt x="28413" y="262579"/>
                </a:lnTo>
                <a:lnTo>
                  <a:pt x="27829" y="263041"/>
                </a:lnTo>
                <a:close/>
              </a:path>
              <a:path w="701039" h="263525" extrusionOk="0">
                <a:moveTo>
                  <a:pt x="672863" y="263041"/>
                </a:moveTo>
                <a:lnTo>
                  <a:pt x="672300" y="262579"/>
                </a:lnTo>
                <a:lnTo>
                  <a:pt x="671576" y="262357"/>
                </a:lnTo>
                <a:lnTo>
                  <a:pt x="443568" y="34329"/>
                </a:lnTo>
                <a:lnTo>
                  <a:pt x="439146" y="27687"/>
                </a:lnTo>
                <a:lnTo>
                  <a:pt x="437672" y="20128"/>
                </a:lnTo>
                <a:lnTo>
                  <a:pt x="439146" y="12562"/>
                </a:lnTo>
                <a:lnTo>
                  <a:pt x="443568" y="5896"/>
                </a:lnTo>
                <a:lnTo>
                  <a:pt x="450223" y="1474"/>
                </a:lnTo>
                <a:lnTo>
                  <a:pt x="457787" y="0"/>
                </a:lnTo>
                <a:lnTo>
                  <a:pt x="465356" y="1474"/>
                </a:lnTo>
                <a:lnTo>
                  <a:pt x="472022" y="5896"/>
                </a:lnTo>
                <a:lnTo>
                  <a:pt x="700029" y="233944"/>
                </a:lnTo>
                <a:lnTo>
                  <a:pt x="700271" y="234648"/>
                </a:lnTo>
                <a:lnTo>
                  <a:pt x="700693" y="235211"/>
                </a:lnTo>
                <a:lnTo>
                  <a:pt x="695075" y="243434"/>
                </a:lnTo>
                <a:lnTo>
                  <a:pt x="688520" y="250860"/>
                </a:lnTo>
                <a:lnTo>
                  <a:pt x="681094" y="257420"/>
                </a:lnTo>
                <a:lnTo>
                  <a:pt x="672863" y="263041"/>
                </a:lnTo>
                <a:close/>
              </a:path>
            </a:pathLst>
          </a:custGeom>
          <a:solidFill>
            <a:srgbClr val="99AAB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3" name="Google Shape;413;p44"/>
          <p:cNvSpPr/>
          <p:nvPr/>
        </p:nvSpPr>
        <p:spPr>
          <a:xfrm>
            <a:off x="1319453" y="4298018"/>
            <a:ext cx="723900" cy="421640"/>
          </a:xfrm>
          <a:custGeom>
            <a:avLst/>
            <a:gdLst/>
            <a:ahLst/>
            <a:cxnLst/>
            <a:rect l="l" t="t" r="r" b="b"/>
            <a:pathLst>
              <a:path w="723900" h="421639" extrusionOk="0">
                <a:moveTo>
                  <a:pt x="361330" y="421183"/>
                </a:moveTo>
                <a:lnTo>
                  <a:pt x="324468" y="414046"/>
                </a:lnTo>
                <a:lnTo>
                  <a:pt x="292133" y="392634"/>
                </a:lnTo>
                <a:lnTo>
                  <a:pt x="0" y="101144"/>
                </a:lnTo>
                <a:lnTo>
                  <a:pt x="0" y="80433"/>
                </a:lnTo>
                <a:lnTo>
                  <a:pt x="6321" y="49126"/>
                </a:lnTo>
                <a:lnTo>
                  <a:pt x="23559" y="23559"/>
                </a:lnTo>
                <a:lnTo>
                  <a:pt x="49126" y="6321"/>
                </a:lnTo>
                <a:lnTo>
                  <a:pt x="80433" y="0"/>
                </a:lnTo>
                <a:lnTo>
                  <a:pt x="643465" y="0"/>
                </a:lnTo>
                <a:lnTo>
                  <a:pt x="674772" y="6321"/>
                </a:lnTo>
                <a:lnTo>
                  <a:pt x="700339" y="23559"/>
                </a:lnTo>
                <a:lnTo>
                  <a:pt x="717577" y="49126"/>
                </a:lnTo>
                <a:lnTo>
                  <a:pt x="723898" y="80433"/>
                </a:lnTo>
                <a:lnTo>
                  <a:pt x="723898" y="100722"/>
                </a:lnTo>
                <a:lnTo>
                  <a:pt x="430558" y="392634"/>
                </a:lnTo>
                <a:lnTo>
                  <a:pt x="398201" y="414046"/>
                </a:lnTo>
                <a:lnTo>
                  <a:pt x="361330" y="421183"/>
                </a:lnTo>
                <a:close/>
              </a:path>
            </a:pathLst>
          </a:custGeom>
          <a:solidFill>
            <a:srgbClr val="99AAB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4" name="Google Shape;414;p44"/>
          <p:cNvSpPr/>
          <p:nvPr/>
        </p:nvSpPr>
        <p:spPr>
          <a:xfrm>
            <a:off x="1327597" y="4298018"/>
            <a:ext cx="708025" cy="366395"/>
          </a:xfrm>
          <a:custGeom>
            <a:avLst/>
            <a:gdLst/>
            <a:ahLst/>
            <a:cxnLst/>
            <a:rect l="l" t="t" r="r" b="b"/>
            <a:pathLst>
              <a:path w="708025" h="366395" extrusionOk="0">
                <a:moveTo>
                  <a:pt x="353802" y="366242"/>
                </a:moveTo>
                <a:lnTo>
                  <a:pt x="323529" y="360353"/>
                </a:lnTo>
                <a:lnTo>
                  <a:pt x="296919" y="342685"/>
                </a:lnTo>
                <a:lnTo>
                  <a:pt x="0" y="45746"/>
                </a:lnTo>
                <a:lnTo>
                  <a:pt x="12284" y="27222"/>
                </a:lnTo>
                <a:lnTo>
                  <a:pt x="29041" y="12761"/>
                </a:lnTo>
                <a:lnTo>
                  <a:pt x="49349" y="3355"/>
                </a:lnTo>
                <a:lnTo>
                  <a:pt x="72289" y="0"/>
                </a:lnTo>
                <a:lnTo>
                  <a:pt x="635321" y="0"/>
                </a:lnTo>
                <a:lnTo>
                  <a:pt x="658269" y="3355"/>
                </a:lnTo>
                <a:lnTo>
                  <a:pt x="678576" y="12761"/>
                </a:lnTo>
                <a:lnTo>
                  <a:pt x="695328" y="27222"/>
                </a:lnTo>
                <a:lnTo>
                  <a:pt x="707610" y="45746"/>
                </a:lnTo>
                <a:lnTo>
                  <a:pt x="410671" y="342685"/>
                </a:lnTo>
                <a:lnTo>
                  <a:pt x="384072" y="360353"/>
                </a:lnTo>
                <a:lnTo>
                  <a:pt x="353802" y="366242"/>
                </a:lnTo>
                <a:close/>
              </a:path>
            </a:pathLst>
          </a:custGeom>
          <a:solidFill>
            <a:srgbClr val="E0E8E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5" name="Google Shape;415;p44"/>
          <p:cNvSpPr/>
          <p:nvPr/>
        </p:nvSpPr>
        <p:spPr>
          <a:xfrm>
            <a:off x="4773906" y="5209882"/>
            <a:ext cx="857250" cy="607695"/>
          </a:xfrm>
          <a:custGeom>
            <a:avLst/>
            <a:gdLst/>
            <a:ahLst/>
            <a:cxnLst/>
            <a:rect l="l" t="t" r="r" b="b"/>
            <a:pathLst>
              <a:path w="857250" h="607695" extrusionOk="0">
                <a:moveTo>
                  <a:pt x="785812" y="607218"/>
                </a:moveTo>
                <a:lnTo>
                  <a:pt x="71437" y="607218"/>
                </a:lnTo>
                <a:lnTo>
                  <a:pt x="43624" y="601607"/>
                </a:lnTo>
                <a:lnTo>
                  <a:pt x="20917" y="586300"/>
                </a:lnTo>
                <a:lnTo>
                  <a:pt x="5611" y="563594"/>
                </a:lnTo>
                <a:lnTo>
                  <a:pt x="0" y="535781"/>
                </a:lnTo>
                <a:lnTo>
                  <a:pt x="142875" y="535781"/>
                </a:lnTo>
                <a:lnTo>
                  <a:pt x="115061" y="530169"/>
                </a:lnTo>
                <a:lnTo>
                  <a:pt x="92355" y="514863"/>
                </a:lnTo>
                <a:lnTo>
                  <a:pt x="77049" y="492156"/>
                </a:lnTo>
                <a:lnTo>
                  <a:pt x="71437" y="464343"/>
                </a:lnTo>
                <a:lnTo>
                  <a:pt x="71437" y="71437"/>
                </a:lnTo>
                <a:lnTo>
                  <a:pt x="77049" y="43624"/>
                </a:lnTo>
                <a:lnTo>
                  <a:pt x="92355" y="20917"/>
                </a:lnTo>
                <a:lnTo>
                  <a:pt x="115061" y="5611"/>
                </a:lnTo>
                <a:lnTo>
                  <a:pt x="142875" y="0"/>
                </a:lnTo>
                <a:lnTo>
                  <a:pt x="714375" y="0"/>
                </a:lnTo>
                <a:lnTo>
                  <a:pt x="742188" y="5611"/>
                </a:lnTo>
                <a:lnTo>
                  <a:pt x="764894" y="20917"/>
                </a:lnTo>
                <a:lnTo>
                  <a:pt x="780200" y="43624"/>
                </a:lnTo>
                <a:lnTo>
                  <a:pt x="785812" y="71437"/>
                </a:lnTo>
                <a:lnTo>
                  <a:pt x="142875" y="71437"/>
                </a:lnTo>
                <a:lnTo>
                  <a:pt x="142875" y="464343"/>
                </a:lnTo>
                <a:lnTo>
                  <a:pt x="785455" y="464343"/>
                </a:lnTo>
                <a:lnTo>
                  <a:pt x="779899" y="492156"/>
                </a:lnTo>
                <a:lnTo>
                  <a:pt x="774613" y="500062"/>
                </a:lnTo>
                <a:lnTo>
                  <a:pt x="428625" y="500062"/>
                </a:lnTo>
                <a:lnTo>
                  <a:pt x="414756" y="502880"/>
                </a:lnTo>
                <a:lnTo>
                  <a:pt x="403398" y="510554"/>
                </a:lnTo>
                <a:lnTo>
                  <a:pt x="395724" y="521912"/>
                </a:lnTo>
                <a:lnTo>
                  <a:pt x="392906" y="535781"/>
                </a:lnTo>
                <a:lnTo>
                  <a:pt x="395724" y="549650"/>
                </a:lnTo>
                <a:lnTo>
                  <a:pt x="403398" y="561007"/>
                </a:lnTo>
                <a:lnTo>
                  <a:pt x="414756" y="568681"/>
                </a:lnTo>
                <a:lnTo>
                  <a:pt x="428625" y="571500"/>
                </a:lnTo>
                <a:lnTo>
                  <a:pt x="846309" y="571500"/>
                </a:lnTo>
                <a:lnTo>
                  <a:pt x="836332" y="586300"/>
                </a:lnTo>
                <a:lnTo>
                  <a:pt x="813625" y="601607"/>
                </a:lnTo>
                <a:lnTo>
                  <a:pt x="785812" y="607218"/>
                </a:lnTo>
                <a:close/>
              </a:path>
              <a:path w="857250" h="607695" extrusionOk="0">
                <a:moveTo>
                  <a:pt x="785455" y="464343"/>
                </a:moveTo>
                <a:lnTo>
                  <a:pt x="714375" y="464343"/>
                </a:lnTo>
                <a:lnTo>
                  <a:pt x="714375" y="71437"/>
                </a:lnTo>
                <a:lnTo>
                  <a:pt x="785812" y="71437"/>
                </a:lnTo>
                <a:lnTo>
                  <a:pt x="785455" y="464343"/>
                </a:lnTo>
                <a:close/>
              </a:path>
              <a:path w="857250" h="607695" extrusionOk="0">
                <a:moveTo>
                  <a:pt x="846309" y="571500"/>
                </a:moveTo>
                <a:lnTo>
                  <a:pt x="428625" y="571500"/>
                </a:lnTo>
                <a:lnTo>
                  <a:pt x="442493" y="568681"/>
                </a:lnTo>
                <a:lnTo>
                  <a:pt x="453851" y="561007"/>
                </a:lnTo>
                <a:lnTo>
                  <a:pt x="461525" y="549650"/>
                </a:lnTo>
                <a:lnTo>
                  <a:pt x="464343" y="535781"/>
                </a:lnTo>
                <a:lnTo>
                  <a:pt x="461525" y="521912"/>
                </a:lnTo>
                <a:lnTo>
                  <a:pt x="453851" y="510554"/>
                </a:lnTo>
                <a:lnTo>
                  <a:pt x="442493" y="502880"/>
                </a:lnTo>
                <a:lnTo>
                  <a:pt x="428625" y="500062"/>
                </a:lnTo>
                <a:lnTo>
                  <a:pt x="774613" y="500062"/>
                </a:lnTo>
                <a:lnTo>
                  <a:pt x="764716" y="514863"/>
                </a:lnTo>
                <a:lnTo>
                  <a:pt x="742132" y="530169"/>
                </a:lnTo>
                <a:lnTo>
                  <a:pt x="714375" y="535781"/>
                </a:lnTo>
                <a:lnTo>
                  <a:pt x="857250" y="535781"/>
                </a:lnTo>
                <a:lnTo>
                  <a:pt x="851638" y="563594"/>
                </a:lnTo>
                <a:lnTo>
                  <a:pt x="846309" y="57150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6" name="Google Shape;416;p44"/>
          <p:cNvSpPr txBox="1"/>
          <p:nvPr/>
        </p:nvSpPr>
        <p:spPr>
          <a:xfrm>
            <a:off x="6162501" y="5180550"/>
            <a:ext cx="3347400" cy="564600"/>
          </a:xfrm>
          <a:prstGeom prst="rect">
            <a:avLst/>
          </a:prstGeom>
          <a:noFill/>
          <a:ln>
            <a:noFill/>
          </a:ln>
        </p:spPr>
        <p:txBody>
          <a:bodyPr spcFirstLastPara="1" wrap="square" lIns="0" tIns="12700" rIns="0" bIns="0" anchor="t" anchorCtr="0">
            <a:noAutofit/>
          </a:bodyPr>
          <a:lstStyle/>
          <a:p>
            <a:pPr marL="27940" marR="0" lvl="0" indent="0" algn="l" rtl="0">
              <a:lnSpc>
                <a:spcPct val="100000"/>
              </a:lnSpc>
              <a:spcBef>
                <a:spcPts val="0"/>
              </a:spcBef>
              <a:spcAft>
                <a:spcPts val="0"/>
              </a:spcAft>
              <a:buNone/>
            </a:pPr>
            <a:r>
              <a:rPr lang="en-GB" sz="1800" b="1">
                <a:solidFill>
                  <a:srgbClr val="3E7C23"/>
                </a:solidFill>
                <a:latin typeface="Raleway"/>
                <a:ea typeface="Raleway"/>
                <a:cs typeface="Raleway"/>
                <a:sym typeface="Raleway"/>
              </a:rPr>
              <a:t>Blog</a:t>
            </a:r>
            <a:endParaRPr sz="1800">
              <a:solidFill>
                <a:schemeClr val="dk1"/>
              </a:solidFill>
              <a:latin typeface="Raleway"/>
              <a:ea typeface="Raleway"/>
              <a:cs typeface="Raleway"/>
              <a:sym typeface="Raleway"/>
            </a:endParaRPr>
          </a:p>
          <a:p>
            <a:pPr marL="12700" marR="0" lvl="0" indent="0" algn="l" rtl="0">
              <a:lnSpc>
                <a:spcPct val="100000"/>
              </a:lnSpc>
              <a:spcBef>
                <a:spcPts val="1120"/>
              </a:spcBef>
              <a:spcAft>
                <a:spcPts val="0"/>
              </a:spcAft>
              <a:buNone/>
            </a:pPr>
            <a:r>
              <a:rPr lang="en-GB" sz="1800" u="sng">
                <a:solidFill>
                  <a:schemeClr val="hlink"/>
                </a:solidFill>
                <a:latin typeface="Raleway"/>
                <a:ea typeface="Raleway"/>
                <a:cs typeface="Raleway"/>
                <a:sym typeface="Raleway"/>
                <a:hlinkClick r:id="rId4"/>
              </a:rPr>
              <a:t>http://krysiawally.blogspot.com</a:t>
            </a:r>
            <a:endParaRPr sz="1800">
              <a:solidFill>
                <a:schemeClr val="dk1"/>
              </a:solidFill>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72"/>
        <p:cNvGrpSpPr/>
        <p:nvPr/>
      </p:nvGrpSpPr>
      <p:grpSpPr>
        <a:xfrm>
          <a:off x="0" y="0"/>
          <a:ext cx="0" cy="0"/>
          <a:chOff x="0" y="0"/>
          <a:chExt cx="0" cy="0"/>
        </a:xfrm>
      </p:grpSpPr>
      <p:sp>
        <p:nvSpPr>
          <p:cNvPr id="73" name="Google Shape;73;p10"/>
          <p:cNvSpPr/>
          <p:nvPr/>
        </p:nvSpPr>
        <p:spPr>
          <a:xfrm>
            <a:off x="0" y="0"/>
            <a:ext cx="9753600" cy="7315200"/>
          </a:xfrm>
          <a:custGeom>
            <a:avLst/>
            <a:gdLst/>
            <a:ahLst/>
            <a:cxnLst/>
            <a:rect l="l" t="t" r="r" b="b"/>
            <a:pathLst>
              <a:path w="9753600" h="7315200" extrusionOk="0">
                <a:moveTo>
                  <a:pt x="0" y="0"/>
                </a:moveTo>
                <a:lnTo>
                  <a:pt x="9753600" y="0"/>
                </a:lnTo>
                <a:lnTo>
                  <a:pt x="9753600" y="7315200"/>
                </a:lnTo>
                <a:lnTo>
                  <a:pt x="0" y="7315200"/>
                </a:lnTo>
                <a:lnTo>
                  <a:pt x="0" y="0"/>
                </a:lnTo>
                <a:close/>
              </a:path>
            </a:pathLst>
          </a:custGeom>
          <a:solidFill>
            <a:srgbClr val="3E7C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 name="Google Shape;74;p10"/>
          <p:cNvSpPr/>
          <p:nvPr/>
        </p:nvSpPr>
        <p:spPr>
          <a:xfrm>
            <a:off x="2074373" y="1138386"/>
            <a:ext cx="5600700" cy="4178300"/>
          </a:xfrm>
          <a:custGeom>
            <a:avLst/>
            <a:gdLst/>
            <a:ahLst/>
            <a:cxnLst/>
            <a:rect l="l" t="t" r="r" b="b"/>
            <a:pathLst>
              <a:path w="5600700" h="4178300" extrusionOk="0">
                <a:moveTo>
                  <a:pt x="3180312" y="12699"/>
                </a:moveTo>
                <a:lnTo>
                  <a:pt x="2420333" y="12699"/>
                </a:lnTo>
                <a:lnTo>
                  <a:pt x="2473743" y="0"/>
                </a:lnTo>
                <a:lnTo>
                  <a:pt x="3126900" y="0"/>
                </a:lnTo>
                <a:lnTo>
                  <a:pt x="3180312" y="12699"/>
                </a:lnTo>
                <a:close/>
              </a:path>
              <a:path w="5600700" h="4178300" extrusionOk="0">
                <a:moveTo>
                  <a:pt x="3286174" y="25399"/>
                </a:moveTo>
                <a:lnTo>
                  <a:pt x="2314474" y="25399"/>
                </a:lnTo>
                <a:lnTo>
                  <a:pt x="2367240" y="12699"/>
                </a:lnTo>
                <a:lnTo>
                  <a:pt x="3233406" y="12699"/>
                </a:lnTo>
                <a:lnTo>
                  <a:pt x="3286174" y="25399"/>
                </a:lnTo>
                <a:close/>
              </a:path>
              <a:path w="5600700" h="4178300" extrusionOk="0">
                <a:moveTo>
                  <a:pt x="3442419" y="50799"/>
                </a:moveTo>
                <a:lnTo>
                  <a:pt x="2158234" y="50799"/>
                </a:lnTo>
                <a:lnTo>
                  <a:pt x="2262045" y="25399"/>
                </a:lnTo>
                <a:lnTo>
                  <a:pt x="3338605" y="25399"/>
                </a:lnTo>
                <a:lnTo>
                  <a:pt x="3442419" y="50799"/>
                </a:lnTo>
                <a:close/>
              </a:path>
              <a:path w="5600700" h="4178300" extrusionOk="0">
                <a:moveTo>
                  <a:pt x="192893" y="4024311"/>
                </a:moveTo>
                <a:lnTo>
                  <a:pt x="217356" y="4000499"/>
                </a:lnTo>
                <a:lnTo>
                  <a:pt x="245414" y="3962399"/>
                </a:lnTo>
                <a:lnTo>
                  <a:pt x="275316" y="3936999"/>
                </a:lnTo>
                <a:lnTo>
                  <a:pt x="306940" y="3898899"/>
                </a:lnTo>
                <a:lnTo>
                  <a:pt x="340168" y="3860799"/>
                </a:lnTo>
                <a:lnTo>
                  <a:pt x="374879" y="3822699"/>
                </a:lnTo>
                <a:lnTo>
                  <a:pt x="410953" y="3784599"/>
                </a:lnTo>
                <a:lnTo>
                  <a:pt x="448270" y="3733799"/>
                </a:lnTo>
                <a:lnTo>
                  <a:pt x="486712" y="3695699"/>
                </a:lnTo>
                <a:lnTo>
                  <a:pt x="526156" y="3644899"/>
                </a:lnTo>
                <a:lnTo>
                  <a:pt x="566485" y="3606799"/>
                </a:lnTo>
                <a:lnTo>
                  <a:pt x="607577" y="3555999"/>
                </a:lnTo>
                <a:lnTo>
                  <a:pt x="649314" y="3517899"/>
                </a:lnTo>
                <a:lnTo>
                  <a:pt x="691574" y="3467099"/>
                </a:lnTo>
                <a:lnTo>
                  <a:pt x="651707" y="3428999"/>
                </a:lnTo>
                <a:lnTo>
                  <a:pt x="612850" y="3403599"/>
                </a:lnTo>
                <a:lnTo>
                  <a:pt x="575020" y="3365499"/>
                </a:lnTo>
                <a:lnTo>
                  <a:pt x="538234" y="3327399"/>
                </a:lnTo>
                <a:lnTo>
                  <a:pt x="502508" y="3289299"/>
                </a:lnTo>
                <a:lnTo>
                  <a:pt x="467861" y="3251199"/>
                </a:lnTo>
                <a:lnTo>
                  <a:pt x="434307" y="3213099"/>
                </a:lnTo>
                <a:lnTo>
                  <a:pt x="401864" y="3174999"/>
                </a:lnTo>
                <a:lnTo>
                  <a:pt x="370548" y="3136899"/>
                </a:lnTo>
                <a:lnTo>
                  <a:pt x="340377" y="3086099"/>
                </a:lnTo>
                <a:lnTo>
                  <a:pt x="311367" y="3047999"/>
                </a:lnTo>
                <a:lnTo>
                  <a:pt x="283535" y="3009899"/>
                </a:lnTo>
                <a:lnTo>
                  <a:pt x="256897" y="2971799"/>
                </a:lnTo>
                <a:lnTo>
                  <a:pt x="231471" y="2920999"/>
                </a:lnTo>
                <a:lnTo>
                  <a:pt x="207272" y="2882899"/>
                </a:lnTo>
                <a:lnTo>
                  <a:pt x="184319" y="2832099"/>
                </a:lnTo>
                <a:lnTo>
                  <a:pt x="162626" y="2793999"/>
                </a:lnTo>
                <a:lnTo>
                  <a:pt x="142212" y="2743199"/>
                </a:lnTo>
                <a:lnTo>
                  <a:pt x="123093" y="2705099"/>
                </a:lnTo>
                <a:lnTo>
                  <a:pt x="105286" y="2654299"/>
                </a:lnTo>
                <a:lnTo>
                  <a:pt x="88807" y="2616199"/>
                </a:lnTo>
                <a:lnTo>
                  <a:pt x="73673" y="2565399"/>
                </a:lnTo>
                <a:lnTo>
                  <a:pt x="59901" y="2527299"/>
                </a:lnTo>
                <a:lnTo>
                  <a:pt x="47507" y="2476499"/>
                </a:lnTo>
                <a:lnTo>
                  <a:pt x="36509" y="2425699"/>
                </a:lnTo>
                <a:lnTo>
                  <a:pt x="26924" y="2374899"/>
                </a:lnTo>
                <a:lnTo>
                  <a:pt x="18766" y="2336799"/>
                </a:lnTo>
                <a:lnTo>
                  <a:pt x="12055" y="2285999"/>
                </a:lnTo>
                <a:lnTo>
                  <a:pt x="6806" y="2235199"/>
                </a:lnTo>
                <a:lnTo>
                  <a:pt x="3036" y="2184399"/>
                </a:lnTo>
                <a:lnTo>
                  <a:pt x="761" y="2133599"/>
                </a:lnTo>
                <a:lnTo>
                  <a:pt x="0" y="2082799"/>
                </a:lnTo>
                <a:lnTo>
                  <a:pt x="531" y="2044699"/>
                </a:lnTo>
                <a:lnTo>
                  <a:pt x="2119" y="2006599"/>
                </a:lnTo>
                <a:lnTo>
                  <a:pt x="4753" y="1968499"/>
                </a:lnTo>
                <a:lnTo>
                  <a:pt x="8425" y="1917699"/>
                </a:lnTo>
                <a:lnTo>
                  <a:pt x="13123" y="1879599"/>
                </a:lnTo>
                <a:lnTo>
                  <a:pt x="18840" y="1841499"/>
                </a:lnTo>
                <a:lnTo>
                  <a:pt x="25563" y="1803399"/>
                </a:lnTo>
                <a:lnTo>
                  <a:pt x="33285" y="1765299"/>
                </a:lnTo>
                <a:lnTo>
                  <a:pt x="41996" y="1727199"/>
                </a:lnTo>
                <a:lnTo>
                  <a:pt x="51684" y="1689099"/>
                </a:lnTo>
                <a:lnTo>
                  <a:pt x="62342" y="1650999"/>
                </a:lnTo>
                <a:lnTo>
                  <a:pt x="73959" y="1612899"/>
                </a:lnTo>
                <a:lnTo>
                  <a:pt x="86525" y="1562099"/>
                </a:lnTo>
                <a:lnTo>
                  <a:pt x="100031" y="1523999"/>
                </a:lnTo>
                <a:lnTo>
                  <a:pt x="114466" y="1498599"/>
                </a:lnTo>
                <a:lnTo>
                  <a:pt x="129822" y="1460499"/>
                </a:lnTo>
                <a:lnTo>
                  <a:pt x="146089" y="1422399"/>
                </a:lnTo>
                <a:lnTo>
                  <a:pt x="163256" y="1384299"/>
                </a:lnTo>
                <a:lnTo>
                  <a:pt x="181314" y="1346199"/>
                </a:lnTo>
                <a:lnTo>
                  <a:pt x="200254" y="1308099"/>
                </a:lnTo>
                <a:lnTo>
                  <a:pt x="220065" y="1269999"/>
                </a:lnTo>
                <a:lnTo>
                  <a:pt x="240738" y="1231899"/>
                </a:lnTo>
                <a:lnTo>
                  <a:pt x="262263" y="1206499"/>
                </a:lnTo>
                <a:lnTo>
                  <a:pt x="284630" y="1168399"/>
                </a:lnTo>
                <a:lnTo>
                  <a:pt x="307830" y="1130299"/>
                </a:lnTo>
                <a:lnTo>
                  <a:pt x="331853" y="1092199"/>
                </a:lnTo>
                <a:lnTo>
                  <a:pt x="356689" y="1066799"/>
                </a:lnTo>
                <a:lnTo>
                  <a:pt x="382329" y="1028699"/>
                </a:lnTo>
                <a:lnTo>
                  <a:pt x="408762" y="990599"/>
                </a:lnTo>
                <a:lnTo>
                  <a:pt x="435979" y="965199"/>
                </a:lnTo>
                <a:lnTo>
                  <a:pt x="463971" y="927099"/>
                </a:lnTo>
                <a:lnTo>
                  <a:pt x="492727" y="901699"/>
                </a:lnTo>
                <a:lnTo>
                  <a:pt x="522238" y="863599"/>
                </a:lnTo>
                <a:lnTo>
                  <a:pt x="552494" y="838199"/>
                </a:lnTo>
                <a:lnTo>
                  <a:pt x="583486" y="800099"/>
                </a:lnTo>
                <a:lnTo>
                  <a:pt x="615203" y="774699"/>
                </a:lnTo>
                <a:lnTo>
                  <a:pt x="647636" y="749299"/>
                </a:lnTo>
                <a:lnTo>
                  <a:pt x="680775" y="711199"/>
                </a:lnTo>
                <a:lnTo>
                  <a:pt x="714611" y="685799"/>
                </a:lnTo>
                <a:lnTo>
                  <a:pt x="749133" y="660399"/>
                </a:lnTo>
                <a:lnTo>
                  <a:pt x="784333" y="634999"/>
                </a:lnTo>
                <a:lnTo>
                  <a:pt x="820200" y="609599"/>
                </a:lnTo>
                <a:lnTo>
                  <a:pt x="856724" y="571499"/>
                </a:lnTo>
                <a:lnTo>
                  <a:pt x="893896" y="546099"/>
                </a:lnTo>
                <a:lnTo>
                  <a:pt x="931706" y="520699"/>
                </a:lnTo>
                <a:lnTo>
                  <a:pt x="970145" y="495299"/>
                </a:lnTo>
                <a:lnTo>
                  <a:pt x="1009202" y="469899"/>
                </a:lnTo>
                <a:lnTo>
                  <a:pt x="1048868" y="457199"/>
                </a:lnTo>
                <a:lnTo>
                  <a:pt x="1129988" y="406399"/>
                </a:lnTo>
                <a:lnTo>
                  <a:pt x="1213427" y="355599"/>
                </a:lnTo>
                <a:lnTo>
                  <a:pt x="1255992" y="342899"/>
                </a:lnTo>
                <a:lnTo>
                  <a:pt x="1342763" y="292099"/>
                </a:lnTo>
                <a:lnTo>
                  <a:pt x="1386950" y="279399"/>
                </a:lnTo>
                <a:lnTo>
                  <a:pt x="1431659" y="253999"/>
                </a:lnTo>
                <a:lnTo>
                  <a:pt x="1476879" y="241299"/>
                </a:lnTo>
                <a:lnTo>
                  <a:pt x="1522601" y="215899"/>
                </a:lnTo>
                <a:lnTo>
                  <a:pt x="1615512" y="190499"/>
                </a:lnTo>
                <a:lnTo>
                  <a:pt x="1662681" y="165099"/>
                </a:lnTo>
                <a:lnTo>
                  <a:pt x="1710314" y="152399"/>
                </a:lnTo>
                <a:lnTo>
                  <a:pt x="2106873" y="50799"/>
                </a:lnTo>
                <a:lnTo>
                  <a:pt x="3493782" y="50799"/>
                </a:lnTo>
                <a:lnTo>
                  <a:pt x="3890352" y="152399"/>
                </a:lnTo>
                <a:lnTo>
                  <a:pt x="3937985" y="165099"/>
                </a:lnTo>
                <a:lnTo>
                  <a:pt x="3985156" y="190499"/>
                </a:lnTo>
                <a:lnTo>
                  <a:pt x="4078069" y="215899"/>
                </a:lnTo>
                <a:lnTo>
                  <a:pt x="4123792" y="241299"/>
                </a:lnTo>
                <a:lnTo>
                  <a:pt x="4169013" y="253999"/>
                </a:lnTo>
                <a:lnTo>
                  <a:pt x="4213723" y="279399"/>
                </a:lnTo>
                <a:lnTo>
                  <a:pt x="4257911" y="292099"/>
                </a:lnTo>
                <a:lnTo>
                  <a:pt x="4344684" y="342899"/>
                </a:lnTo>
                <a:lnTo>
                  <a:pt x="4387249" y="355599"/>
                </a:lnTo>
                <a:lnTo>
                  <a:pt x="4470690" y="406399"/>
                </a:lnTo>
                <a:lnTo>
                  <a:pt x="4551811" y="457199"/>
                </a:lnTo>
                <a:lnTo>
                  <a:pt x="4591478" y="469899"/>
                </a:lnTo>
                <a:lnTo>
                  <a:pt x="4630536" y="495299"/>
                </a:lnTo>
                <a:lnTo>
                  <a:pt x="4668975" y="520699"/>
                </a:lnTo>
                <a:lnTo>
                  <a:pt x="4706785" y="546099"/>
                </a:lnTo>
                <a:lnTo>
                  <a:pt x="4743958" y="571499"/>
                </a:lnTo>
                <a:lnTo>
                  <a:pt x="4780483" y="609599"/>
                </a:lnTo>
                <a:lnTo>
                  <a:pt x="4816350" y="634999"/>
                </a:lnTo>
                <a:lnTo>
                  <a:pt x="4851550" y="660399"/>
                </a:lnTo>
                <a:lnTo>
                  <a:pt x="4886072" y="685799"/>
                </a:lnTo>
                <a:lnTo>
                  <a:pt x="4919908" y="711199"/>
                </a:lnTo>
                <a:lnTo>
                  <a:pt x="4953048" y="749299"/>
                </a:lnTo>
                <a:lnTo>
                  <a:pt x="4985481" y="774699"/>
                </a:lnTo>
                <a:lnTo>
                  <a:pt x="5017198" y="800099"/>
                </a:lnTo>
                <a:lnTo>
                  <a:pt x="5048190" y="838199"/>
                </a:lnTo>
                <a:lnTo>
                  <a:pt x="5078446" y="863599"/>
                </a:lnTo>
                <a:lnTo>
                  <a:pt x="5107957" y="901699"/>
                </a:lnTo>
                <a:lnTo>
                  <a:pt x="5136713" y="927099"/>
                </a:lnTo>
                <a:lnTo>
                  <a:pt x="5164705" y="965199"/>
                </a:lnTo>
                <a:lnTo>
                  <a:pt x="5191922" y="990599"/>
                </a:lnTo>
                <a:lnTo>
                  <a:pt x="5218356" y="1028699"/>
                </a:lnTo>
                <a:lnTo>
                  <a:pt x="5243995" y="1066799"/>
                </a:lnTo>
                <a:lnTo>
                  <a:pt x="5268831" y="1092199"/>
                </a:lnTo>
                <a:lnTo>
                  <a:pt x="5292854" y="1130299"/>
                </a:lnTo>
                <a:lnTo>
                  <a:pt x="5316053" y="1168399"/>
                </a:lnTo>
                <a:lnTo>
                  <a:pt x="5338421" y="1206499"/>
                </a:lnTo>
                <a:lnTo>
                  <a:pt x="5359945" y="1231899"/>
                </a:lnTo>
                <a:lnTo>
                  <a:pt x="5380618" y="1269999"/>
                </a:lnTo>
                <a:lnTo>
                  <a:pt x="5400428" y="1308099"/>
                </a:lnTo>
                <a:lnTo>
                  <a:pt x="5419367" y="1346199"/>
                </a:lnTo>
                <a:lnTo>
                  <a:pt x="5437425" y="1384299"/>
                </a:lnTo>
                <a:lnTo>
                  <a:pt x="5454592" y="1422399"/>
                </a:lnTo>
                <a:lnTo>
                  <a:pt x="5470857" y="1460499"/>
                </a:lnTo>
                <a:lnTo>
                  <a:pt x="5486213" y="1498599"/>
                </a:lnTo>
                <a:lnTo>
                  <a:pt x="5500648" y="1523999"/>
                </a:lnTo>
                <a:lnTo>
                  <a:pt x="5514153" y="1562099"/>
                </a:lnTo>
                <a:lnTo>
                  <a:pt x="5526718" y="1612899"/>
                </a:lnTo>
                <a:lnTo>
                  <a:pt x="5538334" y="1650999"/>
                </a:lnTo>
                <a:lnTo>
                  <a:pt x="5548991" y="1689099"/>
                </a:lnTo>
                <a:lnTo>
                  <a:pt x="5558679" y="1727199"/>
                </a:lnTo>
                <a:lnTo>
                  <a:pt x="5567389" y="1765299"/>
                </a:lnTo>
                <a:lnTo>
                  <a:pt x="5575110" y="1803399"/>
                </a:lnTo>
                <a:lnTo>
                  <a:pt x="5581833" y="1841499"/>
                </a:lnTo>
                <a:lnTo>
                  <a:pt x="5587548" y="1879599"/>
                </a:lnTo>
                <a:lnTo>
                  <a:pt x="5592245" y="1917699"/>
                </a:lnTo>
                <a:lnTo>
                  <a:pt x="5595916" y="1968499"/>
                </a:lnTo>
                <a:lnTo>
                  <a:pt x="5598549" y="2006599"/>
                </a:lnTo>
                <a:lnTo>
                  <a:pt x="5600136" y="2044699"/>
                </a:lnTo>
                <a:lnTo>
                  <a:pt x="5600666" y="2082799"/>
                </a:lnTo>
                <a:lnTo>
                  <a:pt x="5600135" y="2133599"/>
                </a:lnTo>
                <a:lnTo>
                  <a:pt x="5598547" y="2171699"/>
                </a:lnTo>
                <a:lnTo>
                  <a:pt x="5595912" y="2209799"/>
                </a:lnTo>
                <a:lnTo>
                  <a:pt x="5592241" y="2247899"/>
                </a:lnTo>
                <a:lnTo>
                  <a:pt x="5587543" y="2285999"/>
                </a:lnTo>
                <a:lnTo>
                  <a:pt x="5581827" y="2336799"/>
                </a:lnTo>
                <a:lnTo>
                  <a:pt x="5575103" y="2374899"/>
                </a:lnTo>
                <a:lnTo>
                  <a:pt x="5567382" y="2412999"/>
                </a:lnTo>
                <a:lnTo>
                  <a:pt x="5558672" y="2451099"/>
                </a:lnTo>
                <a:lnTo>
                  <a:pt x="5548983" y="2489199"/>
                </a:lnTo>
                <a:lnTo>
                  <a:pt x="5538326" y="2527299"/>
                </a:lnTo>
                <a:lnTo>
                  <a:pt x="5526710" y="2565399"/>
                </a:lnTo>
                <a:lnTo>
                  <a:pt x="5514144" y="2603499"/>
                </a:lnTo>
                <a:lnTo>
                  <a:pt x="5500639" y="2641599"/>
                </a:lnTo>
                <a:lnTo>
                  <a:pt x="5486203" y="2679699"/>
                </a:lnTo>
                <a:lnTo>
                  <a:pt x="5470848" y="2717799"/>
                </a:lnTo>
                <a:lnTo>
                  <a:pt x="5454582" y="2755899"/>
                </a:lnTo>
                <a:lnTo>
                  <a:pt x="5437415" y="2793999"/>
                </a:lnTo>
                <a:lnTo>
                  <a:pt x="5419358" y="2832099"/>
                </a:lnTo>
                <a:lnTo>
                  <a:pt x="5400419" y="2870199"/>
                </a:lnTo>
                <a:lnTo>
                  <a:pt x="5380608" y="2908299"/>
                </a:lnTo>
                <a:lnTo>
                  <a:pt x="5359936" y="2933699"/>
                </a:lnTo>
                <a:lnTo>
                  <a:pt x="5338412" y="2971799"/>
                </a:lnTo>
                <a:lnTo>
                  <a:pt x="5316045" y="3009899"/>
                </a:lnTo>
                <a:lnTo>
                  <a:pt x="5292845" y="3047999"/>
                </a:lnTo>
                <a:lnTo>
                  <a:pt x="5268823" y="3073399"/>
                </a:lnTo>
                <a:lnTo>
                  <a:pt x="5243988" y="3111499"/>
                </a:lnTo>
                <a:lnTo>
                  <a:pt x="5218349" y="3149599"/>
                </a:lnTo>
                <a:lnTo>
                  <a:pt x="5191916" y="3174999"/>
                </a:lnTo>
                <a:lnTo>
                  <a:pt x="5164699" y="3213099"/>
                </a:lnTo>
                <a:lnTo>
                  <a:pt x="5136708" y="3238499"/>
                </a:lnTo>
                <a:lnTo>
                  <a:pt x="5107952" y="3276599"/>
                </a:lnTo>
                <a:lnTo>
                  <a:pt x="5078442" y="3301999"/>
                </a:lnTo>
                <a:lnTo>
                  <a:pt x="5048186" y="3340099"/>
                </a:lnTo>
                <a:lnTo>
                  <a:pt x="5017195" y="3365499"/>
                </a:lnTo>
                <a:lnTo>
                  <a:pt x="4985478" y="3403599"/>
                </a:lnTo>
                <a:lnTo>
                  <a:pt x="4953046" y="3428999"/>
                </a:lnTo>
                <a:lnTo>
                  <a:pt x="4919907" y="3454399"/>
                </a:lnTo>
                <a:lnTo>
                  <a:pt x="4886072" y="3492499"/>
                </a:lnTo>
                <a:lnTo>
                  <a:pt x="4851550" y="3517899"/>
                </a:lnTo>
                <a:lnTo>
                  <a:pt x="4816351" y="3543299"/>
                </a:lnTo>
                <a:lnTo>
                  <a:pt x="4780484" y="3568699"/>
                </a:lnTo>
                <a:lnTo>
                  <a:pt x="4743960" y="3594099"/>
                </a:lnTo>
                <a:lnTo>
                  <a:pt x="4706788" y="3619499"/>
                </a:lnTo>
                <a:lnTo>
                  <a:pt x="4668978" y="3644899"/>
                </a:lnTo>
                <a:lnTo>
                  <a:pt x="4649759" y="3657599"/>
                </a:lnTo>
                <a:lnTo>
                  <a:pt x="937254" y="3657599"/>
                </a:lnTo>
                <a:lnTo>
                  <a:pt x="890616" y="3670299"/>
                </a:lnTo>
                <a:lnTo>
                  <a:pt x="798416" y="3721099"/>
                </a:lnTo>
                <a:lnTo>
                  <a:pt x="752772" y="3733799"/>
                </a:lnTo>
                <a:lnTo>
                  <a:pt x="482726" y="3886199"/>
                </a:lnTo>
                <a:lnTo>
                  <a:pt x="437972" y="3898899"/>
                </a:lnTo>
                <a:lnTo>
                  <a:pt x="258181" y="4000499"/>
                </a:lnTo>
                <a:lnTo>
                  <a:pt x="212835" y="4013199"/>
                </a:lnTo>
                <a:lnTo>
                  <a:pt x="192893" y="4024311"/>
                </a:lnTo>
                <a:close/>
              </a:path>
              <a:path w="5600700" h="4178300" extrusionOk="0">
                <a:moveTo>
                  <a:pt x="3544785" y="4114799"/>
                </a:moveTo>
                <a:lnTo>
                  <a:pt x="2058523" y="4114799"/>
                </a:lnTo>
                <a:lnTo>
                  <a:pt x="1714049" y="4025899"/>
                </a:lnTo>
                <a:lnTo>
                  <a:pt x="1666559" y="4000499"/>
                </a:lnTo>
                <a:lnTo>
                  <a:pt x="1526879" y="3962399"/>
                </a:lnTo>
                <a:lnTo>
                  <a:pt x="1481281" y="3936999"/>
                </a:lnTo>
                <a:lnTo>
                  <a:pt x="1436181" y="3924299"/>
                </a:lnTo>
                <a:lnTo>
                  <a:pt x="1391587" y="3898899"/>
                </a:lnTo>
                <a:lnTo>
                  <a:pt x="1347510" y="3886199"/>
                </a:lnTo>
                <a:lnTo>
                  <a:pt x="1260943" y="3835399"/>
                </a:lnTo>
                <a:lnTo>
                  <a:pt x="1218473" y="3822699"/>
                </a:lnTo>
                <a:lnTo>
                  <a:pt x="1176557" y="3797299"/>
                </a:lnTo>
                <a:lnTo>
                  <a:pt x="1094429" y="3746499"/>
                </a:lnTo>
                <a:lnTo>
                  <a:pt x="1054236" y="3733799"/>
                </a:lnTo>
                <a:lnTo>
                  <a:pt x="975639" y="3682999"/>
                </a:lnTo>
                <a:lnTo>
                  <a:pt x="937254" y="3657599"/>
                </a:lnTo>
                <a:lnTo>
                  <a:pt x="4649759" y="3657599"/>
                </a:lnTo>
                <a:lnTo>
                  <a:pt x="4551817" y="3721099"/>
                </a:lnTo>
                <a:lnTo>
                  <a:pt x="4470697" y="3771899"/>
                </a:lnTo>
                <a:lnTo>
                  <a:pt x="4387258" y="3822699"/>
                </a:lnTo>
                <a:lnTo>
                  <a:pt x="4344693" y="3835399"/>
                </a:lnTo>
                <a:lnTo>
                  <a:pt x="4301577" y="3860799"/>
                </a:lnTo>
                <a:lnTo>
                  <a:pt x="4257921" y="3873499"/>
                </a:lnTo>
                <a:lnTo>
                  <a:pt x="4169025" y="3924299"/>
                </a:lnTo>
                <a:lnTo>
                  <a:pt x="4078081" y="3949699"/>
                </a:lnTo>
                <a:lnTo>
                  <a:pt x="4031867" y="3975099"/>
                </a:lnTo>
                <a:lnTo>
                  <a:pt x="3937999" y="4000499"/>
                </a:lnTo>
                <a:lnTo>
                  <a:pt x="3890366" y="4025899"/>
                </a:lnTo>
                <a:lnTo>
                  <a:pt x="3544785" y="4114799"/>
                </a:lnTo>
                <a:close/>
              </a:path>
              <a:path w="5600700" h="4178300" extrusionOk="0">
                <a:moveTo>
                  <a:pt x="167248" y="4038599"/>
                </a:moveTo>
                <a:lnTo>
                  <a:pt x="192893" y="4024311"/>
                </a:lnTo>
                <a:lnTo>
                  <a:pt x="191260" y="4025899"/>
                </a:lnTo>
                <a:lnTo>
                  <a:pt x="167248" y="4038599"/>
                </a:lnTo>
                <a:close/>
              </a:path>
              <a:path w="5600700" h="4178300" extrusionOk="0">
                <a:moveTo>
                  <a:pt x="3338621" y="4152899"/>
                </a:moveTo>
                <a:lnTo>
                  <a:pt x="2263980" y="4152899"/>
                </a:lnTo>
                <a:lnTo>
                  <a:pt x="2109338" y="4114799"/>
                </a:lnTo>
                <a:lnTo>
                  <a:pt x="3493798" y="4114799"/>
                </a:lnTo>
                <a:lnTo>
                  <a:pt x="3338621" y="4152899"/>
                </a:lnTo>
                <a:close/>
              </a:path>
              <a:path w="5600700" h="4178300" extrusionOk="0">
                <a:moveTo>
                  <a:pt x="3233422" y="4165599"/>
                </a:moveTo>
                <a:lnTo>
                  <a:pt x="2368808" y="4165599"/>
                </a:lnTo>
                <a:lnTo>
                  <a:pt x="2316227" y="4152899"/>
                </a:lnTo>
                <a:lnTo>
                  <a:pt x="3286190" y="4152899"/>
                </a:lnTo>
                <a:lnTo>
                  <a:pt x="3233422" y="4165599"/>
                </a:lnTo>
                <a:close/>
              </a:path>
              <a:path w="5600700" h="4178300" extrusionOk="0">
                <a:moveTo>
                  <a:pt x="3073195" y="4178299"/>
                </a:moveTo>
                <a:lnTo>
                  <a:pt x="2528459" y="4178299"/>
                </a:lnTo>
                <a:lnTo>
                  <a:pt x="2474934" y="4165599"/>
                </a:lnTo>
                <a:lnTo>
                  <a:pt x="3126915" y="4165599"/>
                </a:lnTo>
                <a:lnTo>
                  <a:pt x="3073195" y="4178299"/>
                </a:lnTo>
                <a:close/>
              </a:path>
            </a:pathLst>
          </a:custGeom>
          <a:solidFill>
            <a:srgbClr val="FFFFFF">
              <a:alpha val="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 name="Google Shape;75;p10"/>
          <p:cNvSpPr txBox="1"/>
          <p:nvPr/>
        </p:nvSpPr>
        <p:spPr>
          <a:xfrm>
            <a:off x="2817072" y="2659894"/>
            <a:ext cx="4226560" cy="125222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GB" sz="8050" b="1">
                <a:solidFill>
                  <a:srgbClr val="E0E8EC"/>
                </a:solidFill>
                <a:latin typeface="Raleway"/>
                <a:ea typeface="Raleway"/>
                <a:cs typeface="Raleway"/>
                <a:sym typeface="Raleway"/>
              </a:rPr>
              <a:t>autism?</a:t>
            </a:r>
            <a:endParaRPr sz="8050">
              <a:solidFill>
                <a:schemeClr val="dk1"/>
              </a:solidFill>
              <a:latin typeface="Raleway"/>
              <a:ea typeface="Raleway"/>
              <a:cs typeface="Raleway"/>
              <a:sym typeface="Raleway"/>
            </a:endParaRPr>
          </a:p>
        </p:txBody>
      </p:sp>
      <p:sp>
        <p:nvSpPr>
          <p:cNvPr id="76" name="Google Shape;76;p10"/>
          <p:cNvSpPr txBox="1"/>
          <p:nvPr/>
        </p:nvSpPr>
        <p:spPr>
          <a:xfrm>
            <a:off x="972921" y="5701080"/>
            <a:ext cx="7866380" cy="460489"/>
          </a:xfrm>
          <a:prstGeom prst="rect">
            <a:avLst/>
          </a:prstGeom>
          <a:noFill/>
          <a:ln>
            <a:noFill/>
          </a:ln>
        </p:spPr>
        <p:txBody>
          <a:bodyPr spcFirstLastPara="1" wrap="square" lIns="0" tIns="11425" rIns="0" bIns="0" anchor="t" anchorCtr="0">
            <a:noAutofit/>
          </a:bodyPr>
          <a:lstStyle/>
          <a:p>
            <a:pPr marL="3076575" marR="5080" lvl="0" indent="-3064510" algn="l" rtl="0">
              <a:lnSpc>
                <a:spcPct val="126035"/>
              </a:lnSpc>
              <a:spcBef>
                <a:spcPts val="0"/>
              </a:spcBef>
              <a:spcAft>
                <a:spcPts val="0"/>
              </a:spcAft>
              <a:buNone/>
            </a:pPr>
            <a:r>
              <a:rPr lang="en-GB" sz="2800" b="1">
                <a:solidFill>
                  <a:srgbClr val="FFFFFF"/>
                </a:solidFill>
                <a:latin typeface="Raleway"/>
                <a:ea typeface="Raleway"/>
                <a:cs typeface="Raleway"/>
                <a:sym typeface="Raleway"/>
              </a:rPr>
              <a:t>When you hear 'autism', what do you think of?</a:t>
            </a:r>
            <a:endParaRPr sz="2800">
              <a:solidFill>
                <a:schemeClr val="dk1"/>
              </a:solidFill>
              <a:latin typeface="Raleway"/>
              <a:ea typeface="Raleway"/>
              <a:cs typeface="Raleway"/>
              <a:sym typeface="Raleway"/>
            </a:endParaRPr>
          </a:p>
        </p:txBody>
      </p:sp>
      <p:sp>
        <p:nvSpPr>
          <p:cNvPr id="77" name="Google Shape;77;p10"/>
          <p:cNvSpPr txBox="1">
            <a:spLocks noGrp="1"/>
          </p:cNvSpPr>
          <p:nvPr>
            <p:ph type="title"/>
          </p:nvPr>
        </p:nvSpPr>
        <p:spPr>
          <a:xfrm>
            <a:off x="4089724" y="1895017"/>
            <a:ext cx="1580515" cy="455295"/>
          </a:xfrm>
          <a:prstGeom prst="rect">
            <a:avLst/>
          </a:prstGeom>
          <a:noFill/>
          <a:ln>
            <a:noFill/>
          </a:ln>
        </p:spPr>
        <p:txBody>
          <a:bodyPr spcFirstLastPara="1" wrap="square" lIns="0" tIns="14600" rIns="0" bIns="0" anchor="t" anchorCtr="0">
            <a:noAutofit/>
          </a:bodyPr>
          <a:lstStyle/>
          <a:p>
            <a:pPr marL="12700" lvl="0" indent="0" algn="l" rtl="0">
              <a:lnSpc>
                <a:spcPct val="100000"/>
              </a:lnSpc>
              <a:spcBef>
                <a:spcPts val="0"/>
              </a:spcBef>
              <a:spcAft>
                <a:spcPts val="0"/>
              </a:spcAft>
              <a:buNone/>
            </a:pPr>
            <a:r>
              <a:rPr lang="en-GB" sz="2800">
                <a:solidFill>
                  <a:srgbClr val="FFFFFF"/>
                </a:solidFill>
                <a:latin typeface="Raleway"/>
                <a:ea typeface="Raleway"/>
                <a:cs typeface="Raleway"/>
                <a:sym typeface="Raleway"/>
              </a:rPr>
              <a:t>What is</a:t>
            </a:r>
            <a:endParaRPr sz="2800">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87"/>
        <p:cNvGrpSpPr/>
        <p:nvPr/>
      </p:nvGrpSpPr>
      <p:grpSpPr>
        <a:xfrm>
          <a:off x="0" y="0"/>
          <a:ext cx="0" cy="0"/>
          <a:chOff x="0" y="0"/>
          <a:chExt cx="0" cy="0"/>
        </a:xfrm>
      </p:grpSpPr>
      <p:sp>
        <p:nvSpPr>
          <p:cNvPr id="88" name="Google Shape;88;p12"/>
          <p:cNvSpPr txBox="1">
            <a:spLocks noGrp="1"/>
          </p:cNvSpPr>
          <p:nvPr>
            <p:ph type="title"/>
          </p:nvPr>
        </p:nvSpPr>
        <p:spPr>
          <a:xfrm>
            <a:off x="6472821" y="328045"/>
            <a:ext cx="1934210" cy="677545"/>
          </a:xfrm>
          <a:prstGeom prst="rect">
            <a:avLst/>
          </a:prstGeom>
          <a:noFill/>
          <a:ln>
            <a:noFill/>
          </a:ln>
        </p:spPr>
        <p:txBody>
          <a:bodyPr spcFirstLastPara="1" wrap="square" lIns="0" tIns="15875" rIns="0" bIns="0" anchor="t" anchorCtr="0">
            <a:noAutofit/>
          </a:bodyPr>
          <a:lstStyle/>
          <a:p>
            <a:pPr marL="12700" lvl="0" indent="0" algn="l" rtl="0">
              <a:lnSpc>
                <a:spcPct val="100000"/>
              </a:lnSpc>
              <a:spcBef>
                <a:spcPts val="0"/>
              </a:spcBef>
              <a:spcAft>
                <a:spcPts val="0"/>
              </a:spcAft>
              <a:buNone/>
            </a:pPr>
            <a:r>
              <a:rPr lang="en-GB">
                <a:latin typeface="Raleway"/>
                <a:ea typeface="Raleway"/>
                <a:cs typeface="Raleway"/>
                <a:sym typeface="Raleway"/>
              </a:rPr>
              <a:t>autism</a:t>
            </a:r>
            <a:endParaRPr>
              <a:latin typeface="Raleway"/>
              <a:ea typeface="Raleway"/>
              <a:cs typeface="Raleway"/>
              <a:sym typeface="Raleway"/>
            </a:endParaRPr>
          </a:p>
        </p:txBody>
      </p:sp>
      <p:sp>
        <p:nvSpPr>
          <p:cNvPr id="89" name="Google Shape;89;p12"/>
          <p:cNvSpPr/>
          <p:nvPr/>
        </p:nvSpPr>
        <p:spPr>
          <a:xfrm>
            <a:off x="5170539" y="1443337"/>
            <a:ext cx="4583430" cy="267970"/>
          </a:xfrm>
          <a:custGeom>
            <a:avLst/>
            <a:gdLst/>
            <a:ahLst/>
            <a:cxnLst/>
            <a:rect l="l" t="t" r="r" b="b"/>
            <a:pathLst>
              <a:path w="4583430" h="267969" extrusionOk="0">
                <a:moveTo>
                  <a:pt x="4177490" y="111444"/>
                </a:moveTo>
                <a:lnTo>
                  <a:pt x="4464080" y="111444"/>
                </a:lnTo>
                <a:lnTo>
                  <a:pt x="4402820" y="116923"/>
                </a:lnTo>
                <a:lnTo>
                  <a:pt x="4354453" y="131705"/>
                </a:lnTo>
                <a:lnTo>
                  <a:pt x="4313806" y="153310"/>
                </a:lnTo>
                <a:lnTo>
                  <a:pt x="4275703" y="179258"/>
                </a:lnTo>
                <a:lnTo>
                  <a:pt x="4245597" y="200148"/>
                </a:lnTo>
                <a:lnTo>
                  <a:pt x="4212697" y="220503"/>
                </a:lnTo>
                <a:lnTo>
                  <a:pt x="4175506" y="238867"/>
                </a:lnTo>
                <a:lnTo>
                  <a:pt x="4132529" y="253786"/>
                </a:lnTo>
                <a:lnTo>
                  <a:pt x="4082270" y="263804"/>
                </a:lnTo>
                <a:lnTo>
                  <a:pt x="4023233" y="267466"/>
                </a:lnTo>
                <a:lnTo>
                  <a:pt x="3964200" y="263804"/>
                </a:lnTo>
                <a:lnTo>
                  <a:pt x="3913942" y="253785"/>
                </a:lnTo>
                <a:lnTo>
                  <a:pt x="3870964" y="238867"/>
                </a:lnTo>
                <a:lnTo>
                  <a:pt x="3833771" y="220502"/>
                </a:lnTo>
                <a:lnTo>
                  <a:pt x="3800865" y="200147"/>
                </a:lnTo>
                <a:lnTo>
                  <a:pt x="3770752" y="179255"/>
                </a:lnTo>
                <a:lnTo>
                  <a:pt x="3736638" y="156022"/>
                </a:lnTo>
                <a:lnTo>
                  <a:pt x="4023233" y="156022"/>
                </a:lnTo>
                <a:lnTo>
                  <a:pt x="4084493" y="150543"/>
                </a:lnTo>
                <a:lnTo>
                  <a:pt x="4132860" y="135760"/>
                </a:lnTo>
                <a:lnTo>
                  <a:pt x="4173508" y="114156"/>
                </a:lnTo>
                <a:lnTo>
                  <a:pt x="4177490" y="111444"/>
                </a:lnTo>
                <a:close/>
              </a:path>
              <a:path w="4583430" h="267969" extrusionOk="0">
                <a:moveTo>
                  <a:pt x="3295808" y="111441"/>
                </a:moveTo>
                <a:lnTo>
                  <a:pt x="3582401" y="111441"/>
                </a:lnTo>
                <a:lnTo>
                  <a:pt x="3521129" y="116923"/>
                </a:lnTo>
                <a:lnTo>
                  <a:pt x="3472765" y="131705"/>
                </a:lnTo>
                <a:lnTo>
                  <a:pt x="3432118" y="153310"/>
                </a:lnTo>
                <a:lnTo>
                  <a:pt x="3394017" y="179258"/>
                </a:lnTo>
                <a:lnTo>
                  <a:pt x="3363906" y="200148"/>
                </a:lnTo>
                <a:lnTo>
                  <a:pt x="3331001" y="220503"/>
                </a:lnTo>
                <a:lnTo>
                  <a:pt x="3293809" y="238867"/>
                </a:lnTo>
                <a:lnTo>
                  <a:pt x="3250832" y="253786"/>
                </a:lnTo>
                <a:lnTo>
                  <a:pt x="3200575" y="263804"/>
                </a:lnTo>
                <a:lnTo>
                  <a:pt x="3141543" y="267466"/>
                </a:lnTo>
                <a:lnTo>
                  <a:pt x="3082500" y="263804"/>
                </a:lnTo>
                <a:lnTo>
                  <a:pt x="3032236" y="253785"/>
                </a:lnTo>
                <a:lnTo>
                  <a:pt x="2989256" y="238867"/>
                </a:lnTo>
                <a:lnTo>
                  <a:pt x="2952065" y="220502"/>
                </a:lnTo>
                <a:lnTo>
                  <a:pt x="2919166" y="200147"/>
                </a:lnTo>
                <a:lnTo>
                  <a:pt x="2889065" y="179255"/>
                </a:lnTo>
                <a:lnTo>
                  <a:pt x="2854950" y="156022"/>
                </a:lnTo>
                <a:lnTo>
                  <a:pt x="3141543" y="156022"/>
                </a:lnTo>
                <a:lnTo>
                  <a:pt x="3202806" y="150543"/>
                </a:lnTo>
                <a:lnTo>
                  <a:pt x="3251174" y="135760"/>
                </a:lnTo>
                <a:lnTo>
                  <a:pt x="3291822" y="114156"/>
                </a:lnTo>
                <a:lnTo>
                  <a:pt x="3295808" y="111441"/>
                </a:lnTo>
                <a:close/>
              </a:path>
              <a:path w="4583430" h="267969" extrusionOk="0">
                <a:moveTo>
                  <a:pt x="2414122" y="111441"/>
                </a:moveTo>
                <a:lnTo>
                  <a:pt x="2700686" y="111441"/>
                </a:lnTo>
                <a:lnTo>
                  <a:pt x="2639414" y="116923"/>
                </a:lnTo>
                <a:lnTo>
                  <a:pt x="2591050" y="131705"/>
                </a:lnTo>
                <a:lnTo>
                  <a:pt x="2550403" y="153310"/>
                </a:lnTo>
                <a:lnTo>
                  <a:pt x="2512302" y="179258"/>
                </a:lnTo>
                <a:lnTo>
                  <a:pt x="2482203" y="200148"/>
                </a:lnTo>
                <a:lnTo>
                  <a:pt x="2449306" y="220503"/>
                </a:lnTo>
                <a:lnTo>
                  <a:pt x="2412118" y="238867"/>
                </a:lnTo>
                <a:lnTo>
                  <a:pt x="2369143" y="253786"/>
                </a:lnTo>
                <a:lnTo>
                  <a:pt x="2318888" y="263804"/>
                </a:lnTo>
                <a:lnTo>
                  <a:pt x="2259856" y="267466"/>
                </a:lnTo>
                <a:lnTo>
                  <a:pt x="2200812" y="263804"/>
                </a:lnTo>
                <a:lnTo>
                  <a:pt x="2150549" y="253785"/>
                </a:lnTo>
                <a:lnTo>
                  <a:pt x="2107569" y="238867"/>
                </a:lnTo>
                <a:lnTo>
                  <a:pt x="2070378" y="220502"/>
                </a:lnTo>
                <a:lnTo>
                  <a:pt x="2037479" y="200147"/>
                </a:lnTo>
                <a:lnTo>
                  <a:pt x="2007378" y="179255"/>
                </a:lnTo>
                <a:lnTo>
                  <a:pt x="1973261" y="156022"/>
                </a:lnTo>
                <a:lnTo>
                  <a:pt x="2259856" y="156022"/>
                </a:lnTo>
                <a:lnTo>
                  <a:pt x="2321120" y="150543"/>
                </a:lnTo>
                <a:lnTo>
                  <a:pt x="2369489" y="135760"/>
                </a:lnTo>
                <a:lnTo>
                  <a:pt x="2410137" y="114156"/>
                </a:lnTo>
                <a:lnTo>
                  <a:pt x="2414122" y="111441"/>
                </a:lnTo>
                <a:close/>
              </a:path>
              <a:path w="4583430" h="267969" extrusionOk="0">
                <a:moveTo>
                  <a:pt x="1532402" y="111444"/>
                </a:moveTo>
                <a:lnTo>
                  <a:pt x="1818999" y="111444"/>
                </a:lnTo>
                <a:lnTo>
                  <a:pt x="1757736" y="116923"/>
                </a:lnTo>
                <a:lnTo>
                  <a:pt x="1709368" y="131705"/>
                </a:lnTo>
                <a:lnTo>
                  <a:pt x="1668720" y="153310"/>
                </a:lnTo>
                <a:lnTo>
                  <a:pt x="1630619" y="179258"/>
                </a:lnTo>
                <a:lnTo>
                  <a:pt x="1600518" y="200148"/>
                </a:lnTo>
                <a:lnTo>
                  <a:pt x="1567619" y="220503"/>
                </a:lnTo>
                <a:lnTo>
                  <a:pt x="1530428" y="238867"/>
                </a:lnTo>
                <a:lnTo>
                  <a:pt x="1487449" y="253786"/>
                </a:lnTo>
                <a:lnTo>
                  <a:pt x="1437185" y="263804"/>
                </a:lnTo>
                <a:lnTo>
                  <a:pt x="1378141" y="267466"/>
                </a:lnTo>
                <a:lnTo>
                  <a:pt x="1319109" y="263804"/>
                </a:lnTo>
                <a:lnTo>
                  <a:pt x="1268853" y="253785"/>
                </a:lnTo>
                <a:lnTo>
                  <a:pt x="1225878" y="238867"/>
                </a:lnTo>
                <a:lnTo>
                  <a:pt x="1188690" y="220502"/>
                </a:lnTo>
                <a:lnTo>
                  <a:pt x="1155792" y="200147"/>
                </a:lnTo>
                <a:lnTo>
                  <a:pt x="1125691" y="179255"/>
                </a:lnTo>
                <a:lnTo>
                  <a:pt x="1091576" y="156022"/>
                </a:lnTo>
                <a:lnTo>
                  <a:pt x="1378141" y="156022"/>
                </a:lnTo>
                <a:lnTo>
                  <a:pt x="1439403" y="150543"/>
                </a:lnTo>
                <a:lnTo>
                  <a:pt x="1487772" y="135760"/>
                </a:lnTo>
                <a:lnTo>
                  <a:pt x="1528420" y="114156"/>
                </a:lnTo>
                <a:lnTo>
                  <a:pt x="1532402" y="111444"/>
                </a:lnTo>
                <a:close/>
              </a:path>
              <a:path w="4583430" h="267969" extrusionOk="0">
                <a:moveTo>
                  <a:pt x="650718" y="111441"/>
                </a:moveTo>
                <a:lnTo>
                  <a:pt x="937311" y="111441"/>
                </a:lnTo>
                <a:lnTo>
                  <a:pt x="876039" y="116923"/>
                </a:lnTo>
                <a:lnTo>
                  <a:pt x="827672" y="131705"/>
                </a:lnTo>
                <a:lnTo>
                  <a:pt x="787017" y="153310"/>
                </a:lnTo>
                <a:lnTo>
                  <a:pt x="748900" y="179258"/>
                </a:lnTo>
                <a:lnTo>
                  <a:pt x="718800" y="200148"/>
                </a:lnTo>
                <a:lnTo>
                  <a:pt x="685903" y="220503"/>
                </a:lnTo>
                <a:lnTo>
                  <a:pt x="648712" y="238867"/>
                </a:lnTo>
                <a:lnTo>
                  <a:pt x="605733" y="253786"/>
                </a:lnTo>
                <a:lnTo>
                  <a:pt x="555470" y="263804"/>
                </a:lnTo>
                <a:lnTo>
                  <a:pt x="496426" y="267466"/>
                </a:lnTo>
                <a:lnTo>
                  <a:pt x="437394" y="263804"/>
                </a:lnTo>
                <a:lnTo>
                  <a:pt x="387137" y="253785"/>
                </a:lnTo>
                <a:lnTo>
                  <a:pt x="344160" y="238867"/>
                </a:lnTo>
                <a:lnTo>
                  <a:pt x="306966" y="220502"/>
                </a:lnTo>
                <a:lnTo>
                  <a:pt x="274061" y="200147"/>
                </a:lnTo>
                <a:lnTo>
                  <a:pt x="243948" y="179255"/>
                </a:lnTo>
                <a:lnTo>
                  <a:pt x="209831" y="156022"/>
                </a:lnTo>
                <a:lnTo>
                  <a:pt x="496426" y="156022"/>
                </a:lnTo>
                <a:lnTo>
                  <a:pt x="557704" y="150543"/>
                </a:lnTo>
                <a:lnTo>
                  <a:pt x="606081" y="135760"/>
                </a:lnTo>
                <a:lnTo>
                  <a:pt x="646732" y="114156"/>
                </a:lnTo>
                <a:lnTo>
                  <a:pt x="650718" y="111441"/>
                </a:lnTo>
                <a:close/>
              </a:path>
              <a:path w="4583430" h="267969" extrusionOk="0">
                <a:moveTo>
                  <a:pt x="3582373" y="0"/>
                </a:moveTo>
                <a:lnTo>
                  <a:pt x="3641417" y="3662"/>
                </a:lnTo>
                <a:lnTo>
                  <a:pt x="3691680" y="13680"/>
                </a:lnTo>
                <a:lnTo>
                  <a:pt x="3734660" y="28599"/>
                </a:lnTo>
                <a:lnTo>
                  <a:pt x="3771851" y="46964"/>
                </a:lnTo>
                <a:lnTo>
                  <a:pt x="3804750" y="67319"/>
                </a:lnTo>
                <a:lnTo>
                  <a:pt x="3834851" y="88211"/>
                </a:lnTo>
                <a:lnTo>
                  <a:pt x="3872954" y="114157"/>
                </a:lnTo>
                <a:lnTo>
                  <a:pt x="3913603" y="135761"/>
                </a:lnTo>
                <a:lnTo>
                  <a:pt x="3961974" y="150543"/>
                </a:lnTo>
                <a:lnTo>
                  <a:pt x="4023233" y="156022"/>
                </a:lnTo>
                <a:lnTo>
                  <a:pt x="3736638" y="156022"/>
                </a:lnTo>
                <a:lnTo>
                  <a:pt x="3692007" y="131702"/>
                </a:lnTo>
                <a:lnTo>
                  <a:pt x="3643647" y="116920"/>
                </a:lnTo>
                <a:lnTo>
                  <a:pt x="3582401" y="111441"/>
                </a:lnTo>
                <a:lnTo>
                  <a:pt x="3295808" y="111441"/>
                </a:lnTo>
                <a:lnTo>
                  <a:pt x="3329922" y="88211"/>
                </a:lnTo>
                <a:lnTo>
                  <a:pt x="3392921" y="46964"/>
                </a:lnTo>
                <a:lnTo>
                  <a:pt x="3430110" y="28599"/>
                </a:lnTo>
                <a:lnTo>
                  <a:pt x="3473085" y="13680"/>
                </a:lnTo>
                <a:lnTo>
                  <a:pt x="3523341" y="3662"/>
                </a:lnTo>
                <a:lnTo>
                  <a:pt x="3582373" y="0"/>
                </a:lnTo>
                <a:close/>
              </a:path>
              <a:path w="4583430" h="267969" extrusionOk="0">
                <a:moveTo>
                  <a:pt x="2700686" y="0"/>
                </a:moveTo>
                <a:lnTo>
                  <a:pt x="2759728" y="3662"/>
                </a:lnTo>
                <a:lnTo>
                  <a:pt x="2809987" y="13680"/>
                </a:lnTo>
                <a:lnTo>
                  <a:pt x="2852962" y="28599"/>
                </a:lnTo>
                <a:lnTo>
                  <a:pt x="2890152" y="46964"/>
                </a:lnTo>
                <a:lnTo>
                  <a:pt x="2923053" y="67319"/>
                </a:lnTo>
                <a:lnTo>
                  <a:pt x="2953164" y="88211"/>
                </a:lnTo>
                <a:lnTo>
                  <a:pt x="2991267" y="114157"/>
                </a:lnTo>
                <a:lnTo>
                  <a:pt x="3031916" y="135761"/>
                </a:lnTo>
                <a:lnTo>
                  <a:pt x="3080285" y="150543"/>
                </a:lnTo>
                <a:lnTo>
                  <a:pt x="3141543" y="156022"/>
                </a:lnTo>
                <a:lnTo>
                  <a:pt x="2854950" y="156022"/>
                </a:lnTo>
                <a:lnTo>
                  <a:pt x="2810317" y="131702"/>
                </a:lnTo>
                <a:lnTo>
                  <a:pt x="2761948" y="116920"/>
                </a:lnTo>
                <a:lnTo>
                  <a:pt x="2700686" y="111441"/>
                </a:lnTo>
                <a:lnTo>
                  <a:pt x="2414122" y="111441"/>
                </a:lnTo>
                <a:lnTo>
                  <a:pt x="2448235" y="88211"/>
                </a:lnTo>
                <a:lnTo>
                  <a:pt x="2511234" y="46964"/>
                </a:lnTo>
                <a:lnTo>
                  <a:pt x="2548423" y="28599"/>
                </a:lnTo>
                <a:lnTo>
                  <a:pt x="2591398" y="13680"/>
                </a:lnTo>
                <a:lnTo>
                  <a:pt x="2641654" y="3662"/>
                </a:lnTo>
                <a:lnTo>
                  <a:pt x="2700686" y="0"/>
                </a:lnTo>
                <a:close/>
              </a:path>
              <a:path w="4583430" h="267969" extrusionOk="0">
                <a:moveTo>
                  <a:pt x="1818999" y="0"/>
                </a:moveTo>
                <a:lnTo>
                  <a:pt x="1878040" y="3662"/>
                </a:lnTo>
                <a:lnTo>
                  <a:pt x="1928300" y="13680"/>
                </a:lnTo>
                <a:lnTo>
                  <a:pt x="1971275" y="28599"/>
                </a:lnTo>
                <a:lnTo>
                  <a:pt x="2008464" y="46964"/>
                </a:lnTo>
                <a:lnTo>
                  <a:pt x="2041366" y="67319"/>
                </a:lnTo>
                <a:lnTo>
                  <a:pt x="2071477" y="88211"/>
                </a:lnTo>
                <a:lnTo>
                  <a:pt x="2109579" y="114157"/>
                </a:lnTo>
                <a:lnTo>
                  <a:pt x="2150229" y="135761"/>
                </a:lnTo>
                <a:lnTo>
                  <a:pt x="2198598" y="150543"/>
                </a:lnTo>
                <a:lnTo>
                  <a:pt x="2259856" y="156022"/>
                </a:lnTo>
                <a:lnTo>
                  <a:pt x="1973261" y="156022"/>
                </a:lnTo>
                <a:lnTo>
                  <a:pt x="1928621" y="131702"/>
                </a:lnTo>
                <a:lnTo>
                  <a:pt x="1880230" y="116920"/>
                </a:lnTo>
                <a:lnTo>
                  <a:pt x="1818999" y="111444"/>
                </a:lnTo>
                <a:lnTo>
                  <a:pt x="1532402" y="111444"/>
                </a:lnTo>
                <a:lnTo>
                  <a:pt x="1566520" y="88211"/>
                </a:lnTo>
                <a:lnTo>
                  <a:pt x="1629539" y="46964"/>
                </a:lnTo>
                <a:lnTo>
                  <a:pt x="1666732" y="28599"/>
                </a:lnTo>
                <a:lnTo>
                  <a:pt x="1709710" y="13680"/>
                </a:lnTo>
                <a:lnTo>
                  <a:pt x="1759966" y="3662"/>
                </a:lnTo>
                <a:lnTo>
                  <a:pt x="1818999" y="0"/>
                </a:lnTo>
                <a:close/>
              </a:path>
              <a:path w="4583430" h="267969" extrusionOk="0">
                <a:moveTo>
                  <a:pt x="937311" y="0"/>
                </a:moveTo>
                <a:lnTo>
                  <a:pt x="996343" y="3662"/>
                </a:lnTo>
                <a:lnTo>
                  <a:pt x="1046599" y="13680"/>
                </a:lnTo>
                <a:lnTo>
                  <a:pt x="1089574" y="28599"/>
                </a:lnTo>
                <a:lnTo>
                  <a:pt x="1126763" y="46964"/>
                </a:lnTo>
                <a:lnTo>
                  <a:pt x="1159660" y="67319"/>
                </a:lnTo>
                <a:lnTo>
                  <a:pt x="1189762" y="88211"/>
                </a:lnTo>
                <a:lnTo>
                  <a:pt x="1227876" y="114157"/>
                </a:lnTo>
                <a:lnTo>
                  <a:pt x="1268524" y="135761"/>
                </a:lnTo>
                <a:lnTo>
                  <a:pt x="1316887" y="150543"/>
                </a:lnTo>
                <a:lnTo>
                  <a:pt x="1378141" y="156022"/>
                </a:lnTo>
                <a:lnTo>
                  <a:pt x="1091576" y="156022"/>
                </a:lnTo>
                <a:lnTo>
                  <a:pt x="1046942" y="131702"/>
                </a:lnTo>
                <a:lnTo>
                  <a:pt x="998574" y="116920"/>
                </a:lnTo>
                <a:lnTo>
                  <a:pt x="937311" y="111441"/>
                </a:lnTo>
                <a:lnTo>
                  <a:pt x="650718" y="111441"/>
                </a:lnTo>
                <a:lnTo>
                  <a:pt x="684833" y="88211"/>
                </a:lnTo>
                <a:lnTo>
                  <a:pt x="747833" y="46964"/>
                </a:lnTo>
                <a:lnTo>
                  <a:pt x="785024" y="28599"/>
                </a:lnTo>
                <a:lnTo>
                  <a:pt x="828004" y="13680"/>
                </a:lnTo>
                <a:lnTo>
                  <a:pt x="878268" y="3662"/>
                </a:lnTo>
                <a:lnTo>
                  <a:pt x="937311" y="0"/>
                </a:lnTo>
                <a:close/>
              </a:path>
              <a:path w="4583430" h="267969" extrusionOk="0">
                <a:moveTo>
                  <a:pt x="55569" y="0"/>
                </a:moveTo>
                <a:lnTo>
                  <a:pt x="114612" y="3662"/>
                </a:lnTo>
                <a:lnTo>
                  <a:pt x="164876" y="13680"/>
                </a:lnTo>
                <a:lnTo>
                  <a:pt x="207856" y="28599"/>
                </a:lnTo>
                <a:lnTo>
                  <a:pt x="245047" y="46964"/>
                </a:lnTo>
                <a:lnTo>
                  <a:pt x="277945" y="67319"/>
                </a:lnTo>
                <a:lnTo>
                  <a:pt x="308047" y="88211"/>
                </a:lnTo>
                <a:lnTo>
                  <a:pt x="346149" y="114157"/>
                </a:lnTo>
                <a:lnTo>
                  <a:pt x="386799" y="135761"/>
                </a:lnTo>
                <a:lnTo>
                  <a:pt x="435168" y="150543"/>
                </a:lnTo>
                <a:lnTo>
                  <a:pt x="496426" y="156022"/>
                </a:lnTo>
                <a:lnTo>
                  <a:pt x="209831" y="156022"/>
                </a:lnTo>
                <a:lnTo>
                  <a:pt x="205844" y="153308"/>
                </a:lnTo>
                <a:lnTo>
                  <a:pt x="165192" y="131702"/>
                </a:lnTo>
                <a:lnTo>
                  <a:pt x="116800" y="116920"/>
                </a:lnTo>
                <a:lnTo>
                  <a:pt x="55555" y="111441"/>
                </a:lnTo>
                <a:lnTo>
                  <a:pt x="33934" y="107065"/>
                </a:lnTo>
                <a:lnTo>
                  <a:pt x="16271" y="95124"/>
                </a:lnTo>
                <a:lnTo>
                  <a:pt x="4365" y="77412"/>
                </a:lnTo>
                <a:lnTo>
                  <a:pt x="0" y="55722"/>
                </a:lnTo>
                <a:lnTo>
                  <a:pt x="4365" y="34032"/>
                </a:lnTo>
                <a:lnTo>
                  <a:pt x="16271" y="16320"/>
                </a:lnTo>
                <a:lnTo>
                  <a:pt x="33934" y="4378"/>
                </a:lnTo>
                <a:lnTo>
                  <a:pt x="55569" y="0"/>
                </a:lnTo>
                <a:close/>
              </a:path>
              <a:path w="4583430" h="267969" extrusionOk="0">
                <a:moveTo>
                  <a:pt x="4464080" y="0"/>
                </a:moveTo>
                <a:lnTo>
                  <a:pt x="4523116" y="3662"/>
                </a:lnTo>
                <a:lnTo>
                  <a:pt x="4573375" y="13680"/>
                </a:lnTo>
                <a:lnTo>
                  <a:pt x="4583060" y="17042"/>
                </a:lnTo>
                <a:lnTo>
                  <a:pt x="4583060" y="136677"/>
                </a:lnTo>
                <a:lnTo>
                  <a:pt x="4573697" y="131702"/>
                </a:lnTo>
                <a:lnTo>
                  <a:pt x="4525308" y="116920"/>
                </a:lnTo>
                <a:lnTo>
                  <a:pt x="4464080" y="111444"/>
                </a:lnTo>
                <a:lnTo>
                  <a:pt x="4177490" y="111444"/>
                </a:lnTo>
                <a:lnTo>
                  <a:pt x="4211610" y="88211"/>
                </a:lnTo>
                <a:lnTo>
                  <a:pt x="4274615" y="46964"/>
                </a:lnTo>
                <a:lnTo>
                  <a:pt x="4311806" y="28599"/>
                </a:lnTo>
                <a:lnTo>
                  <a:pt x="4354783" y="13680"/>
                </a:lnTo>
                <a:lnTo>
                  <a:pt x="4405043" y="3662"/>
                </a:lnTo>
                <a:lnTo>
                  <a:pt x="4464080" y="0"/>
                </a:lnTo>
                <a:close/>
              </a:path>
            </a:pathLst>
          </a:custGeom>
          <a:solidFill>
            <a:srgbClr val="3E7C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 name="Google Shape;90;p12"/>
          <p:cNvSpPr/>
          <p:nvPr/>
        </p:nvSpPr>
        <p:spPr>
          <a:xfrm>
            <a:off x="0" y="5405958"/>
            <a:ext cx="2647315" cy="1909445"/>
          </a:xfrm>
          <a:custGeom>
            <a:avLst/>
            <a:gdLst/>
            <a:ahLst/>
            <a:cxnLst/>
            <a:rect l="l" t="t" r="r" b="b"/>
            <a:pathLst>
              <a:path w="2647315" h="1909445" extrusionOk="0">
                <a:moveTo>
                  <a:pt x="2646921" y="1909241"/>
                </a:moveTo>
                <a:lnTo>
                  <a:pt x="0" y="1909241"/>
                </a:lnTo>
                <a:lnTo>
                  <a:pt x="0" y="23224"/>
                </a:lnTo>
                <a:lnTo>
                  <a:pt x="47214" y="17045"/>
                </a:lnTo>
                <a:lnTo>
                  <a:pt x="94057" y="11875"/>
                </a:lnTo>
                <a:lnTo>
                  <a:pt x="141171" y="7624"/>
                </a:lnTo>
                <a:lnTo>
                  <a:pt x="188547" y="4302"/>
                </a:lnTo>
                <a:lnTo>
                  <a:pt x="236176" y="1918"/>
                </a:lnTo>
                <a:lnTo>
                  <a:pt x="284048" y="481"/>
                </a:lnTo>
                <a:lnTo>
                  <a:pt x="332155" y="0"/>
                </a:lnTo>
                <a:lnTo>
                  <a:pt x="380262" y="481"/>
                </a:lnTo>
                <a:lnTo>
                  <a:pt x="428135" y="1918"/>
                </a:lnTo>
                <a:lnTo>
                  <a:pt x="475764" y="4302"/>
                </a:lnTo>
                <a:lnTo>
                  <a:pt x="523140" y="7624"/>
                </a:lnTo>
                <a:lnTo>
                  <a:pt x="570254" y="11875"/>
                </a:lnTo>
                <a:lnTo>
                  <a:pt x="617097" y="17045"/>
                </a:lnTo>
                <a:lnTo>
                  <a:pt x="663659" y="23125"/>
                </a:lnTo>
                <a:lnTo>
                  <a:pt x="709932" y="30107"/>
                </a:lnTo>
                <a:lnTo>
                  <a:pt x="755907" y="37981"/>
                </a:lnTo>
                <a:lnTo>
                  <a:pt x="801574" y="46738"/>
                </a:lnTo>
                <a:lnTo>
                  <a:pt x="846925" y="56369"/>
                </a:lnTo>
                <a:lnTo>
                  <a:pt x="891949" y="66865"/>
                </a:lnTo>
                <a:lnTo>
                  <a:pt x="936639" y="78217"/>
                </a:lnTo>
                <a:lnTo>
                  <a:pt x="980984" y="90414"/>
                </a:lnTo>
                <a:lnTo>
                  <a:pt x="1024976" y="103450"/>
                </a:lnTo>
                <a:lnTo>
                  <a:pt x="1068606" y="117313"/>
                </a:lnTo>
                <a:lnTo>
                  <a:pt x="1111864" y="131996"/>
                </a:lnTo>
                <a:lnTo>
                  <a:pt x="1154741" y="147488"/>
                </a:lnTo>
                <a:lnTo>
                  <a:pt x="1197228" y="163782"/>
                </a:lnTo>
                <a:lnTo>
                  <a:pt x="1239317" y="180867"/>
                </a:lnTo>
                <a:lnTo>
                  <a:pt x="1280997" y="198734"/>
                </a:lnTo>
                <a:lnTo>
                  <a:pt x="1322261" y="217375"/>
                </a:lnTo>
                <a:lnTo>
                  <a:pt x="1363097" y="236781"/>
                </a:lnTo>
                <a:lnTo>
                  <a:pt x="1403499" y="256941"/>
                </a:lnTo>
                <a:lnTo>
                  <a:pt x="1443455" y="277847"/>
                </a:lnTo>
                <a:lnTo>
                  <a:pt x="1482958" y="299491"/>
                </a:lnTo>
                <a:lnTo>
                  <a:pt x="1521998" y="321862"/>
                </a:lnTo>
                <a:lnTo>
                  <a:pt x="1560566" y="344952"/>
                </a:lnTo>
                <a:lnTo>
                  <a:pt x="1598653" y="368751"/>
                </a:lnTo>
                <a:lnTo>
                  <a:pt x="1636250" y="393251"/>
                </a:lnTo>
                <a:lnTo>
                  <a:pt x="1673347" y="418442"/>
                </a:lnTo>
                <a:lnTo>
                  <a:pt x="1709936" y="444314"/>
                </a:lnTo>
                <a:lnTo>
                  <a:pt x="1746006" y="470860"/>
                </a:lnTo>
                <a:lnTo>
                  <a:pt x="1781551" y="498070"/>
                </a:lnTo>
                <a:lnTo>
                  <a:pt x="1816559" y="525935"/>
                </a:lnTo>
                <a:lnTo>
                  <a:pt x="1851022" y="554445"/>
                </a:lnTo>
                <a:lnTo>
                  <a:pt x="1884930" y="583591"/>
                </a:lnTo>
                <a:lnTo>
                  <a:pt x="1918276" y="613365"/>
                </a:lnTo>
                <a:lnTo>
                  <a:pt x="1951049" y="643757"/>
                </a:lnTo>
                <a:lnTo>
                  <a:pt x="1983240" y="674758"/>
                </a:lnTo>
                <a:lnTo>
                  <a:pt x="2014841" y="706358"/>
                </a:lnTo>
                <a:lnTo>
                  <a:pt x="2045841" y="738550"/>
                </a:lnTo>
                <a:lnTo>
                  <a:pt x="2076233" y="771323"/>
                </a:lnTo>
                <a:lnTo>
                  <a:pt x="2106006" y="804669"/>
                </a:lnTo>
                <a:lnTo>
                  <a:pt x="2135153" y="838578"/>
                </a:lnTo>
                <a:lnTo>
                  <a:pt x="2163662" y="873041"/>
                </a:lnTo>
                <a:lnTo>
                  <a:pt x="2191526" y="908049"/>
                </a:lnTo>
                <a:lnTo>
                  <a:pt x="2218736" y="943594"/>
                </a:lnTo>
                <a:lnTo>
                  <a:pt x="2245282" y="979665"/>
                </a:lnTo>
                <a:lnTo>
                  <a:pt x="2271154" y="1016254"/>
                </a:lnTo>
                <a:lnTo>
                  <a:pt x="2296345" y="1053351"/>
                </a:lnTo>
                <a:lnTo>
                  <a:pt x="2320844" y="1090948"/>
                </a:lnTo>
                <a:lnTo>
                  <a:pt x="2344644" y="1129035"/>
                </a:lnTo>
                <a:lnTo>
                  <a:pt x="2367733" y="1167604"/>
                </a:lnTo>
                <a:lnTo>
                  <a:pt x="2390104" y="1206644"/>
                </a:lnTo>
                <a:lnTo>
                  <a:pt x="2411747" y="1246147"/>
                </a:lnTo>
                <a:lnTo>
                  <a:pt x="2432654" y="1286104"/>
                </a:lnTo>
                <a:lnTo>
                  <a:pt x="2452814" y="1326506"/>
                </a:lnTo>
                <a:lnTo>
                  <a:pt x="2472219" y="1367343"/>
                </a:lnTo>
                <a:lnTo>
                  <a:pt x="2490860" y="1408607"/>
                </a:lnTo>
                <a:lnTo>
                  <a:pt x="2508727" y="1450287"/>
                </a:lnTo>
                <a:lnTo>
                  <a:pt x="2525812" y="1492376"/>
                </a:lnTo>
                <a:lnTo>
                  <a:pt x="2542105" y="1534864"/>
                </a:lnTo>
                <a:lnTo>
                  <a:pt x="2557598" y="1577742"/>
                </a:lnTo>
                <a:lnTo>
                  <a:pt x="2572280" y="1621000"/>
                </a:lnTo>
                <a:lnTo>
                  <a:pt x="2586144" y="1664630"/>
                </a:lnTo>
                <a:lnTo>
                  <a:pt x="2599179" y="1708622"/>
                </a:lnTo>
                <a:lnTo>
                  <a:pt x="2611376" y="1752968"/>
                </a:lnTo>
                <a:lnTo>
                  <a:pt x="2622728" y="1797658"/>
                </a:lnTo>
                <a:lnTo>
                  <a:pt x="2633223" y="1842683"/>
                </a:lnTo>
                <a:lnTo>
                  <a:pt x="2642854" y="1888033"/>
                </a:lnTo>
                <a:lnTo>
                  <a:pt x="2646921" y="1909241"/>
                </a:lnTo>
                <a:close/>
              </a:path>
            </a:pathLst>
          </a:custGeom>
          <a:solidFill>
            <a:srgbClr val="3E7C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12"/>
          <p:cNvSpPr txBox="1"/>
          <p:nvPr/>
        </p:nvSpPr>
        <p:spPr>
          <a:xfrm>
            <a:off x="1317993" y="1902777"/>
            <a:ext cx="7200900" cy="3744984"/>
          </a:xfrm>
          <a:prstGeom prst="rect">
            <a:avLst/>
          </a:prstGeom>
          <a:noFill/>
          <a:ln>
            <a:noFill/>
          </a:ln>
        </p:spPr>
        <p:txBody>
          <a:bodyPr spcFirstLastPara="1" wrap="square" lIns="0" tIns="12700" rIns="0" bIns="0" anchor="t" anchorCtr="0">
            <a:noAutofit/>
          </a:bodyPr>
          <a:lstStyle/>
          <a:p>
            <a:pPr marL="12700" marR="5080" lvl="0" indent="0" algn="l" rtl="0">
              <a:lnSpc>
                <a:spcPct val="116100"/>
              </a:lnSpc>
              <a:spcBef>
                <a:spcPts val="0"/>
              </a:spcBef>
              <a:spcAft>
                <a:spcPts val="0"/>
              </a:spcAft>
              <a:buNone/>
            </a:pPr>
            <a:r>
              <a:rPr lang="en-GB" sz="2100" b="1">
                <a:solidFill>
                  <a:srgbClr val="3E7C23"/>
                </a:solidFill>
                <a:latin typeface="Raleway"/>
                <a:ea typeface="Raleway"/>
                <a:cs typeface="Raleway"/>
                <a:sym typeface="Raleway"/>
              </a:rPr>
              <a:t>‘a lifelong developmental disability that affects how  people perceive the world and interact with others’</a:t>
            </a:r>
            <a:endParaRPr sz="2100">
              <a:solidFill>
                <a:schemeClr val="dk1"/>
              </a:solidFill>
              <a:latin typeface="Raleway"/>
              <a:ea typeface="Raleway"/>
              <a:cs typeface="Raleway"/>
              <a:sym typeface="Raleway"/>
            </a:endParaRPr>
          </a:p>
          <a:p>
            <a:pPr marL="6054725" marR="0" lvl="0" indent="0" algn="l" rtl="0">
              <a:lnSpc>
                <a:spcPct val="100000"/>
              </a:lnSpc>
              <a:spcBef>
                <a:spcPts val="1350"/>
              </a:spcBef>
              <a:spcAft>
                <a:spcPts val="0"/>
              </a:spcAft>
              <a:buNone/>
            </a:pPr>
            <a:r>
              <a:rPr lang="en-GB" sz="1800">
                <a:solidFill>
                  <a:srgbClr val="3E7C23"/>
                </a:solidFill>
                <a:latin typeface="Raleway"/>
                <a:ea typeface="Raleway"/>
                <a:cs typeface="Raleway"/>
                <a:sym typeface="Raleway"/>
              </a:rPr>
              <a:t>NAS, 2019</a:t>
            </a:r>
            <a:endParaRPr sz="1800">
              <a:solidFill>
                <a:schemeClr val="dk1"/>
              </a:solidFill>
              <a:latin typeface="Raleway"/>
              <a:ea typeface="Raleway"/>
              <a:cs typeface="Raleway"/>
              <a:sym typeface="Raleway"/>
            </a:endParaRPr>
          </a:p>
          <a:p>
            <a:pPr marL="0" marR="0" lvl="0" indent="0" algn="l" rtl="0">
              <a:lnSpc>
                <a:spcPct val="100000"/>
              </a:lnSpc>
              <a:spcBef>
                <a:spcPts val="0"/>
              </a:spcBef>
              <a:spcAft>
                <a:spcPts val="0"/>
              </a:spcAft>
              <a:buNone/>
            </a:pPr>
            <a:endParaRPr sz="2100">
              <a:solidFill>
                <a:schemeClr val="dk1"/>
              </a:solidFill>
              <a:latin typeface="Raleway"/>
              <a:ea typeface="Raleway"/>
              <a:cs typeface="Raleway"/>
              <a:sym typeface="Raleway"/>
            </a:endParaRPr>
          </a:p>
          <a:p>
            <a:pPr marL="0" marR="0" lvl="0" indent="0" algn="l" rtl="0">
              <a:lnSpc>
                <a:spcPct val="100000"/>
              </a:lnSpc>
              <a:spcBef>
                <a:spcPts val="30"/>
              </a:spcBef>
              <a:spcAft>
                <a:spcPts val="0"/>
              </a:spcAft>
              <a:buNone/>
            </a:pPr>
            <a:endParaRPr sz="2450">
              <a:solidFill>
                <a:schemeClr val="dk1"/>
              </a:solidFill>
              <a:latin typeface="Raleway"/>
              <a:ea typeface="Raleway"/>
              <a:cs typeface="Raleway"/>
              <a:sym typeface="Raleway"/>
            </a:endParaRPr>
          </a:p>
          <a:p>
            <a:pPr marL="12700" marR="389255" lvl="0" indent="0" algn="l" rtl="0">
              <a:lnSpc>
                <a:spcPct val="116100"/>
              </a:lnSpc>
              <a:spcBef>
                <a:spcPts val="0"/>
              </a:spcBef>
              <a:spcAft>
                <a:spcPts val="0"/>
              </a:spcAft>
              <a:buNone/>
            </a:pPr>
            <a:r>
              <a:rPr lang="en-GB" sz="2100" b="1">
                <a:solidFill>
                  <a:srgbClr val="3E7C23"/>
                </a:solidFill>
                <a:latin typeface="Raleway"/>
                <a:ea typeface="Raleway"/>
                <a:cs typeface="Raleway"/>
                <a:sym typeface="Raleway"/>
              </a:rPr>
              <a:t>‘a neurological difference meaning the individual  perceives the world differently. This can</a:t>
            </a:r>
            <a:endParaRPr sz="2100">
              <a:solidFill>
                <a:schemeClr val="dk1"/>
              </a:solidFill>
              <a:latin typeface="Raleway"/>
              <a:ea typeface="Raleway"/>
              <a:cs typeface="Raleway"/>
              <a:sym typeface="Raleway"/>
            </a:endParaRPr>
          </a:p>
          <a:p>
            <a:pPr marL="12700" marR="726440" lvl="0" indent="0" algn="l" rtl="0">
              <a:lnSpc>
                <a:spcPct val="142857"/>
              </a:lnSpc>
              <a:spcBef>
                <a:spcPts val="105"/>
              </a:spcBef>
              <a:spcAft>
                <a:spcPts val="0"/>
              </a:spcAft>
              <a:buNone/>
            </a:pPr>
            <a:r>
              <a:rPr lang="en-GB" sz="2100" b="1">
                <a:solidFill>
                  <a:srgbClr val="3E7C23"/>
                </a:solidFill>
                <a:latin typeface="Raleway"/>
                <a:ea typeface="Raleway"/>
                <a:cs typeface="Raleway"/>
                <a:sym typeface="Raleway"/>
              </a:rPr>
              <a:t>include senses and communication (in- and  outgoing)’</a:t>
            </a:r>
            <a:endParaRPr sz="2100">
              <a:solidFill>
                <a:schemeClr val="dk1"/>
              </a:solidFill>
              <a:latin typeface="Raleway"/>
              <a:ea typeface="Raleway"/>
              <a:cs typeface="Raleway"/>
              <a:sym typeface="Raleway"/>
            </a:endParaRPr>
          </a:p>
          <a:p>
            <a:pPr marL="0" marR="64769" lvl="0" indent="0" algn="r" rtl="0">
              <a:lnSpc>
                <a:spcPct val="100000"/>
              </a:lnSpc>
              <a:spcBef>
                <a:spcPts val="135"/>
              </a:spcBef>
              <a:spcAft>
                <a:spcPts val="0"/>
              </a:spcAft>
              <a:buNone/>
            </a:pPr>
            <a:r>
              <a:rPr lang="en-GB" sz="1800">
                <a:solidFill>
                  <a:srgbClr val="3E7C23"/>
                </a:solidFill>
                <a:latin typeface="Raleway"/>
                <a:ea typeface="Raleway"/>
                <a:cs typeface="Raleway"/>
                <a:sym typeface="Raleway"/>
              </a:rPr>
              <a:t>Krysia Waldock,  2016/2019</a:t>
            </a:r>
            <a:endParaRPr sz="1800">
              <a:solidFill>
                <a:schemeClr val="dk1"/>
              </a:solidFill>
              <a:latin typeface="Raleway"/>
              <a:ea typeface="Raleway"/>
              <a:cs typeface="Raleway"/>
              <a:sym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95"/>
        <p:cNvGrpSpPr/>
        <p:nvPr/>
      </p:nvGrpSpPr>
      <p:grpSpPr>
        <a:xfrm>
          <a:off x="0" y="0"/>
          <a:ext cx="0" cy="0"/>
          <a:chOff x="0" y="0"/>
          <a:chExt cx="0" cy="0"/>
        </a:xfrm>
      </p:grpSpPr>
      <p:sp>
        <p:nvSpPr>
          <p:cNvPr id="96" name="Google Shape;96;p13"/>
          <p:cNvSpPr txBox="1">
            <a:spLocks noGrp="1"/>
          </p:cNvSpPr>
          <p:nvPr>
            <p:ph type="title"/>
          </p:nvPr>
        </p:nvSpPr>
        <p:spPr>
          <a:xfrm>
            <a:off x="718819" y="1696847"/>
            <a:ext cx="2947670" cy="2712922"/>
          </a:xfrm>
          <a:prstGeom prst="rect">
            <a:avLst/>
          </a:prstGeom>
          <a:noFill/>
          <a:ln>
            <a:noFill/>
          </a:ln>
        </p:spPr>
        <p:txBody>
          <a:bodyPr spcFirstLastPara="1" wrap="square" lIns="0" tIns="7600" rIns="0" bIns="0" anchor="t" anchorCtr="0">
            <a:noAutofit/>
          </a:bodyPr>
          <a:lstStyle/>
          <a:p>
            <a:pPr marL="12700" marR="5080" lvl="0" indent="0" algn="l" rtl="0">
              <a:lnSpc>
                <a:spcPct val="125892"/>
              </a:lnSpc>
              <a:spcBef>
                <a:spcPts val="0"/>
              </a:spcBef>
              <a:spcAft>
                <a:spcPts val="0"/>
              </a:spcAft>
              <a:buNone/>
            </a:pPr>
            <a:r>
              <a:rPr lang="en-GB" sz="5600">
                <a:latin typeface="Raleway"/>
                <a:ea typeface="Raleway"/>
                <a:cs typeface="Raleway"/>
                <a:sym typeface="Raleway"/>
              </a:rPr>
              <a:t>person  with  autism?</a:t>
            </a:r>
            <a:endParaRPr>
              <a:latin typeface="Raleway"/>
              <a:ea typeface="Raleway"/>
              <a:cs typeface="Raleway"/>
              <a:sym typeface="Raleway"/>
            </a:endParaRPr>
          </a:p>
        </p:txBody>
      </p:sp>
      <p:sp>
        <p:nvSpPr>
          <p:cNvPr id="97" name="Google Shape;97;p13"/>
          <p:cNvSpPr txBox="1"/>
          <p:nvPr/>
        </p:nvSpPr>
        <p:spPr>
          <a:xfrm>
            <a:off x="6374586" y="2144522"/>
            <a:ext cx="3007995" cy="1808829"/>
          </a:xfrm>
          <a:prstGeom prst="rect">
            <a:avLst/>
          </a:prstGeom>
          <a:noFill/>
          <a:ln>
            <a:noFill/>
          </a:ln>
        </p:spPr>
        <p:txBody>
          <a:bodyPr spcFirstLastPara="1" wrap="square" lIns="0" tIns="7600" rIns="0" bIns="0" anchor="t" anchorCtr="0">
            <a:noAutofit/>
          </a:bodyPr>
          <a:lstStyle/>
          <a:p>
            <a:pPr marL="12700" marR="5080" lvl="0" indent="145415" algn="l" rtl="0">
              <a:lnSpc>
                <a:spcPct val="125892"/>
              </a:lnSpc>
              <a:spcBef>
                <a:spcPts val="0"/>
              </a:spcBef>
              <a:spcAft>
                <a:spcPts val="0"/>
              </a:spcAft>
              <a:buNone/>
            </a:pPr>
            <a:r>
              <a:rPr lang="en-GB" sz="5600" b="1">
                <a:solidFill>
                  <a:srgbClr val="3E7C23"/>
                </a:solidFill>
                <a:latin typeface="Raleway"/>
                <a:ea typeface="Raleway"/>
                <a:cs typeface="Raleway"/>
                <a:sym typeface="Raleway"/>
              </a:rPr>
              <a:t>autistic  person?</a:t>
            </a:r>
            <a:endParaRPr sz="5600">
              <a:solidFill>
                <a:schemeClr val="dk1"/>
              </a:solidFill>
              <a:latin typeface="Raleway"/>
              <a:ea typeface="Raleway"/>
              <a:cs typeface="Raleway"/>
              <a:sym typeface="Raleway"/>
            </a:endParaRPr>
          </a:p>
        </p:txBody>
      </p:sp>
      <p:sp>
        <p:nvSpPr>
          <p:cNvPr id="98" name="Google Shape;98;p13"/>
          <p:cNvSpPr/>
          <p:nvPr/>
        </p:nvSpPr>
        <p:spPr>
          <a:xfrm>
            <a:off x="4293399" y="2490800"/>
            <a:ext cx="1162050" cy="1162050"/>
          </a:xfrm>
          <a:custGeom>
            <a:avLst/>
            <a:gdLst/>
            <a:ahLst/>
            <a:cxnLst/>
            <a:rect l="l" t="t" r="r" b="b"/>
            <a:pathLst>
              <a:path w="1162050" h="1162050" extrusionOk="0">
                <a:moveTo>
                  <a:pt x="581024" y="1162045"/>
                </a:moveTo>
                <a:lnTo>
                  <a:pt x="533371" y="1160119"/>
                </a:lnTo>
                <a:lnTo>
                  <a:pt x="486779" y="1154440"/>
                </a:lnTo>
                <a:lnTo>
                  <a:pt x="441398" y="1145158"/>
                </a:lnTo>
                <a:lnTo>
                  <a:pt x="397376" y="1132423"/>
                </a:lnTo>
                <a:lnTo>
                  <a:pt x="354864" y="1116384"/>
                </a:lnTo>
                <a:lnTo>
                  <a:pt x="314010" y="1097191"/>
                </a:lnTo>
                <a:lnTo>
                  <a:pt x="274966" y="1074993"/>
                </a:lnTo>
                <a:lnTo>
                  <a:pt x="237879" y="1049940"/>
                </a:lnTo>
                <a:lnTo>
                  <a:pt x="202900" y="1022181"/>
                </a:lnTo>
                <a:lnTo>
                  <a:pt x="170178" y="991866"/>
                </a:lnTo>
                <a:lnTo>
                  <a:pt x="139863" y="959144"/>
                </a:lnTo>
                <a:lnTo>
                  <a:pt x="112104" y="924165"/>
                </a:lnTo>
                <a:lnTo>
                  <a:pt x="87050" y="887079"/>
                </a:lnTo>
                <a:lnTo>
                  <a:pt x="64853" y="848035"/>
                </a:lnTo>
                <a:lnTo>
                  <a:pt x="45659" y="807183"/>
                </a:lnTo>
                <a:lnTo>
                  <a:pt x="29621" y="764671"/>
                </a:lnTo>
                <a:lnTo>
                  <a:pt x="16886" y="720651"/>
                </a:lnTo>
                <a:lnTo>
                  <a:pt x="7604" y="675271"/>
                </a:lnTo>
                <a:lnTo>
                  <a:pt x="1926" y="628680"/>
                </a:lnTo>
                <a:lnTo>
                  <a:pt x="0" y="581029"/>
                </a:lnTo>
                <a:lnTo>
                  <a:pt x="1926" y="533376"/>
                </a:lnTo>
                <a:lnTo>
                  <a:pt x="7604" y="486783"/>
                </a:lnTo>
                <a:lnTo>
                  <a:pt x="16886" y="441401"/>
                </a:lnTo>
                <a:lnTo>
                  <a:pt x="29621" y="397379"/>
                </a:lnTo>
                <a:lnTo>
                  <a:pt x="45659" y="354866"/>
                </a:lnTo>
                <a:lnTo>
                  <a:pt x="64853" y="314013"/>
                </a:lnTo>
                <a:lnTo>
                  <a:pt x="87050" y="274968"/>
                </a:lnTo>
                <a:lnTo>
                  <a:pt x="112104" y="237881"/>
                </a:lnTo>
                <a:lnTo>
                  <a:pt x="139863" y="202902"/>
                </a:lnTo>
                <a:lnTo>
                  <a:pt x="170178" y="170179"/>
                </a:lnTo>
                <a:lnTo>
                  <a:pt x="202900" y="139864"/>
                </a:lnTo>
                <a:lnTo>
                  <a:pt x="237879" y="112105"/>
                </a:lnTo>
                <a:lnTo>
                  <a:pt x="274966" y="87051"/>
                </a:lnTo>
                <a:lnTo>
                  <a:pt x="314010" y="64853"/>
                </a:lnTo>
                <a:lnTo>
                  <a:pt x="354864" y="45660"/>
                </a:lnTo>
                <a:lnTo>
                  <a:pt x="397376" y="29621"/>
                </a:lnTo>
                <a:lnTo>
                  <a:pt x="441398" y="16886"/>
                </a:lnTo>
                <a:lnTo>
                  <a:pt x="486779" y="7604"/>
                </a:lnTo>
                <a:lnTo>
                  <a:pt x="533371" y="1926"/>
                </a:lnTo>
                <a:lnTo>
                  <a:pt x="581024" y="0"/>
                </a:lnTo>
                <a:lnTo>
                  <a:pt x="628678" y="1926"/>
                </a:lnTo>
                <a:lnTo>
                  <a:pt x="675270" y="7604"/>
                </a:lnTo>
                <a:lnTo>
                  <a:pt x="720651" y="16886"/>
                </a:lnTo>
                <a:lnTo>
                  <a:pt x="764673" y="29621"/>
                </a:lnTo>
                <a:lnTo>
                  <a:pt x="807185" y="45660"/>
                </a:lnTo>
                <a:lnTo>
                  <a:pt x="848039" y="64853"/>
                </a:lnTo>
                <a:lnTo>
                  <a:pt x="887083" y="87051"/>
                </a:lnTo>
                <a:lnTo>
                  <a:pt x="924170" y="112105"/>
                </a:lnTo>
                <a:lnTo>
                  <a:pt x="959149" y="139864"/>
                </a:lnTo>
                <a:lnTo>
                  <a:pt x="991871" y="170179"/>
                </a:lnTo>
                <a:lnTo>
                  <a:pt x="1022186" y="202902"/>
                </a:lnTo>
                <a:lnTo>
                  <a:pt x="1049945" y="237881"/>
                </a:lnTo>
                <a:lnTo>
                  <a:pt x="1074998" y="274968"/>
                </a:lnTo>
                <a:lnTo>
                  <a:pt x="1097196" y="314013"/>
                </a:lnTo>
                <a:lnTo>
                  <a:pt x="1116390" y="354866"/>
                </a:lnTo>
                <a:lnTo>
                  <a:pt x="1132428" y="397379"/>
                </a:lnTo>
                <a:lnTo>
                  <a:pt x="1145163" y="441401"/>
                </a:lnTo>
                <a:lnTo>
                  <a:pt x="1154445" y="486783"/>
                </a:lnTo>
                <a:lnTo>
                  <a:pt x="1160123" y="533376"/>
                </a:lnTo>
                <a:lnTo>
                  <a:pt x="1162049" y="581029"/>
                </a:lnTo>
                <a:lnTo>
                  <a:pt x="1160123" y="628680"/>
                </a:lnTo>
                <a:lnTo>
                  <a:pt x="1154445" y="675271"/>
                </a:lnTo>
                <a:lnTo>
                  <a:pt x="1145163" y="720651"/>
                </a:lnTo>
                <a:lnTo>
                  <a:pt x="1132428" y="764671"/>
                </a:lnTo>
                <a:lnTo>
                  <a:pt x="1116389" y="807183"/>
                </a:lnTo>
                <a:lnTo>
                  <a:pt x="1097195" y="848035"/>
                </a:lnTo>
                <a:lnTo>
                  <a:pt x="1074997" y="887079"/>
                </a:lnTo>
                <a:lnTo>
                  <a:pt x="1049943" y="924165"/>
                </a:lnTo>
                <a:lnTo>
                  <a:pt x="1022184" y="959144"/>
                </a:lnTo>
                <a:lnTo>
                  <a:pt x="991868" y="991866"/>
                </a:lnTo>
                <a:lnTo>
                  <a:pt x="959146" y="1022181"/>
                </a:lnTo>
                <a:lnTo>
                  <a:pt x="924167" y="1049940"/>
                </a:lnTo>
                <a:lnTo>
                  <a:pt x="887080" y="1074993"/>
                </a:lnTo>
                <a:lnTo>
                  <a:pt x="848036" y="1097191"/>
                </a:lnTo>
                <a:lnTo>
                  <a:pt x="807183" y="1116384"/>
                </a:lnTo>
                <a:lnTo>
                  <a:pt x="764670" y="1132423"/>
                </a:lnTo>
                <a:lnTo>
                  <a:pt x="720649" y="1145158"/>
                </a:lnTo>
                <a:lnTo>
                  <a:pt x="675268" y="1154440"/>
                </a:lnTo>
                <a:lnTo>
                  <a:pt x="628677" y="1160119"/>
                </a:lnTo>
                <a:lnTo>
                  <a:pt x="581024" y="1162045"/>
                </a:lnTo>
                <a:close/>
              </a:path>
            </a:pathLst>
          </a:custGeom>
          <a:solidFill>
            <a:srgbClr val="3E7C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 name="Google Shape;99;p13"/>
          <p:cNvSpPr txBox="1"/>
          <p:nvPr/>
        </p:nvSpPr>
        <p:spPr>
          <a:xfrm>
            <a:off x="4611279" y="2801169"/>
            <a:ext cx="548640" cy="45212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GB" sz="2800" b="1">
                <a:solidFill>
                  <a:srgbClr val="E0E8EC"/>
                </a:solidFill>
                <a:latin typeface="Raleway"/>
                <a:ea typeface="Raleway"/>
                <a:cs typeface="Raleway"/>
                <a:sym typeface="Raleway"/>
              </a:rPr>
              <a:t>vs</a:t>
            </a:r>
            <a:r>
              <a:rPr lang="en-GB" sz="2800" b="1">
                <a:solidFill>
                  <a:srgbClr val="E0E8EC"/>
                </a:solidFill>
                <a:latin typeface="Arial"/>
                <a:ea typeface="Arial"/>
                <a:cs typeface="Arial"/>
                <a:sym typeface="Arial"/>
              </a:rPr>
              <a:t>.</a:t>
            </a:r>
            <a:endParaRPr sz="2800">
              <a:solidFill>
                <a:schemeClr val="dk1"/>
              </a:solidFill>
              <a:latin typeface="Arial"/>
              <a:ea typeface="Arial"/>
              <a:cs typeface="Arial"/>
              <a:sym typeface="Arial"/>
            </a:endParaRPr>
          </a:p>
        </p:txBody>
      </p:sp>
      <p:sp>
        <p:nvSpPr>
          <p:cNvPr id="100" name="Google Shape;100;p13"/>
          <p:cNvSpPr/>
          <p:nvPr/>
        </p:nvSpPr>
        <p:spPr>
          <a:xfrm>
            <a:off x="88" y="6310338"/>
            <a:ext cx="9753600" cy="1005205"/>
          </a:xfrm>
          <a:custGeom>
            <a:avLst/>
            <a:gdLst/>
            <a:ahLst/>
            <a:cxnLst/>
            <a:rect l="l" t="t" r="r" b="b"/>
            <a:pathLst>
              <a:path w="9753600" h="1005204" extrusionOk="0">
                <a:moveTo>
                  <a:pt x="0" y="0"/>
                </a:moveTo>
                <a:lnTo>
                  <a:pt x="9753511" y="0"/>
                </a:lnTo>
                <a:lnTo>
                  <a:pt x="9753511" y="1004861"/>
                </a:lnTo>
                <a:lnTo>
                  <a:pt x="0" y="1004861"/>
                </a:lnTo>
                <a:lnTo>
                  <a:pt x="0" y="0"/>
                </a:lnTo>
                <a:close/>
              </a:path>
            </a:pathLst>
          </a:custGeom>
          <a:solidFill>
            <a:srgbClr val="3E7C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13"/>
          <p:cNvSpPr txBox="1"/>
          <p:nvPr/>
        </p:nvSpPr>
        <p:spPr>
          <a:xfrm>
            <a:off x="6766551" y="6559550"/>
            <a:ext cx="2615700" cy="3912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GB" sz="2400">
                <a:solidFill>
                  <a:srgbClr val="E0E8EC"/>
                </a:solidFill>
                <a:latin typeface="Raleway"/>
                <a:ea typeface="Raleway"/>
                <a:cs typeface="Raleway"/>
                <a:sym typeface="Raleway"/>
              </a:rPr>
              <a:t>Kenny et al. 2016</a:t>
            </a:r>
            <a:endParaRPr sz="2400">
              <a:solidFill>
                <a:schemeClr val="dk1"/>
              </a:solidFill>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05"/>
        <p:cNvGrpSpPr/>
        <p:nvPr/>
      </p:nvGrpSpPr>
      <p:grpSpPr>
        <a:xfrm>
          <a:off x="0" y="0"/>
          <a:ext cx="0" cy="0"/>
          <a:chOff x="0" y="0"/>
          <a:chExt cx="0" cy="0"/>
        </a:xfrm>
      </p:grpSpPr>
      <p:sp>
        <p:nvSpPr>
          <p:cNvPr id="106" name="Google Shape;106;p14"/>
          <p:cNvSpPr txBox="1">
            <a:spLocks noGrp="1"/>
          </p:cNvSpPr>
          <p:nvPr>
            <p:ph type="title"/>
          </p:nvPr>
        </p:nvSpPr>
        <p:spPr>
          <a:xfrm>
            <a:off x="1432550" y="694300"/>
            <a:ext cx="7020600" cy="2233800"/>
          </a:xfrm>
          <a:prstGeom prst="rect">
            <a:avLst/>
          </a:prstGeom>
          <a:noFill/>
          <a:ln>
            <a:noFill/>
          </a:ln>
        </p:spPr>
        <p:txBody>
          <a:bodyPr spcFirstLastPara="1" wrap="square" lIns="0" tIns="17775" rIns="0" bIns="0" anchor="t" anchorCtr="0">
            <a:noAutofit/>
          </a:bodyPr>
          <a:lstStyle/>
          <a:p>
            <a:pPr marL="12700" lvl="0" indent="0" algn="l" rtl="0">
              <a:lnSpc>
                <a:spcPct val="100000"/>
              </a:lnSpc>
              <a:spcBef>
                <a:spcPts val="0"/>
              </a:spcBef>
              <a:spcAft>
                <a:spcPts val="0"/>
              </a:spcAft>
              <a:buNone/>
            </a:pPr>
            <a:r>
              <a:rPr lang="en-GB" sz="14450">
                <a:latin typeface="Raleway"/>
                <a:ea typeface="Raleway"/>
                <a:cs typeface="Raleway"/>
                <a:sym typeface="Raleway"/>
              </a:rPr>
              <a:t>1 in 100</a:t>
            </a:r>
            <a:endParaRPr sz="14450">
              <a:latin typeface="Raleway"/>
              <a:ea typeface="Raleway"/>
              <a:cs typeface="Raleway"/>
              <a:sym typeface="Raleway"/>
            </a:endParaRPr>
          </a:p>
        </p:txBody>
      </p:sp>
      <p:sp>
        <p:nvSpPr>
          <p:cNvPr id="107" name="Google Shape;107;p14"/>
          <p:cNvSpPr/>
          <p:nvPr/>
        </p:nvSpPr>
        <p:spPr>
          <a:xfrm>
            <a:off x="0" y="4676775"/>
            <a:ext cx="9753600" cy="2638425"/>
          </a:xfrm>
          <a:custGeom>
            <a:avLst/>
            <a:gdLst/>
            <a:ahLst/>
            <a:cxnLst/>
            <a:rect l="l" t="t" r="r" b="b"/>
            <a:pathLst>
              <a:path w="9753600" h="2638425" extrusionOk="0">
                <a:moveTo>
                  <a:pt x="0" y="2637904"/>
                </a:moveTo>
                <a:lnTo>
                  <a:pt x="0" y="0"/>
                </a:lnTo>
                <a:lnTo>
                  <a:pt x="9753599" y="0"/>
                </a:lnTo>
                <a:lnTo>
                  <a:pt x="9753599" y="2637904"/>
                </a:lnTo>
                <a:lnTo>
                  <a:pt x="0" y="2637904"/>
                </a:lnTo>
                <a:close/>
              </a:path>
            </a:pathLst>
          </a:custGeom>
          <a:solidFill>
            <a:srgbClr val="3E7C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 name="Google Shape;108;p14"/>
          <p:cNvSpPr txBox="1"/>
          <p:nvPr/>
        </p:nvSpPr>
        <p:spPr>
          <a:xfrm>
            <a:off x="3429828" y="2910065"/>
            <a:ext cx="2690495" cy="391160"/>
          </a:xfrm>
          <a:prstGeom prst="rect">
            <a:avLst/>
          </a:prstGeom>
          <a:noFill/>
          <a:ln>
            <a:noFill/>
          </a:ln>
        </p:spPr>
        <p:txBody>
          <a:bodyPr spcFirstLastPara="1" wrap="square" lIns="0" tIns="12700" rIns="0" bIns="0" anchor="t" anchorCtr="0">
            <a:noAutofit/>
          </a:bodyPr>
          <a:lstStyle/>
          <a:p>
            <a:pPr marL="0" lvl="0" indent="0" algn="l" rtl="0">
              <a:spcBef>
                <a:spcPts val="0"/>
              </a:spcBef>
              <a:spcAft>
                <a:spcPts val="0"/>
              </a:spcAft>
              <a:buNone/>
            </a:pPr>
            <a:r>
              <a:rPr lang="en-GB" sz="2400" b="1">
                <a:solidFill>
                  <a:srgbClr val="008000"/>
                </a:solidFill>
                <a:latin typeface="Raleway"/>
                <a:ea typeface="Raleway"/>
                <a:cs typeface="Raleway"/>
                <a:sym typeface="Raleway"/>
              </a:rPr>
              <a:t>Baird et al., 2006</a:t>
            </a:r>
            <a:endParaRPr sz="2400" b="1">
              <a:solidFill>
                <a:srgbClr val="008000"/>
              </a:solidFill>
              <a:latin typeface="Raleway"/>
              <a:ea typeface="Raleway"/>
              <a:cs typeface="Raleway"/>
              <a:sym typeface="Raleway"/>
            </a:endParaRPr>
          </a:p>
        </p:txBody>
      </p:sp>
      <p:sp>
        <p:nvSpPr>
          <p:cNvPr id="109" name="Google Shape;109;p14"/>
          <p:cNvSpPr txBox="1"/>
          <p:nvPr/>
        </p:nvSpPr>
        <p:spPr>
          <a:xfrm>
            <a:off x="1432550" y="5410200"/>
            <a:ext cx="7162800" cy="1007400"/>
          </a:xfrm>
          <a:prstGeom prst="rect">
            <a:avLst/>
          </a:prstGeom>
          <a:noFill/>
          <a:ln>
            <a:noFill/>
          </a:ln>
        </p:spPr>
        <p:txBody>
          <a:bodyPr spcFirstLastPara="1" wrap="square" lIns="91425" tIns="45700" rIns="91425" bIns="45700" anchor="t" anchorCtr="0">
            <a:noAutofit/>
          </a:bodyPr>
          <a:lstStyle/>
          <a:p>
            <a:pPr marL="12700" marR="0" lvl="0" indent="0" algn="l" rtl="0">
              <a:lnSpc>
                <a:spcPct val="100000"/>
              </a:lnSpc>
              <a:spcBef>
                <a:spcPts val="0"/>
              </a:spcBef>
              <a:spcAft>
                <a:spcPts val="0"/>
              </a:spcAft>
              <a:buNone/>
            </a:pPr>
            <a:r>
              <a:rPr lang="en-GB" sz="2400" b="1">
                <a:solidFill>
                  <a:schemeClr val="lt1"/>
                </a:solidFill>
                <a:latin typeface="Raleway"/>
                <a:ea typeface="Raleway"/>
                <a:cs typeface="Raleway"/>
                <a:sym typeface="Raleway"/>
              </a:rPr>
              <a:t>Note the date - probably not reflective of now</a:t>
            </a:r>
            <a:r>
              <a:rPr lang="en-GB" sz="2400" b="1">
                <a:solidFill>
                  <a:schemeClr val="lt1"/>
                </a:solidFill>
                <a:latin typeface="Arial"/>
                <a:ea typeface="Arial"/>
                <a:cs typeface="Arial"/>
                <a:sym typeface="Arial"/>
              </a:rPr>
              <a:t> </a:t>
            </a:r>
            <a:endParaRPr sz="2400" b="1">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13"/>
        <p:cNvGrpSpPr/>
        <p:nvPr/>
      </p:nvGrpSpPr>
      <p:grpSpPr>
        <a:xfrm>
          <a:off x="0" y="0"/>
          <a:ext cx="0" cy="0"/>
          <a:chOff x="0" y="0"/>
          <a:chExt cx="0" cy="0"/>
        </a:xfrm>
      </p:grpSpPr>
      <p:sp>
        <p:nvSpPr>
          <p:cNvPr id="114" name="Google Shape;114;p15"/>
          <p:cNvSpPr/>
          <p:nvPr/>
        </p:nvSpPr>
        <p:spPr>
          <a:xfrm>
            <a:off x="634842" y="554562"/>
            <a:ext cx="8286750" cy="3712210"/>
          </a:xfrm>
          <a:custGeom>
            <a:avLst/>
            <a:gdLst/>
            <a:ahLst/>
            <a:cxnLst/>
            <a:rect l="l" t="t" r="r" b="b"/>
            <a:pathLst>
              <a:path w="8286750" h="3712210" extrusionOk="0">
                <a:moveTo>
                  <a:pt x="8042216" y="3017907"/>
                </a:moveTo>
                <a:lnTo>
                  <a:pt x="241694" y="3017907"/>
                </a:lnTo>
                <a:lnTo>
                  <a:pt x="193242" y="3013011"/>
                </a:lnTo>
                <a:lnTo>
                  <a:pt x="147994" y="2998961"/>
                </a:lnTo>
                <a:lnTo>
                  <a:pt x="106955" y="2976713"/>
                </a:lnTo>
                <a:lnTo>
                  <a:pt x="71127" y="2947221"/>
                </a:lnTo>
                <a:lnTo>
                  <a:pt x="41514" y="2911444"/>
                </a:lnTo>
                <a:lnTo>
                  <a:pt x="19119" y="2870335"/>
                </a:lnTo>
                <a:lnTo>
                  <a:pt x="4947" y="2824852"/>
                </a:lnTo>
                <a:lnTo>
                  <a:pt x="0" y="2775950"/>
                </a:lnTo>
                <a:lnTo>
                  <a:pt x="0" y="241956"/>
                </a:lnTo>
                <a:lnTo>
                  <a:pt x="4947" y="193452"/>
                </a:lnTo>
                <a:lnTo>
                  <a:pt x="19119" y="148155"/>
                </a:lnTo>
                <a:lnTo>
                  <a:pt x="41514" y="107071"/>
                </a:lnTo>
                <a:lnTo>
                  <a:pt x="71127" y="71204"/>
                </a:lnTo>
                <a:lnTo>
                  <a:pt x="106955" y="41559"/>
                </a:lnTo>
                <a:lnTo>
                  <a:pt x="147994" y="19140"/>
                </a:lnTo>
                <a:lnTo>
                  <a:pt x="193242" y="4952"/>
                </a:lnTo>
                <a:lnTo>
                  <a:pt x="241694" y="0"/>
                </a:lnTo>
                <a:lnTo>
                  <a:pt x="8044978" y="0"/>
                </a:lnTo>
                <a:lnTo>
                  <a:pt x="8093430" y="4952"/>
                </a:lnTo>
                <a:lnTo>
                  <a:pt x="8138678" y="19140"/>
                </a:lnTo>
                <a:lnTo>
                  <a:pt x="8179718" y="41559"/>
                </a:lnTo>
                <a:lnTo>
                  <a:pt x="8215545" y="71204"/>
                </a:lnTo>
                <a:lnTo>
                  <a:pt x="8245158" y="107071"/>
                </a:lnTo>
                <a:lnTo>
                  <a:pt x="8267553" y="148155"/>
                </a:lnTo>
                <a:lnTo>
                  <a:pt x="8281726" y="193452"/>
                </a:lnTo>
                <a:lnTo>
                  <a:pt x="8286673" y="241956"/>
                </a:lnTo>
                <a:lnTo>
                  <a:pt x="8286673" y="2777333"/>
                </a:lnTo>
                <a:lnTo>
                  <a:pt x="8281720" y="2826232"/>
                </a:lnTo>
                <a:lnTo>
                  <a:pt x="8267510" y="2871696"/>
                </a:lnTo>
                <a:lnTo>
                  <a:pt x="8245013" y="2912753"/>
                </a:lnTo>
                <a:lnTo>
                  <a:pt x="8215200" y="2948431"/>
                </a:lnTo>
                <a:lnTo>
                  <a:pt x="8179043" y="2977758"/>
                </a:lnTo>
                <a:lnTo>
                  <a:pt x="8137513" y="2999761"/>
                </a:lnTo>
                <a:lnTo>
                  <a:pt x="8091580" y="3013468"/>
                </a:lnTo>
                <a:lnTo>
                  <a:pt x="8042216" y="3017907"/>
                </a:lnTo>
                <a:close/>
              </a:path>
              <a:path w="8286750" h="3712210" extrusionOk="0">
                <a:moveTo>
                  <a:pt x="4141955" y="3711978"/>
                </a:moveTo>
                <a:lnTo>
                  <a:pt x="3857446" y="3017907"/>
                </a:lnTo>
                <a:lnTo>
                  <a:pt x="4426464" y="3017907"/>
                </a:lnTo>
                <a:lnTo>
                  <a:pt x="4141955" y="3711978"/>
                </a:lnTo>
                <a:close/>
              </a:path>
            </a:pathLst>
          </a:custGeom>
          <a:solidFill>
            <a:srgbClr val="3E7C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 name="Google Shape;115;p15"/>
          <p:cNvSpPr txBox="1"/>
          <p:nvPr/>
        </p:nvSpPr>
        <p:spPr>
          <a:xfrm>
            <a:off x="1272732" y="1231977"/>
            <a:ext cx="3637279" cy="2004060"/>
          </a:xfrm>
          <a:prstGeom prst="rect">
            <a:avLst/>
          </a:prstGeom>
          <a:noFill/>
          <a:ln>
            <a:noFill/>
          </a:ln>
        </p:spPr>
        <p:txBody>
          <a:bodyPr spcFirstLastPara="1" wrap="square" lIns="0" tIns="62225" rIns="0" bIns="0" anchor="t" anchorCtr="0">
            <a:noAutofit/>
          </a:bodyPr>
          <a:lstStyle/>
          <a:p>
            <a:pPr marL="0" marR="0" lvl="0" indent="0" algn="ctr" rtl="0">
              <a:lnSpc>
                <a:spcPct val="100000"/>
              </a:lnSpc>
              <a:spcBef>
                <a:spcPts val="0"/>
              </a:spcBef>
              <a:spcAft>
                <a:spcPts val="0"/>
              </a:spcAft>
              <a:buNone/>
            </a:pPr>
            <a:r>
              <a:rPr lang="en-GB" sz="6150" b="1">
                <a:solidFill>
                  <a:srgbClr val="E0E8EC"/>
                </a:solidFill>
                <a:latin typeface="Raleway"/>
                <a:ea typeface="Raleway"/>
                <a:cs typeface="Raleway"/>
                <a:sym typeface="Raleway"/>
              </a:rPr>
              <a:t>reported</a:t>
            </a:r>
            <a:endParaRPr sz="6150">
              <a:solidFill>
                <a:schemeClr val="dk1"/>
              </a:solidFill>
              <a:latin typeface="Raleway"/>
              <a:ea typeface="Raleway"/>
              <a:cs typeface="Raleway"/>
              <a:sym typeface="Raleway"/>
            </a:endParaRPr>
          </a:p>
          <a:p>
            <a:pPr marL="0" marR="0" lvl="0" indent="0" algn="ctr" rtl="0">
              <a:lnSpc>
                <a:spcPct val="100000"/>
              </a:lnSpc>
              <a:spcBef>
                <a:spcPts val="420"/>
              </a:spcBef>
              <a:spcAft>
                <a:spcPts val="0"/>
              </a:spcAft>
              <a:buNone/>
            </a:pPr>
            <a:r>
              <a:rPr lang="en-GB" sz="6150" b="1">
                <a:solidFill>
                  <a:srgbClr val="E0E8EC"/>
                </a:solidFill>
                <a:latin typeface="Raleway"/>
                <a:ea typeface="Raleway"/>
                <a:cs typeface="Raleway"/>
                <a:sym typeface="Raleway"/>
              </a:rPr>
              <a:t>ratio:</a:t>
            </a:r>
            <a:endParaRPr sz="6150">
              <a:solidFill>
                <a:schemeClr val="dk1"/>
              </a:solidFill>
              <a:latin typeface="Raleway"/>
              <a:ea typeface="Raleway"/>
              <a:cs typeface="Raleway"/>
              <a:sym typeface="Raleway"/>
            </a:endParaRPr>
          </a:p>
        </p:txBody>
      </p:sp>
      <p:sp>
        <p:nvSpPr>
          <p:cNvPr id="116" name="Google Shape;116;p15"/>
          <p:cNvSpPr txBox="1">
            <a:spLocks noGrp="1"/>
          </p:cNvSpPr>
          <p:nvPr>
            <p:ph type="title"/>
          </p:nvPr>
        </p:nvSpPr>
        <p:spPr>
          <a:xfrm>
            <a:off x="5531154" y="1288425"/>
            <a:ext cx="2972700" cy="1854300"/>
          </a:xfrm>
          <a:prstGeom prst="rect">
            <a:avLst/>
          </a:prstGeom>
          <a:noFill/>
          <a:ln>
            <a:noFill/>
          </a:ln>
        </p:spPr>
        <p:txBody>
          <a:bodyPr spcFirstLastPara="1" wrap="square" lIns="0" tIns="12700" rIns="0" bIns="0" anchor="t" anchorCtr="0">
            <a:noAutofit/>
          </a:bodyPr>
          <a:lstStyle/>
          <a:p>
            <a:pPr marL="12700" lvl="0" indent="0" algn="l" rtl="0">
              <a:lnSpc>
                <a:spcPct val="100000"/>
              </a:lnSpc>
              <a:spcBef>
                <a:spcPts val="0"/>
              </a:spcBef>
              <a:spcAft>
                <a:spcPts val="0"/>
              </a:spcAft>
              <a:buNone/>
            </a:pPr>
            <a:r>
              <a:rPr lang="en-GB" sz="12000">
                <a:solidFill>
                  <a:srgbClr val="E0E8EC"/>
                </a:solidFill>
                <a:latin typeface="Raleway"/>
                <a:ea typeface="Raleway"/>
                <a:cs typeface="Raleway"/>
                <a:sym typeface="Raleway"/>
              </a:rPr>
              <a:t>1:4</a:t>
            </a:r>
            <a:endParaRPr sz="12000">
              <a:latin typeface="Raleway"/>
              <a:ea typeface="Raleway"/>
              <a:cs typeface="Raleway"/>
              <a:sym typeface="Raleway"/>
            </a:endParaRPr>
          </a:p>
        </p:txBody>
      </p:sp>
      <p:sp>
        <p:nvSpPr>
          <p:cNvPr id="117" name="Google Shape;117;p15"/>
          <p:cNvSpPr txBox="1"/>
          <p:nvPr/>
        </p:nvSpPr>
        <p:spPr>
          <a:xfrm>
            <a:off x="1982732" y="5118379"/>
            <a:ext cx="5594985" cy="1904364"/>
          </a:xfrm>
          <a:prstGeom prst="rect">
            <a:avLst/>
          </a:prstGeom>
          <a:noFill/>
          <a:ln>
            <a:noFill/>
          </a:ln>
        </p:spPr>
        <p:txBody>
          <a:bodyPr spcFirstLastPara="1" wrap="square" lIns="0" tIns="12700" rIns="0" bIns="0" anchor="t" anchorCtr="0">
            <a:noAutofit/>
          </a:bodyPr>
          <a:lstStyle/>
          <a:p>
            <a:pPr marL="12700" marR="5080" lvl="0" indent="0" algn="ctr" rtl="0">
              <a:lnSpc>
                <a:spcPct val="125000"/>
              </a:lnSpc>
              <a:spcBef>
                <a:spcPts val="0"/>
              </a:spcBef>
              <a:spcAft>
                <a:spcPts val="0"/>
              </a:spcAft>
              <a:buNone/>
            </a:pPr>
            <a:r>
              <a:rPr lang="en-GB" sz="1800" b="1">
                <a:solidFill>
                  <a:srgbClr val="3E7C23"/>
                </a:solidFill>
                <a:latin typeface="Raleway"/>
                <a:ea typeface="Raleway"/>
                <a:cs typeface="Raleway"/>
                <a:sym typeface="Raleway"/>
              </a:rPr>
              <a:t>but contested by autistics and academics; thought to be closer to</a:t>
            </a:r>
            <a:endParaRPr sz="1800">
              <a:solidFill>
                <a:schemeClr val="dk1"/>
              </a:solidFill>
              <a:latin typeface="Raleway"/>
              <a:ea typeface="Raleway"/>
              <a:cs typeface="Raleway"/>
              <a:sym typeface="Raleway"/>
            </a:endParaRPr>
          </a:p>
          <a:p>
            <a:pPr marL="0" marR="0" lvl="0" indent="0" algn="ctr" rtl="0">
              <a:lnSpc>
                <a:spcPct val="100000"/>
              </a:lnSpc>
              <a:spcBef>
                <a:spcPts val="750"/>
              </a:spcBef>
              <a:spcAft>
                <a:spcPts val="0"/>
              </a:spcAft>
              <a:buNone/>
            </a:pPr>
            <a:r>
              <a:rPr lang="en-GB" sz="7200" b="1">
                <a:solidFill>
                  <a:srgbClr val="3E7C23"/>
                </a:solidFill>
                <a:latin typeface="Raleway"/>
                <a:ea typeface="Raleway"/>
                <a:cs typeface="Raleway"/>
                <a:sym typeface="Raleway"/>
              </a:rPr>
              <a:t>1:2 or 1:1.5</a:t>
            </a:r>
            <a:endParaRPr sz="7200">
              <a:solidFill>
                <a:schemeClr val="dk1"/>
              </a:solidFill>
              <a:latin typeface="Raleway"/>
              <a:ea typeface="Raleway"/>
              <a:cs typeface="Raleway"/>
              <a:sym typeface="Ralewa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6"/>
          <p:cNvSpPr txBox="1">
            <a:spLocks noGrp="1"/>
          </p:cNvSpPr>
          <p:nvPr>
            <p:ph type="body" idx="1"/>
          </p:nvPr>
        </p:nvSpPr>
        <p:spPr>
          <a:xfrm>
            <a:off x="3886200" y="1616624"/>
            <a:ext cx="2819400" cy="4280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30000">
                <a:latin typeface="Raleway"/>
                <a:ea typeface="Raleway"/>
                <a:cs typeface="Raleway"/>
                <a:sym typeface="Raleway"/>
              </a:rPr>
              <a:t>?</a:t>
            </a:r>
            <a:endParaRPr sz="30000">
              <a:latin typeface="Raleway"/>
              <a:ea typeface="Raleway"/>
              <a:cs typeface="Raleway"/>
              <a:sym typeface="Raleway"/>
            </a:endParaRPr>
          </a:p>
        </p:txBody>
      </p:sp>
      <p:sp>
        <p:nvSpPr>
          <p:cNvPr id="123" name="Google Shape;123;p16"/>
          <p:cNvSpPr/>
          <p:nvPr/>
        </p:nvSpPr>
        <p:spPr>
          <a:xfrm>
            <a:off x="0" y="0"/>
            <a:ext cx="9784200" cy="1431900"/>
          </a:xfrm>
          <a:prstGeom prst="rect">
            <a:avLst/>
          </a:prstGeom>
          <a:solidFill>
            <a:srgbClr val="3E7C2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b="1">
                <a:solidFill>
                  <a:schemeClr val="lt2"/>
                </a:solidFill>
                <a:latin typeface="Raleway"/>
                <a:ea typeface="Raleway"/>
                <a:cs typeface="Raleway"/>
                <a:sym typeface="Raleway"/>
              </a:rPr>
              <a:t>What do autistic people look like?</a:t>
            </a:r>
            <a:endParaRPr sz="3600" b="1">
              <a:solidFill>
                <a:schemeClr val="lt2"/>
              </a:solidFill>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843</Words>
  <Application>Microsoft Office PowerPoint</Application>
  <PresentationFormat>Custom</PresentationFormat>
  <Paragraphs>168</Paragraphs>
  <Slides>37</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Calibri</vt:lpstr>
      <vt:lpstr>Arial</vt:lpstr>
      <vt:lpstr>Raleway</vt:lpstr>
      <vt:lpstr>Office Theme</vt:lpstr>
      <vt:lpstr>PowerPoint Presentation</vt:lpstr>
      <vt:lpstr>Who are we?</vt:lpstr>
      <vt:lpstr> Overview</vt:lpstr>
      <vt:lpstr>What is</vt:lpstr>
      <vt:lpstr>autism</vt:lpstr>
      <vt:lpstr>person  with  autism?</vt:lpstr>
      <vt:lpstr>1 in 100</vt:lpstr>
      <vt:lpstr>1:4</vt:lpstr>
      <vt:lpstr>PowerPoint Presentation</vt:lpstr>
      <vt:lpstr>PowerPoint Presentation</vt:lpstr>
      <vt:lpstr>T H E S P E C T R U M</vt:lpstr>
      <vt:lpstr>T H E S P E C T R U M</vt:lpstr>
      <vt:lpstr>NEURODIVERSITY</vt:lpstr>
      <vt:lpstr>NEURODIVERSITY</vt:lpstr>
      <vt:lpstr>Aren't we all a  little autistic  though?</vt:lpstr>
      <vt:lpstr>absolutely not!</vt:lpstr>
      <vt:lpstr>PowerPoint Presentation</vt:lpstr>
      <vt:lpstr>PowerPoint Presentation</vt:lpstr>
      <vt:lpstr>Differing perceptions</vt:lpstr>
      <vt:lpstr>01</vt:lpstr>
      <vt:lpstr>PowerPoint Presentation</vt:lpstr>
      <vt:lpstr>PowerPoint Presentation</vt:lpstr>
      <vt:lpstr>PowerPoint Presentation</vt:lpstr>
      <vt:lpstr>I’m in pain</vt:lpstr>
      <vt:lpstr>Neurodivergence in education</vt:lpstr>
      <vt:lpstr>Top tips </vt:lpstr>
      <vt:lpstr>02</vt:lpstr>
      <vt:lpstr>I'll be there  in a minute</vt:lpstr>
      <vt:lpstr>PowerPoint Presentation</vt:lpstr>
      <vt:lpstr>PowerPoint Presentation</vt:lpstr>
      <vt:lpstr>Structure and routines</vt:lpstr>
      <vt:lpstr>Change to routine or  structure can be  extremely stressful on our bodies, especially when  poorly communicated</vt:lpstr>
      <vt:lpstr>Top tips</vt:lpstr>
      <vt:lpstr>PowerPoint Presentation</vt:lpstr>
      <vt:lpstr>PowerPoint Presentation</vt:lpstr>
      <vt:lpstr>thank you</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K.E.Waldock</dc:creator>
  <cp:lastModifiedBy>Julie Iliffe</cp:lastModifiedBy>
  <cp:revision>2</cp:revision>
  <dcterms:modified xsi:type="dcterms:W3CDTF">2019-03-12T10:02:31Z</dcterms:modified>
</cp:coreProperties>
</file>