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C594"/>
    <a:srgbClr val="FA7272"/>
    <a:srgbClr val="A9DB2D"/>
    <a:srgbClr val="BAB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7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5DBB2-BE10-7C9C-DC00-23DCDF595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B5EAA-8EDB-0755-4D67-8B45E56E3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DA629-F7C7-E883-DBCD-5006FFCC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18A4C-3C2A-176D-332E-A01F34C5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E1D3D-5102-98B4-0161-45C44A2B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2929-0078-CD08-218C-A077335D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C1629-0ADA-0D76-7012-D03D9CE0B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C2DA5-9B29-B0CF-4295-3FCE7FFE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A9C51-FBFE-BDE9-89EE-090E716E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C97E4-1AC0-2C11-4266-04F2D22D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39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399BEE-FBD8-5B1D-FBCE-4D2D61D64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4BA1D-0799-D7D7-A6DE-DF97C5009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D659F-1452-48F5-F167-10FFBD6E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FA7F0-84E5-4B2F-EFD9-97E3C8F8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FECE5-76F3-5063-B588-555A926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78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DA1D4-7229-C3FE-EE0A-DC8E3430C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D338-7E9B-527B-F605-7A56FC278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DAC65-1D98-995C-5429-130663D3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8E179-5706-41C5-1EA0-DEC09F67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3154C-81C8-939B-A463-9FABBF1C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9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526E-A30F-0045-8CCD-9EC2FDB3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E798C-1470-2545-4C33-2D13C531A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032A0-52B1-620E-6FE1-DEE3DEF57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6042-FED3-00AC-90E4-4C13647D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18ED0-C73E-089F-5747-AAB77CF7F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58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BF6C-D24D-D0D6-D070-1E49A2BCC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701BD-5FA0-AC85-FF99-542B85A15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1B796-C837-D82E-8AE3-D20FAC167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0479E-FE23-7B28-D671-D9828A3D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2112E-1C1D-0DF7-26FD-2532FD69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AD6D5-8259-D9F8-4E02-7357876B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6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9C837-52A1-3623-37B3-42298CC36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52268-900B-509B-1FE8-110EAD0BC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8ED7D-221A-D713-EA4B-75D13C2B6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83FEB-9DA3-92E1-DE93-505E678A2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695AF-C646-227D-52EC-9C59E7165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63696A-1D76-74D7-5D20-DF3A8A4BB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A76143-8B04-68E5-FCA5-0FB05611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85683-A990-83F0-ED1E-7DD498E4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2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8D3E-D1D0-61ED-E978-A5CEB560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AB3B4-D35F-AA6C-81B2-A42D66E2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2AF8B-EFED-096F-F74C-FC1BE50E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66F35-35A6-B000-3231-35D14868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72ABD-EB3C-043A-9A02-5410A61C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D3908-F5B7-FD69-4120-FB4DD190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D87BC-B964-6898-6003-6E32B0D3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5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F75C-C6C0-6362-2572-621FFEA3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BD0C-A2F6-5E5F-17BE-B5F3CBE86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AE569-333E-38D9-95DD-A06433BBD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23DD9-7A22-816F-0153-E76EED30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AD3F1-0819-FDAA-EC79-E580BF26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E1E40-3C4D-017D-21C7-A06065F7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9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7059-7A94-9517-03E3-C719CFE1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BA15BA-B379-2292-D745-E51552F72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423BF-343F-8B62-77E8-BC3514222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5D579-EAA0-6648-A7D2-9C61D8149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2D153-0A50-AAE4-494E-772D4D65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57A1F-8996-9D94-B3AD-F9C0F818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2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4B399-2154-4169-5F41-B03BD0CA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6DB6F-AFED-ABFB-53B2-511FB8BB7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0EAAB-9E95-0DC2-96AB-F2CDE2EEB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93FDD-885B-4F5A-B90E-21DC5820EE4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0045D-660C-9E14-47D5-7724FFDA6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788C-DC26-36E7-8362-2BB01D2DD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1847-EEDC-46D9-BE6D-0C90E1E6B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7F4803-BA4C-ECCD-88F6-06F926197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737" y="717847"/>
            <a:ext cx="5476027" cy="8193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8DA206-55F1-569A-540B-4FF4E0D47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034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FEF533-B644-BECF-16B5-BFA09144A169}"/>
              </a:ext>
            </a:extLst>
          </p:cNvPr>
          <p:cNvSpPr/>
          <p:nvPr/>
        </p:nvSpPr>
        <p:spPr>
          <a:xfrm>
            <a:off x="1616129" y="1871728"/>
            <a:ext cx="2429163" cy="66982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1CF4B0-57DC-5DD2-BB15-CFBF099C334D}"/>
              </a:ext>
            </a:extLst>
          </p:cNvPr>
          <p:cNvSpPr/>
          <p:nvPr/>
        </p:nvSpPr>
        <p:spPr>
          <a:xfrm>
            <a:off x="4359564" y="1857158"/>
            <a:ext cx="2429163" cy="669824"/>
          </a:xfrm>
          <a:prstGeom prst="rect">
            <a:avLst/>
          </a:prstGeom>
          <a:solidFill>
            <a:srgbClr val="00B0F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615210-C8F4-3FE2-38C6-2F43DD761330}"/>
              </a:ext>
            </a:extLst>
          </p:cNvPr>
          <p:cNvSpPr/>
          <p:nvPr/>
        </p:nvSpPr>
        <p:spPr>
          <a:xfrm>
            <a:off x="7129514" y="1857595"/>
            <a:ext cx="2429163" cy="15714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EDEA98-6A23-0DB4-A946-F832DF61A943}"/>
              </a:ext>
            </a:extLst>
          </p:cNvPr>
          <p:cNvSpPr/>
          <p:nvPr/>
        </p:nvSpPr>
        <p:spPr>
          <a:xfrm>
            <a:off x="1589615" y="2711881"/>
            <a:ext cx="2429163" cy="37348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589BF9-0812-C103-C756-ED15F0684AC4}"/>
              </a:ext>
            </a:extLst>
          </p:cNvPr>
          <p:cNvSpPr/>
          <p:nvPr/>
        </p:nvSpPr>
        <p:spPr>
          <a:xfrm>
            <a:off x="4396507" y="2697312"/>
            <a:ext cx="2429163" cy="3734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CC9B36-9B15-6874-E6D4-05963E9156A0}"/>
              </a:ext>
            </a:extLst>
          </p:cNvPr>
          <p:cNvSpPr/>
          <p:nvPr/>
        </p:nvSpPr>
        <p:spPr>
          <a:xfrm>
            <a:off x="7139942" y="3552098"/>
            <a:ext cx="2429163" cy="287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4849A7-9E2B-0717-9A7D-C2DF9E97B115}"/>
              </a:ext>
            </a:extLst>
          </p:cNvPr>
          <p:cNvSpPr txBox="1"/>
          <p:nvPr/>
        </p:nvSpPr>
        <p:spPr>
          <a:xfrm>
            <a:off x="1589614" y="1851612"/>
            <a:ext cx="2429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Division of Arts and Humanities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3AAA2D-8860-E3CD-A8F7-04F82297831F}"/>
              </a:ext>
            </a:extLst>
          </p:cNvPr>
          <p:cNvSpPr txBox="1"/>
          <p:nvPr/>
        </p:nvSpPr>
        <p:spPr>
          <a:xfrm>
            <a:off x="4359564" y="1851612"/>
            <a:ext cx="2429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Division of Natural Sciences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2BC794-1324-37AB-15B0-43557D288891}"/>
              </a:ext>
            </a:extLst>
          </p:cNvPr>
          <p:cNvSpPr txBox="1"/>
          <p:nvPr/>
        </p:nvSpPr>
        <p:spPr>
          <a:xfrm>
            <a:off x="7234331" y="1851612"/>
            <a:ext cx="22377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Division of Computing, Engineering and Mathematical Sciences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8A1F85-4226-CE52-DA43-3A6123CC3841}"/>
              </a:ext>
            </a:extLst>
          </p:cNvPr>
          <p:cNvSpPr txBox="1"/>
          <p:nvPr/>
        </p:nvSpPr>
        <p:spPr>
          <a:xfrm>
            <a:off x="1577156" y="2711881"/>
            <a:ext cx="24088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Kent School of Architecture and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European Culture and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Centre for Music and Audio Technology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68C188-AF6D-F7B4-24D2-589B7DEB84F7}"/>
              </a:ext>
            </a:extLst>
          </p:cNvPr>
          <p:cNvSpPr txBox="1"/>
          <p:nvPr/>
        </p:nvSpPr>
        <p:spPr>
          <a:xfrm>
            <a:off x="4394653" y="2674269"/>
            <a:ext cx="2237795" cy="367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Biosciences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Physical Sciences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Sport and Exercise Sciences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Medway School of Pharmacy (as an affiliate)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Kent and Medway Medical School (as an affiliate)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1A01DC-8DA9-BC9E-FE5B-19A8ED76DA1F}"/>
              </a:ext>
            </a:extLst>
          </p:cNvPr>
          <p:cNvSpPr txBox="1"/>
          <p:nvPr/>
        </p:nvSpPr>
        <p:spPr>
          <a:xfrm>
            <a:off x="7139941" y="3552098"/>
            <a:ext cx="242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Computing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Engineering and Digital 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Mathematics, Statistics and Actuarial Science</a:t>
            </a:r>
          </a:p>
        </p:txBody>
      </p:sp>
    </p:spTree>
    <p:extLst>
      <p:ext uri="{BB962C8B-B14F-4D97-AF65-F5344CB8AC3E}">
        <p14:creationId xmlns:p14="http://schemas.microsoft.com/office/powerpoint/2010/main" val="179704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5278809-2596-A846-B3B5-8B130DFF3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4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2DBF31-8CB0-6E73-2275-FF0657341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737" y="717847"/>
            <a:ext cx="5476027" cy="81933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91FD98B-8F5B-AB5F-F42F-05D41CABFC0E}"/>
              </a:ext>
            </a:extLst>
          </p:cNvPr>
          <p:cNvSpPr/>
          <p:nvPr/>
        </p:nvSpPr>
        <p:spPr>
          <a:xfrm>
            <a:off x="9196281" y="2825755"/>
            <a:ext cx="2115127" cy="3657064"/>
          </a:xfrm>
          <a:prstGeom prst="rect">
            <a:avLst/>
          </a:prstGeom>
          <a:solidFill>
            <a:srgbClr val="BAB5FD"/>
          </a:solidFill>
          <a:ln>
            <a:solidFill>
              <a:srgbClr val="BAB5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E142E-9DB4-CD06-B831-5387794C115D}"/>
              </a:ext>
            </a:extLst>
          </p:cNvPr>
          <p:cNvSpPr txBox="1"/>
          <p:nvPr/>
        </p:nvSpPr>
        <p:spPr>
          <a:xfrm>
            <a:off x="9196281" y="1907834"/>
            <a:ext cx="2115127" cy="70788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solidFill>
                  <a:schemeClr val="bg1"/>
                </a:solidFill>
              </a:rPr>
              <a:t>Directorate </a:t>
            </a:r>
            <a:r>
              <a:rPr lang="en-GB" sz="2000" b="1" dirty="0">
                <a:solidFill>
                  <a:schemeClr val="bg1"/>
                </a:solidFill>
              </a:rPr>
              <a:t>of Education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AD1D05-39EF-8AC3-A548-C87F6AB5342F}"/>
              </a:ext>
            </a:extLst>
          </p:cNvPr>
          <p:cNvSpPr txBox="1"/>
          <p:nvPr/>
        </p:nvSpPr>
        <p:spPr>
          <a:xfrm>
            <a:off x="9196281" y="2825755"/>
            <a:ext cx="21151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Global and Lifelong Learning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Centre for the Study of Higher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International Programmes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1E2205-7F11-2F5F-A246-12961FB2C890}"/>
              </a:ext>
            </a:extLst>
          </p:cNvPr>
          <p:cNvSpPr/>
          <p:nvPr/>
        </p:nvSpPr>
        <p:spPr>
          <a:xfrm>
            <a:off x="406165" y="1907834"/>
            <a:ext cx="2429163" cy="457498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919CC8-A86D-D4D6-90DA-D1B76F7F733D}"/>
              </a:ext>
            </a:extLst>
          </p:cNvPr>
          <p:cNvSpPr/>
          <p:nvPr/>
        </p:nvSpPr>
        <p:spPr>
          <a:xfrm>
            <a:off x="3336204" y="1907835"/>
            <a:ext cx="2429163" cy="66982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7E03A0-CD18-1232-0BDA-29D001C4E2DB}"/>
              </a:ext>
            </a:extLst>
          </p:cNvPr>
          <p:cNvSpPr/>
          <p:nvPr/>
        </p:nvSpPr>
        <p:spPr>
          <a:xfrm>
            <a:off x="6272168" y="1907834"/>
            <a:ext cx="2429163" cy="102730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D720F8-98FF-1CB3-E3F9-CA58098F025C}"/>
              </a:ext>
            </a:extLst>
          </p:cNvPr>
          <p:cNvSpPr/>
          <p:nvPr/>
        </p:nvSpPr>
        <p:spPr>
          <a:xfrm>
            <a:off x="3331587" y="2747987"/>
            <a:ext cx="2429163" cy="3734831"/>
          </a:xfrm>
          <a:prstGeom prst="rect">
            <a:avLst/>
          </a:prstGeom>
          <a:solidFill>
            <a:srgbClr val="FA7272"/>
          </a:solidFill>
          <a:ln>
            <a:solidFill>
              <a:srgbClr val="FA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80B8F9-203C-AB6B-F1CB-55AFFFDE5B5E}"/>
              </a:ext>
            </a:extLst>
          </p:cNvPr>
          <p:cNvSpPr/>
          <p:nvPr/>
        </p:nvSpPr>
        <p:spPr>
          <a:xfrm>
            <a:off x="6266243" y="3201821"/>
            <a:ext cx="2429163" cy="3280997"/>
          </a:xfrm>
          <a:prstGeom prst="rect">
            <a:avLst/>
          </a:prstGeom>
          <a:solidFill>
            <a:srgbClr val="89C594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9E9755-6CFB-D487-55E9-3E980C7C1C94}"/>
              </a:ext>
            </a:extLst>
          </p:cNvPr>
          <p:cNvSpPr txBox="1"/>
          <p:nvPr/>
        </p:nvSpPr>
        <p:spPr>
          <a:xfrm>
            <a:off x="406165" y="1907834"/>
            <a:ext cx="2429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Kent Business School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435E3D-7F78-370A-3E67-79A54D8F72AF}"/>
              </a:ext>
            </a:extLst>
          </p:cNvPr>
          <p:cNvSpPr txBox="1"/>
          <p:nvPr/>
        </p:nvSpPr>
        <p:spPr>
          <a:xfrm>
            <a:off x="3331587" y="1907834"/>
            <a:ext cx="2429163" cy="70788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Division of Human and Social Sciences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0B217-A293-87EC-815E-FD35C7D414A9}"/>
              </a:ext>
            </a:extLst>
          </p:cNvPr>
          <p:cNvSpPr txBox="1"/>
          <p:nvPr/>
        </p:nvSpPr>
        <p:spPr>
          <a:xfrm>
            <a:off x="6263934" y="1958075"/>
            <a:ext cx="242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Division for the study of Law, Society and Social Justice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BEAA9F-CA07-15D7-3C9C-F48B277FA42D}"/>
              </a:ext>
            </a:extLst>
          </p:cNvPr>
          <p:cNvSpPr txBox="1"/>
          <p:nvPr/>
        </p:nvSpPr>
        <p:spPr>
          <a:xfrm>
            <a:off x="3331587" y="2747987"/>
            <a:ext cx="24291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Anthropology and Conservation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Politics and International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Psychology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ACD8EE-8B3E-D95A-A1AC-A8804F106C2E}"/>
              </a:ext>
            </a:extLst>
          </p:cNvPr>
          <p:cNvSpPr txBox="1"/>
          <p:nvPr/>
        </p:nvSpPr>
        <p:spPr>
          <a:xfrm>
            <a:off x="6263934" y="3201821"/>
            <a:ext cx="2429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Kent Law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School of Social Policy, Sociology and Social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Centre for Journalism</a:t>
            </a:r>
          </a:p>
        </p:txBody>
      </p:sp>
    </p:spTree>
    <p:extLst>
      <p:ext uri="{BB962C8B-B14F-4D97-AF65-F5344CB8AC3E}">
        <p14:creationId xmlns:p14="http://schemas.microsoft.com/office/powerpoint/2010/main" val="307338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161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Blake</dc:creator>
  <cp:lastModifiedBy>Allen Tullett</cp:lastModifiedBy>
  <cp:revision>11</cp:revision>
  <dcterms:created xsi:type="dcterms:W3CDTF">2022-05-16T12:59:03Z</dcterms:created>
  <dcterms:modified xsi:type="dcterms:W3CDTF">2022-06-07T11:21:45Z</dcterms:modified>
</cp:coreProperties>
</file>