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42755"/>
    <a:srgbClr val="A97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3180" y="4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4F25E-7362-4988-836E-D69B6997677F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2DFE2-F2BC-4EA9-9A55-9478C6918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322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42DFE2-F2BC-4EA9-9A55-9478C691899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85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on-recruitment template_A4 Generic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34630" cy="10796229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>
          <a:xfrm>
            <a:off x="787400" y="7099300"/>
            <a:ext cx="4927600" cy="3175000"/>
          </a:xfrm>
          <a:prstGeom prst="rect">
            <a:avLst/>
          </a:prstGeom>
          <a:solidFill>
            <a:schemeClr val="bg1"/>
          </a:solidFill>
        </p:spPr>
      </p:sp>
      <p:pic>
        <p:nvPicPr>
          <p:cNvPr id="6" name="Picture 5" descr="Uok_Logo_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491" y="9683859"/>
            <a:ext cx="1140618" cy="61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31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55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qaco@kent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qacotraining@kent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711199" y="384562"/>
            <a:ext cx="4991099" cy="194867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3200"/>
              </a:lnSpc>
              <a:spcAft>
                <a:spcPts val="3000"/>
              </a:spcAft>
            </a:pPr>
            <a:r>
              <a:rPr lang="en-GB" sz="3200" cap="all" dirty="0">
                <a:solidFill>
                  <a:srgbClr val="FFFFFF"/>
                </a:solidFill>
                <a:effectLst/>
                <a:latin typeface="Century Schoolbook"/>
              </a:rPr>
              <a:t>QUALITY ASSURANCE &amp; COMPLIANCE OFFICE</a:t>
            </a:r>
            <a:r>
              <a:rPr lang="en-GB" sz="3200" cap="all" dirty="0">
                <a:solidFill>
                  <a:srgbClr val="042755"/>
                </a:solidFill>
                <a:effectLst/>
                <a:latin typeface="Century Schoolbook"/>
              </a:rPr>
              <a:t>/Partnership forum</a:t>
            </a:r>
            <a:endParaRPr lang="en-GB" sz="3200" dirty="0"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1201" y="2819398"/>
            <a:ext cx="6522112" cy="7109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The Quality Assurance &amp; Compliance Office would like to invite you to the Partnerships Forum which is taking place on </a:t>
            </a:r>
            <a:r>
              <a:rPr lang="en-GB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Tuesday </a:t>
            </a:r>
            <a:r>
              <a:rPr lang="en-GB" sz="1600" b="1" dirty="0">
                <a:solidFill>
                  <a:schemeClr val="bg1"/>
                </a:solidFill>
                <a:latin typeface="Arial"/>
                <a:cs typeface="Arial"/>
              </a:rPr>
              <a:t>17 May 2022, 14:00 – 16:00 on MS Teams.</a:t>
            </a:r>
          </a:p>
          <a:p>
            <a:pPr>
              <a:spcAft>
                <a:spcPts val="600"/>
              </a:spcAft>
            </a:pPr>
            <a:endParaRPr lang="en-GB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r>
              <a:rPr lang="en-GB" sz="1600" b="1" dirty="0">
                <a:solidFill>
                  <a:schemeClr val="bg1"/>
                </a:solidFill>
                <a:latin typeface="Arial"/>
                <a:cs typeface="Arial"/>
              </a:rPr>
              <a:t>Agenda</a:t>
            </a:r>
          </a:p>
          <a:p>
            <a:pPr>
              <a:spcAft>
                <a:spcPts val="600"/>
              </a:spcAft>
            </a:pPr>
            <a:endParaRPr lang="en-GB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2pm - Welcome and important Updates – Malcolm Dixon – 10 minutes</a:t>
            </a:r>
          </a:p>
          <a:p>
            <a:pPr lvl="0" fontAlgn="base"/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2.10pm Intro to Team – Alison Webster - 10 minutes total (Ali, Tina, Kit, </a:t>
            </a:r>
            <a:r>
              <a:rPr lang="en-GB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Harri</a:t>
            </a: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Philip) </a:t>
            </a:r>
          </a:p>
          <a:p>
            <a:pPr lvl="0" fontAlgn="base"/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2.20pm Academic Misconduct – Hannah Huxley and Karen Brown – 35 minutes including time for questions. </a:t>
            </a:r>
          </a:p>
          <a:p>
            <a:pPr lvl="0" fontAlgn="base"/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2.55 pm Break – 15 minutes </a:t>
            </a:r>
          </a:p>
          <a:p>
            <a:pPr lvl="0" fontAlgn="base"/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3.10pm TEF – Louise Naylor – 15 minutes </a:t>
            </a:r>
          </a:p>
          <a:p>
            <a:pPr lvl="0" fontAlgn="base"/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180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3.25pm Overview </a:t>
            </a: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 B Conditions – Jana Moehren– 20 minutes plus 15 minutes for questions  </a:t>
            </a:r>
          </a:p>
          <a:p>
            <a:pPr lvl="0" fontAlgn="base"/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400" b="1" dirty="0">
              <a:solidFill>
                <a:srgbClr val="A97D19"/>
              </a:solidFill>
              <a:latin typeface="Arial"/>
              <a:cs typeface="Arial"/>
            </a:endParaRPr>
          </a:p>
          <a:p>
            <a:r>
              <a:rPr lang="en-US" sz="1400" b="1" dirty="0">
                <a:solidFill>
                  <a:srgbClr val="A97D19"/>
                </a:solidFill>
                <a:latin typeface="Arial"/>
                <a:cs typeface="Arial"/>
              </a:rPr>
              <a:t>Further information</a:t>
            </a:r>
            <a:endParaRPr lang="en-GB" sz="1400" b="1" dirty="0">
              <a:solidFill>
                <a:srgbClr val="A97D19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E: 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qaco@kent.ac.uk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or 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qacotraining@kent.ac.uk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en-GB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www.kent.ac.uk</a:t>
            </a:r>
            <a:endParaRPr lang="en-GB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0880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150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Schoolbook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Allen Tullett</cp:lastModifiedBy>
  <cp:revision>22</cp:revision>
  <dcterms:created xsi:type="dcterms:W3CDTF">2015-05-12T18:14:39Z</dcterms:created>
  <dcterms:modified xsi:type="dcterms:W3CDTF">2022-06-07T11:17:42Z</dcterms:modified>
</cp:coreProperties>
</file>