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53" r:id="rId2"/>
    <p:sldMasterId id="2147483717" r:id="rId3"/>
    <p:sldMasterId id="2147483735" r:id="rId4"/>
  </p:sldMasterIdLst>
  <p:notesMasterIdLst>
    <p:notesMasterId r:id="rId29"/>
  </p:notesMasterIdLst>
  <p:sldIdLst>
    <p:sldId id="331" r:id="rId5"/>
    <p:sldId id="259" r:id="rId6"/>
    <p:sldId id="332" r:id="rId7"/>
    <p:sldId id="343" r:id="rId8"/>
    <p:sldId id="344" r:id="rId9"/>
    <p:sldId id="258" r:id="rId10"/>
    <p:sldId id="345" r:id="rId11"/>
    <p:sldId id="356" r:id="rId12"/>
    <p:sldId id="346" r:id="rId13"/>
    <p:sldId id="347" r:id="rId14"/>
    <p:sldId id="348" r:id="rId15"/>
    <p:sldId id="358" r:id="rId16"/>
    <p:sldId id="357" r:id="rId17"/>
    <p:sldId id="349" r:id="rId18"/>
    <p:sldId id="350" r:id="rId19"/>
    <p:sldId id="351" r:id="rId20"/>
    <p:sldId id="352" r:id="rId21"/>
    <p:sldId id="359" r:id="rId22"/>
    <p:sldId id="353" r:id="rId23"/>
    <p:sldId id="354" r:id="rId24"/>
    <p:sldId id="360" r:id="rId25"/>
    <p:sldId id="355" r:id="rId26"/>
    <p:sldId id="361" r:id="rId27"/>
    <p:sldId id="341" r:id="rId28"/>
  </p:sldIdLst>
  <p:sldSz cx="12192000" cy="685800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B4B4B"/>
    <a:srgbClr val="585858"/>
    <a:srgbClr val="003585"/>
    <a:srgbClr val="003882"/>
    <a:srgbClr val="074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9387D8-61FF-4EF0-97E9-323BA5764327}" v="9" dt="2022-05-13T12:38:31.9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92245"/>
  </p:normalViewPr>
  <p:slideViewPr>
    <p:cSldViewPr snapToGrid="0" snapToObjects="1" showGuides="1">
      <p:cViewPr varScale="1">
        <p:scale>
          <a:sx n="109" d="100"/>
          <a:sy n="109" d="100"/>
        </p:scale>
        <p:origin x="3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2D6A8-79A7-49E0-9798-BE55C38FF468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F2BED5D6-763E-4B5E-A385-24E5439CFE35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3200" dirty="0"/>
            <a:t>OfS</a:t>
          </a:r>
          <a:endParaRPr lang="en-GB" sz="2200" dirty="0"/>
        </a:p>
      </dgm:t>
    </dgm:pt>
    <dgm:pt modelId="{7FBA08C2-C43C-430C-9D3E-F4C0BB8BADDE}" type="parTrans" cxnId="{79985528-5848-48DA-AB64-BC0B9EE5FD66}">
      <dgm:prSet/>
      <dgm:spPr/>
      <dgm:t>
        <a:bodyPr/>
        <a:lstStyle/>
        <a:p>
          <a:endParaRPr lang="en-GB"/>
        </a:p>
      </dgm:t>
    </dgm:pt>
    <dgm:pt modelId="{8D5C9A7E-0665-4CBC-AD49-49575B98D206}" type="sibTrans" cxnId="{79985528-5848-48DA-AB64-BC0B9EE5FD66}">
      <dgm:prSet/>
      <dgm:spPr/>
      <dgm:t>
        <a:bodyPr/>
        <a:lstStyle/>
        <a:p>
          <a:endParaRPr lang="en-GB"/>
        </a:p>
      </dgm:t>
    </dgm:pt>
    <dgm:pt modelId="{9F81AB9B-48A7-4C15-86B2-1C9F01B4784E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Conditions of Registration (B)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/>
        </a:p>
      </dgm:t>
    </dgm:pt>
    <dgm:pt modelId="{E2C63F91-071A-4382-877E-034E67527DC4}" type="parTrans" cxnId="{17E269D2-ABA2-4082-B323-D003A373D037}">
      <dgm:prSet/>
      <dgm:spPr/>
      <dgm:t>
        <a:bodyPr/>
        <a:lstStyle/>
        <a:p>
          <a:endParaRPr lang="en-GB"/>
        </a:p>
      </dgm:t>
    </dgm:pt>
    <dgm:pt modelId="{F51BD01D-136D-41A8-B24D-9A72FA4C86ED}" type="sibTrans" cxnId="{17E269D2-ABA2-4082-B323-D003A373D037}">
      <dgm:prSet/>
      <dgm:spPr/>
      <dgm:t>
        <a:bodyPr/>
        <a:lstStyle/>
        <a:p>
          <a:endParaRPr lang="en-GB"/>
        </a:p>
      </dgm:t>
    </dgm:pt>
    <dgm:pt modelId="{12D301BC-1B6F-40CA-860B-4EED34AC06C3}">
      <dgm:prSet phldrT="[Text]"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3200" dirty="0"/>
            <a:t>QAA</a:t>
          </a:r>
          <a:endParaRPr lang="en-GB" sz="2200" dirty="0"/>
        </a:p>
      </dgm:t>
    </dgm:pt>
    <dgm:pt modelId="{03F275F3-E849-4EC6-8A71-0A2743C6DB21}" type="parTrans" cxnId="{7BB7D61E-367E-4E77-91B7-14F25D890C3D}">
      <dgm:prSet/>
      <dgm:spPr/>
      <dgm:t>
        <a:bodyPr/>
        <a:lstStyle/>
        <a:p>
          <a:endParaRPr lang="en-GB"/>
        </a:p>
      </dgm:t>
    </dgm:pt>
    <dgm:pt modelId="{630B3472-5B0D-4D66-A7D0-B5D23D21A0A4}" type="sibTrans" cxnId="{7BB7D61E-367E-4E77-91B7-14F25D890C3D}">
      <dgm:prSet/>
      <dgm:spPr/>
      <dgm:t>
        <a:bodyPr/>
        <a:lstStyle/>
        <a:p>
          <a:endParaRPr lang="en-GB"/>
        </a:p>
      </dgm:t>
    </dgm:pt>
    <dgm:pt modelId="{22E3F8ED-CFF6-4546-929F-A1ED261B647C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dirty="0"/>
            <a:t>UK Quality Code</a:t>
          </a:r>
          <a:endParaRPr lang="en-GB" dirty="0"/>
        </a:p>
      </dgm:t>
    </dgm:pt>
    <dgm:pt modelId="{7CF15206-D8A8-4C6A-9B05-7F20F76DA270}" type="parTrans" cxnId="{00DD5A6D-7299-46BC-888C-17302BD15232}">
      <dgm:prSet/>
      <dgm:spPr/>
      <dgm:t>
        <a:bodyPr/>
        <a:lstStyle/>
        <a:p>
          <a:endParaRPr lang="en-GB"/>
        </a:p>
      </dgm:t>
    </dgm:pt>
    <dgm:pt modelId="{9B3D9464-74FF-4A1B-9A62-11967C6452D0}" type="sibTrans" cxnId="{00DD5A6D-7299-46BC-888C-17302BD15232}">
      <dgm:prSet/>
      <dgm:spPr/>
      <dgm:t>
        <a:bodyPr/>
        <a:lstStyle/>
        <a:p>
          <a:endParaRPr lang="en-GB"/>
        </a:p>
      </dgm:t>
    </dgm:pt>
    <dgm:pt modelId="{C382EA82-8B37-4A93-9183-BD1E1FF04408}">
      <dgm:prSet phldrT="[Text]"/>
      <dgm:spPr/>
      <dgm:t>
        <a:bodyPr/>
        <a:lstStyle/>
        <a:p>
          <a:pPr marL="0"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dirty="0"/>
            <a:t>Outcomes based</a:t>
          </a:r>
          <a:endParaRPr lang="en-GB" dirty="0"/>
        </a:p>
      </dgm:t>
    </dgm:pt>
    <dgm:pt modelId="{01781437-FB10-4F24-AFCE-B7906CCB6D4D}" type="parTrans" cxnId="{02402574-0294-4046-9B6F-ACD2EC8AA9E9}">
      <dgm:prSet/>
      <dgm:spPr/>
      <dgm:t>
        <a:bodyPr/>
        <a:lstStyle/>
        <a:p>
          <a:endParaRPr lang="en-GB"/>
        </a:p>
      </dgm:t>
    </dgm:pt>
    <dgm:pt modelId="{CCF90B2F-7B39-47BE-98D6-C02231E0BAD0}" type="sibTrans" cxnId="{02402574-0294-4046-9B6F-ACD2EC8AA9E9}">
      <dgm:prSet/>
      <dgm:spPr/>
      <dgm:t>
        <a:bodyPr/>
        <a:lstStyle/>
        <a:p>
          <a:endParaRPr lang="en-GB"/>
        </a:p>
      </dgm:t>
    </dgm:pt>
    <dgm:pt modelId="{85624409-4752-41B0-9DC2-314C947A082C}">
      <dgm:prSet phldrT="[Text]"/>
      <dgm:spPr/>
      <dgm:t>
        <a:bodyPr/>
        <a:lstStyle/>
        <a:p>
          <a:pPr marL="0"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  <a:p>
          <a:pPr marL="0"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dirty="0"/>
            <a:t>Data-driven indicators</a:t>
          </a:r>
        </a:p>
      </dgm:t>
    </dgm:pt>
    <dgm:pt modelId="{7234780B-B643-460B-84F3-0BE7E7F3CBE2}" type="parTrans" cxnId="{E8A4743B-737E-419F-8C9A-504CD4B59789}">
      <dgm:prSet/>
      <dgm:spPr/>
      <dgm:t>
        <a:bodyPr/>
        <a:lstStyle/>
        <a:p>
          <a:endParaRPr lang="en-GB"/>
        </a:p>
      </dgm:t>
    </dgm:pt>
    <dgm:pt modelId="{04975571-053A-4B93-ABDE-88122DE66CC2}" type="sibTrans" cxnId="{E8A4743B-737E-419F-8C9A-504CD4B59789}">
      <dgm:prSet/>
      <dgm:spPr/>
      <dgm:t>
        <a:bodyPr/>
        <a:lstStyle/>
        <a:p>
          <a:endParaRPr lang="en-GB"/>
        </a:p>
      </dgm:t>
    </dgm:pt>
    <dgm:pt modelId="{D86840FE-085B-455A-9892-4C9EDCA24526}">
      <dgm:prSet phldrT="[Text]"/>
      <dgm:spPr/>
      <dgm:t>
        <a:bodyPr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en-US" dirty="0"/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dirty="0"/>
            <a:t>Peer-driven</a:t>
          </a:r>
          <a:endParaRPr lang="en-GB" dirty="0"/>
        </a:p>
      </dgm:t>
    </dgm:pt>
    <dgm:pt modelId="{471B7D2F-E7F0-44DF-975A-09A0AD79276C}" type="parTrans" cxnId="{D3FF46EC-BD17-40E7-A575-204F4432F4D9}">
      <dgm:prSet/>
      <dgm:spPr/>
      <dgm:t>
        <a:bodyPr/>
        <a:lstStyle/>
        <a:p>
          <a:endParaRPr lang="en-GB"/>
        </a:p>
      </dgm:t>
    </dgm:pt>
    <dgm:pt modelId="{1E97A17B-20CE-48B0-B2E2-108AD1E68DCA}" type="sibTrans" cxnId="{D3FF46EC-BD17-40E7-A575-204F4432F4D9}">
      <dgm:prSet/>
      <dgm:spPr/>
      <dgm:t>
        <a:bodyPr/>
        <a:lstStyle/>
        <a:p>
          <a:endParaRPr lang="en-GB"/>
        </a:p>
      </dgm:t>
    </dgm:pt>
    <dgm:pt modelId="{DBC8CE8B-D3EC-415B-9861-566026587075}">
      <dgm:prSet phldrT="[Text]"/>
      <dgm:spPr/>
      <dgm:t>
        <a:bodyPr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dirty="0"/>
            <a:t>(more) Process based</a:t>
          </a: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en-GB" dirty="0"/>
        </a:p>
      </dgm:t>
    </dgm:pt>
    <dgm:pt modelId="{BD39042F-0154-4530-9736-66E06CAFEA30}" type="parTrans" cxnId="{E235C3A8-9FDB-4AD6-A302-C6701FAD91CA}">
      <dgm:prSet/>
      <dgm:spPr/>
      <dgm:t>
        <a:bodyPr/>
        <a:lstStyle/>
        <a:p>
          <a:endParaRPr lang="en-GB"/>
        </a:p>
      </dgm:t>
    </dgm:pt>
    <dgm:pt modelId="{742E671F-55C6-4613-BA4B-964CF9EF337A}" type="sibTrans" cxnId="{E235C3A8-9FDB-4AD6-A302-C6701FAD91CA}">
      <dgm:prSet/>
      <dgm:spPr/>
      <dgm:t>
        <a:bodyPr/>
        <a:lstStyle/>
        <a:p>
          <a:endParaRPr lang="en-GB"/>
        </a:p>
      </dgm:t>
    </dgm:pt>
    <dgm:pt modelId="{2BFAE48F-8677-445C-A328-7C3AA6494CA9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Risk-based review</a:t>
          </a:r>
        </a:p>
      </dgm:t>
    </dgm:pt>
    <dgm:pt modelId="{5968FF82-AE93-46AF-99A9-1B9E78D14370}" type="parTrans" cxnId="{73CAE1B3-4385-4478-9F5E-8BC6B922C4CB}">
      <dgm:prSet/>
      <dgm:spPr/>
      <dgm:t>
        <a:bodyPr/>
        <a:lstStyle/>
        <a:p>
          <a:endParaRPr lang="en-GB"/>
        </a:p>
      </dgm:t>
    </dgm:pt>
    <dgm:pt modelId="{59C46498-0E93-477E-91AB-C6CD1D941F50}" type="sibTrans" cxnId="{73CAE1B3-4385-4478-9F5E-8BC6B922C4CB}">
      <dgm:prSet/>
      <dgm:spPr/>
      <dgm:t>
        <a:bodyPr/>
        <a:lstStyle/>
        <a:p>
          <a:endParaRPr lang="en-GB"/>
        </a:p>
      </dgm:t>
    </dgm:pt>
    <dgm:pt modelId="{BBA06901-E7F4-4900-ABC4-35EDFD90936C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dirty="0"/>
            <a:t>Cyclical review</a:t>
          </a:r>
          <a:endParaRPr lang="en-GB" dirty="0"/>
        </a:p>
      </dgm:t>
    </dgm:pt>
    <dgm:pt modelId="{0D6FF40E-1AFC-4850-80F2-B8D07CBB8A41}" type="parTrans" cxnId="{93B52F25-9E5D-4D7E-8299-530C8E1D0D88}">
      <dgm:prSet/>
      <dgm:spPr/>
      <dgm:t>
        <a:bodyPr/>
        <a:lstStyle/>
        <a:p>
          <a:endParaRPr lang="en-GB"/>
        </a:p>
      </dgm:t>
    </dgm:pt>
    <dgm:pt modelId="{24972DC5-0144-40CC-A880-AE066ED89B6F}" type="sibTrans" cxnId="{93B52F25-9E5D-4D7E-8299-530C8E1D0D88}">
      <dgm:prSet/>
      <dgm:spPr/>
      <dgm:t>
        <a:bodyPr/>
        <a:lstStyle/>
        <a:p>
          <a:endParaRPr lang="en-GB"/>
        </a:p>
      </dgm:t>
    </dgm:pt>
    <dgm:pt modelId="{BF7A12B8-086E-428E-B790-833E0D08EEA9}">
      <dgm:prSet phldrT="[Text]"/>
      <dgm:spPr/>
      <dgm:t>
        <a:bodyPr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en-GB" dirty="0"/>
        </a:p>
      </dgm:t>
    </dgm:pt>
    <dgm:pt modelId="{1B65288E-F956-47AC-8BAB-9EDB6C2C925A}" type="parTrans" cxnId="{39108D0A-F2C1-4651-8800-3CF54621D721}">
      <dgm:prSet/>
      <dgm:spPr/>
      <dgm:t>
        <a:bodyPr/>
        <a:lstStyle/>
        <a:p>
          <a:endParaRPr lang="en-GB"/>
        </a:p>
      </dgm:t>
    </dgm:pt>
    <dgm:pt modelId="{66BF1461-663A-4E40-9772-4FB7D543D29A}" type="sibTrans" cxnId="{39108D0A-F2C1-4651-8800-3CF54621D721}">
      <dgm:prSet/>
      <dgm:spPr/>
      <dgm:t>
        <a:bodyPr/>
        <a:lstStyle/>
        <a:p>
          <a:endParaRPr lang="en-GB"/>
        </a:p>
      </dgm:t>
    </dgm:pt>
    <dgm:pt modelId="{FB06BA7E-56AF-407C-8929-98861D0E24A9}">
      <dgm:prSet phldrT="[Text]"/>
      <dgm:spPr/>
      <dgm:t>
        <a:bodyPr/>
        <a:lstStyle/>
        <a:p>
          <a:pPr marL="0"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0937DB3C-4BC8-420C-A742-04C72D56B669}" type="parTrans" cxnId="{A7B4D9D8-19F8-4537-8368-D1C14E579BF8}">
      <dgm:prSet/>
      <dgm:spPr/>
      <dgm:t>
        <a:bodyPr/>
        <a:lstStyle/>
        <a:p>
          <a:endParaRPr lang="en-GB"/>
        </a:p>
      </dgm:t>
    </dgm:pt>
    <dgm:pt modelId="{8EDE0B2A-280D-422E-8464-2BB65EDF0963}" type="sibTrans" cxnId="{A7B4D9D8-19F8-4537-8368-D1C14E579BF8}">
      <dgm:prSet/>
      <dgm:spPr/>
      <dgm:t>
        <a:bodyPr/>
        <a:lstStyle/>
        <a:p>
          <a:endParaRPr lang="en-GB"/>
        </a:p>
      </dgm:t>
    </dgm:pt>
    <dgm:pt modelId="{7F42C090-ABBE-4BE4-80EA-12CEF87591EB}" type="pres">
      <dgm:prSet presAssocID="{0172D6A8-79A7-49E0-9798-BE55C38FF468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795A553A-FD6F-41D9-9952-DC98999723DC}" type="pres">
      <dgm:prSet presAssocID="{0172D6A8-79A7-49E0-9798-BE55C38FF468}" presName="Background" presStyleLbl="node1" presStyleIdx="0" presStyleCnt="1"/>
      <dgm:spPr>
        <a:solidFill>
          <a:schemeClr val="accent1">
            <a:lumMod val="60000"/>
            <a:lumOff val="40000"/>
          </a:schemeClr>
        </a:solidFill>
      </dgm:spPr>
    </dgm:pt>
    <dgm:pt modelId="{BEF6A4AC-A777-45FC-8635-A49F0B630EE9}" type="pres">
      <dgm:prSet presAssocID="{0172D6A8-79A7-49E0-9798-BE55C38FF468}" presName="Divider" presStyleLbl="callout" presStyleIdx="0" presStyleCnt="1"/>
      <dgm:spPr/>
    </dgm:pt>
    <dgm:pt modelId="{1BFC1569-2F32-40EA-9194-BAD179DC714C}" type="pres">
      <dgm:prSet presAssocID="{0172D6A8-79A7-49E0-9798-BE55C38FF468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7529361-9956-4BFE-A5D9-4DDB198FC4E3}" type="pres">
      <dgm:prSet presAssocID="{0172D6A8-79A7-49E0-9798-BE55C38FF468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3119C38-1DE3-4B8D-AF91-5577D0FA223D}" type="pres">
      <dgm:prSet presAssocID="{0172D6A8-79A7-49E0-9798-BE55C38FF468}" presName="ParentText1" presStyleLbl="revTx" presStyleIdx="0" presStyleCnt="0">
        <dgm:presLayoutVars>
          <dgm:chMax val="1"/>
          <dgm:chPref val="1"/>
        </dgm:presLayoutVars>
      </dgm:prSet>
      <dgm:spPr/>
    </dgm:pt>
    <dgm:pt modelId="{E0906AE1-88BB-4C87-8999-E329AC719B34}" type="pres">
      <dgm:prSet presAssocID="{0172D6A8-79A7-49E0-9798-BE55C38FF468}" presName="ParentShape1" presStyleLbl="alignImgPlace1" presStyleIdx="0" presStyleCnt="2">
        <dgm:presLayoutVars/>
      </dgm:prSet>
      <dgm:spPr/>
    </dgm:pt>
    <dgm:pt modelId="{E6A00D42-4127-46C5-BB94-EFBA08A69BF9}" type="pres">
      <dgm:prSet presAssocID="{0172D6A8-79A7-49E0-9798-BE55C38FF468}" presName="ParentText2" presStyleLbl="revTx" presStyleIdx="0" presStyleCnt="0">
        <dgm:presLayoutVars>
          <dgm:chMax val="1"/>
          <dgm:chPref val="1"/>
        </dgm:presLayoutVars>
      </dgm:prSet>
      <dgm:spPr/>
    </dgm:pt>
    <dgm:pt modelId="{453FF036-F3F9-4F4D-BF7E-B21B5F7B93B3}" type="pres">
      <dgm:prSet presAssocID="{0172D6A8-79A7-49E0-9798-BE55C38FF468}" presName="ParentShape2" presStyleLbl="alignImgPlace1" presStyleIdx="1" presStyleCnt="2">
        <dgm:presLayoutVars/>
      </dgm:prSet>
      <dgm:spPr/>
    </dgm:pt>
  </dgm:ptLst>
  <dgm:cxnLst>
    <dgm:cxn modelId="{39108D0A-F2C1-4651-8800-3CF54621D721}" srcId="{12D301BC-1B6F-40CA-860B-4EED34AC06C3}" destId="{BF7A12B8-086E-428E-B790-833E0D08EEA9}" srcOrd="3" destOrd="0" parTransId="{1B65288E-F956-47AC-8BAB-9EDB6C2C925A}" sibTransId="{66BF1461-663A-4E40-9772-4FB7D543D29A}"/>
    <dgm:cxn modelId="{31DD390C-7FA7-4548-8E85-1B543D61328B}" type="presOf" srcId="{D86840FE-085B-455A-9892-4C9EDCA24526}" destId="{67529361-9956-4BFE-A5D9-4DDB198FC4E3}" srcOrd="0" destOrd="2" presId="urn:microsoft.com/office/officeart/2009/3/layout/OpposingIdeas"/>
    <dgm:cxn modelId="{4DFE930C-B2AF-4AAD-A84F-F09CFEE6800E}" type="presOf" srcId="{12D301BC-1B6F-40CA-860B-4EED34AC06C3}" destId="{453FF036-F3F9-4F4D-BF7E-B21B5F7B93B3}" srcOrd="1" destOrd="0" presId="urn:microsoft.com/office/officeart/2009/3/layout/OpposingIdeas"/>
    <dgm:cxn modelId="{141A6715-4749-4D97-8299-F8F373E35402}" type="presOf" srcId="{F2BED5D6-763E-4B5E-A385-24E5439CFE35}" destId="{F3119C38-1DE3-4B8D-AF91-5577D0FA223D}" srcOrd="0" destOrd="0" presId="urn:microsoft.com/office/officeart/2009/3/layout/OpposingIdeas"/>
    <dgm:cxn modelId="{7BB7D61E-367E-4E77-91B7-14F25D890C3D}" srcId="{0172D6A8-79A7-49E0-9798-BE55C38FF468}" destId="{12D301BC-1B6F-40CA-860B-4EED34AC06C3}" srcOrd="1" destOrd="0" parTransId="{03F275F3-E849-4EC6-8A71-0A2743C6DB21}" sibTransId="{630B3472-5B0D-4D66-A7D0-B5D23D21A0A4}"/>
    <dgm:cxn modelId="{93B52F25-9E5D-4D7E-8299-530C8E1D0D88}" srcId="{12D301BC-1B6F-40CA-860B-4EED34AC06C3}" destId="{BBA06901-E7F4-4900-ABC4-35EDFD90936C}" srcOrd="1" destOrd="0" parTransId="{0D6FF40E-1AFC-4850-80F2-B8D07CBB8A41}" sibTransId="{24972DC5-0144-40CC-A880-AE066ED89B6F}"/>
    <dgm:cxn modelId="{8D4FC827-D0B0-4007-9BA3-6F6A87CE2302}" type="presOf" srcId="{85624409-4752-41B0-9DC2-314C947A082C}" destId="{1BFC1569-2F32-40EA-9194-BAD179DC714C}" srcOrd="0" destOrd="2" presId="urn:microsoft.com/office/officeart/2009/3/layout/OpposingIdeas"/>
    <dgm:cxn modelId="{79985528-5848-48DA-AB64-BC0B9EE5FD66}" srcId="{0172D6A8-79A7-49E0-9798-BE55C38FF468}" destId="{F2BED5D6-763E-4B5E-A385-24E5439CFE35}" srcOrd="0" destOrd="0" parTransId="{7FBA08C2-C43C-430C-9D3E-F4C0BB8BADDE}" sibTransId="{8D5C9A7E-0665-4CBC-AD49-49575B98D206}"/>
    <dgm:cxn modelId="{7A74B834-340A-40B3-8AA5-4ED751AE8784}" type="presOf" srcId="{C382EA82-8B37-4A93-9183-BD1E1FF04408}" destId="{1BFC1569-2F32-40EA-9194-BAD179DC714C}" srcOrd="0" destOrd="4" presId="urn:microsoft.com/office/officeart/2009/3/layout/OpposingIdeas"/>
    <dgm:cxn modelId="{E8A4743B-737E-419F-8C9A-504CD4B59789}" srcId="{F2BED5D6-763E-4B5E-A385-24E5439CFE35}" destId="{85624409-4752-41B0-9DC2-314C947A082C}" srcOrd="2" destOrd="0" parTransId="{7234780B-B643-460B-84F3-0BE7E7F3CBE2}" sibTransId="{04975571-053A-4B93-ABDE-88122DE66CC2}"/>
    <dgm:cxn modelId="{96FDB65D-EE3B-4051-81A8-BCE4A110465F}" type="presOf" srcId="{2BFAE48F-8677-445C-A328-7C3AA6494CA9}" destId="{1BFC1569-2F32-40EA-9194-BAD179DC714C}" srcOrd="0" destOrd="1" presId="urn:microsoft.com/office/officeart/2009/3/layout/OpposingIdeas"/>
    <dgm:cxn modelId="{72A38A67-4618-4868-BE10-0FAD3A732D24}" type="presOf" srcId="{22E3F8ED-CFF6-4546-929F-A1ED261B647C}" destId="{67529361-9956-4BFE-A5D9-4DDB198FC4E3}" srcOrd="0" destOrd="0" presId="urn:microsoft.com/office/officeart/2009/3/layout/OpposingIdeas"/>
    <dgm:cxn modelId="{5D32A948-EDD5-41C6-863B-3010C8601E4D}" type="presOf" srcId="{12D301BC-1B6F-40CA-860B-4EED34AC06C3}" destId="{E6A00D42-4127-46C5-BB94-EFBA08A69BF9}" srcOrd="0" destOrd="0" presId="urn:microsoft.com/office/officeart/2009/3/layout/OpposingIdeas"/>
    <dgm:cxn modelId="{00DD5A6D-7299-46BC-888C-17302BD15232}" srcId="{12D301BC-1B6F-40CA-860B-4EED34AC06C3}" destId="{22E3F8ED-CFF6-4546-929F-A1ED261B647C}" srcOrd="0" destOrd="0" parTransId="{7CF15206-D8A8-4C6A-9B05-7F20F76DA270}" sibTransId="{9B3D9464-74FF-4A1B-9A62-11967C6452D0}"/>
    <dgm:cxn modelId="{6BD3E04D-3A04-4DCF-9D4D-2251410A1E1C}" type="presOf" srcId="{FB06BA7E-56AF-407C-8929-98861D0E24A9}" destId="{1BFC1569-2F32-40EA-9194-BAD179DC714C}" srcOrd="0" destOrd="3" presId="urn:microsoft.com/office/officeart/2009/3/layout/OpposingIdeas"/>
    <dgm:cxn modelId="{02402574-0294-4046-9B6F-ACD2EC8AA9E9}" srcId="{F2BED5D6-763E-4B5E-A385-24E5439CFE35}" destId="{C382EA82-8B37-4A93-9183-BD1E1FF04408}" srcOrd="4" destOrd="0" parTransId="{01781437-FB10-4F24-AFCE-B7906CCB6D4D}" sibTransId="{CCF90B2F-7B39-47BE-98D6-C02231E0BAD0}"/>
    <dgm:cxn modelId="{CD180D7D-B7C7-4C30-8643-F28F8406B5A2}" type="presOf" srcId="{DBC8CE8B-D3EC-415B-9861-566026587075}" destId="{67529361-9956-4BFE-A5D9-4DDB198FC4E3}" srcOrd="0" destOrd="4" presId="urn:microsoft.com/office/officeart/2009/3/layout/OpposingIdeas"/>
    <dgm:cxn modelId="{E235C3A8-9FDB-4AD6-A302-C6701FAD91CA}" srcId="{12D301BC-1B6F-40CA-860B-4EED34AC06C3}" destId="{DBC8CE8B-D3EC-415B-9861-566026587075}" srcOrd="4" destOrd="0" parTransId="{BD39042F-0154-4530-9736-66E06CAFEA30}" sibTransId="{742E671F-55C6-4613-BA4B-964CF9EF337A}"/>
    <dgm:cxn modelId="{AA6D86B0-1646-43E7-B3A7-FD62B61B5E2F}" type="presOf" srcId="{BF7A12B8-086E-428E-B790-833E0D08EEA9}" destId="{67529361-9956-4BFE-A5D9-4DDB198FC4E3}" srcOrd="0" destOrd="3" presId="urn:microsoft.com/office/officeart/2009/3/layout/OpposingIdeas"/>
    <dgm:cxn modelId="{73CAE1B3-4385-4478-9F5E-8BC6B922C4CB}" srcId="{F2BED5D6-763E-4B5E-A385-24E5439CFE35}" destId="{2BFAE48F-8677-445C-A328-7C3AA6494CA9}" srcOrd="1" destOrd="0" parTransId="{5968FF82-AE93-46AF-99A9-1B9E78D14370}" sibTransId="{59C46498-0E93-477E-91AB-C6CD1D941F50}"/>
    <dgm:cxn modelId="{03F04AB5-A913-4D11-82CE-716673AF692F}" type="presOf" srcId="{F2BED5D6-763E-4B5E-A385-24E5439CFE35}" destId="{E0906AE1-88BB-4C87-8999-E329AC719B34}" srcOrd="1" destOrd="0" presId="urn:microsoft.com/office/officeart/2009/3/layout/OpposingIdeas"/>
    <dgm:cxn modelId="{2FBB15BD-73D3-423F-A83E-8659CD33CA2F}" type="presOf" srcId="{0172D6A8-79A7-49E0-9798-BE55C38FF468}" destId="{7F42C090-ABBE-4BE4-80EA-12CEF87591EB}" srcOrd="0" destOrd="0" presId="urn:microsoft.com/office/officeart/2009/3/layout/OpposingIdeas"/>
    <dgm:cxn modelId="{5AB5E1C4-4F7D-47B8-87D6-F83F7256A576}" type="presOf" srcId="{9F81AB9B-48A7-4C15-86B2-1C9F01B4784E}" destId="{1BFC1569-2F32-40EA-9194-BAD179DC714C}" srcOrd="0" destOrd="0" presId="urn:microsoft.com/office/officeart/2009/3/layout/OpposingIdeas"/>
    <dgm:cxn modelId="{FA5228C5-F9E9-4247-BEF7-1F25E4BC2B82}" type="presOf" srcId="{BBA06901-E7F4-4900-ABC4-35EDFD90936C}" destId="{67529361-9956-4BFE-A5D9-4DDB198FC4E3}" srcOrd="0" destOrd="1" presId="urn:microsoft.com/office/officeart/2009/3/layout/OpposingIdeas"/>
    <dgm:cxn modelId="{17E269D2-ABA2-4082-B323-D003A373D037}" srcId="{F2BED5D6-763E-4B5E-A385-24E5439CFE35}" destId="{9F81AB9B-48A7-4C15-86B2-1C9F01B4784E}" srcOrd="0" destOrd="0" parTransId="{E2C63F91-071A-4382-877E-034E67527DC4}" sibTransId="{F51BD01D-136D-41A8-B24D-9A72FA4C86ED}"/>
    <dgm:cxn modelId="{A7B4D9D8-19F8-4537-8368-D1C14E579BF8}" srcId="{F2BED5D6-763E-4B5E-A385-24E5439CFE35}" destId="{FB06BA7E-56AF-407C-8929-98861D0E24A9}" srcOrd="3" destOrd="0" parTransId="{0937DB3C-4BC8-420C-A742-04C72D56B669}" sibTransId="{8EDE0B2A-280D-422E-8464-2BB65EDF0963}"/>
    <dgm:cxn modelId="{D3FF46EC-BD17-40E7-A575-204F4432F4D9}" srcId="{12D301BC-1B6F-40CA-860B-4EED34AC06C3}" destId="{D86840FE-085B-455A-9892-4C9EDCA24526}" srcOrd="2" destOrd="0" parTransId="{471B7D2F-E7F0-44DF-975A-09A0AD79276C}" sibTransId="{1E97A17B-20CE-48B0-B2E2-108AD1E68DCA}"/>
    <dgm:cxn modelId="{9452B76C-1FAA-496B-995B-CCF748940963}" type="presParOf" srcId="{7F42C090-ABBE-4BE4-80EA-12CEF87591EB}" destId="{795A553A-FD6F-41D9-9952-DC98999723DC}" srcOrd="0" destOrd="0" presId="urn:microsoft.com/office/officeart/2009/3/layout/OpposingIdeas"/>
    <dgm:cxn modelId="{3877F38F-093B-4E20-B919-329BEABA7C83}" type="presParOf" srcId="{7F42C090-ABBE-4BE4-80EA-12CEF87591EB}" destId="{BEF6A4AC-A777-45FC-8635-A49F0B630EE9}" srcOrd="1" destOrd="0" presId="urn:microsoft.com/office/officeart/2009/3/layout/OpposingIdeas"/>
    <dgm:cxn modelId="{29B8D293-F405-478C-96B0-BBD40F4EB874}" type="presParOf" srcId="{7F42C090-ABBE-4BE4-80EA-12CEF87591EB}" destId="{1BFC1569-2F32-40EA-9194-BAD179DC714C}" srcOrd="2" destOrd="0" presId="urn:microsoft.com/office/officeart/2009/3/layout/OpposingIdeas"/>
    <dgm:cxn modelId="{2510C5D9-B465-448E-8015-8501F62A9BAA}" type="presParOf" srcId="{7F42C090-ABBE-4BE4-80EA-12CEF87591EB}" destId="{67529361-9956-4BFE-A5D9-4DDB198FC4E3}" srcOrd="3" destOrd="0" presId="urn:microsoft.com/office/officeart/2009/3/layout/OpposingIdeas"/>
    <dgm:cxn modelId="{6734F1DA-FD19-4187-8206-0262A159221C}" type="presParOf" srcId="{7F42C090-ABBE-4BE4-80EA-12CEF87591EB}" destId="{F3119C38-1DE3-4B8D-AF91-5577D0FA223D}" srcOrd="4" destOrd="0" presId="urn:microsoft.com/office/officeart/2009/3/layout/OpposingIdeas"/>
    <dgm:cxn modelId="{05B33FFD-7E56-4743-9073-1D02BF11130F}" type="presParOf" srcId="{7F42C090-ABBE-4BE4-80EA-12CEF87591EB}" destId="{E0906AE1-88BB-4C87-8999-E329AC719B34}" srcOrd="5" destOrd="0" presId="urn:microsoft.com/office/officeart/2009/3/layout/OpposingIdeas"/>
    <dgm:cxn modelId="{6C69F357-6F49-4F9A-8EC3-4E28C8AF161A}" type="presParOf" srcId="{7F42C090-ABBE-4BE4-80EA-12CEF87591EB}" destId="{E6A00D42-4127-46C5-BB94-EFBA08A69BF9}" srcOrd="6" destOrd="0" presId="urn:microsoft.com/office/officeart/2009/3/layout/OpposingIdeas"/>
    <dgm:cxn modelId="{8BC8D8C5-8FE5-450B-9152-E0D4535A50EA}" type="presParOf" srcId="{7F42C090-ABBE-4BE4-80EA-12CEF87591EB}" destId="{453FF036-F3F9-4F4D-BF7E-B21B5F7B93B3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A553A-FD6F-41D9-9952-DC98999723DC}">
      <dsp:nvSpPr>
        <dsp:cNvPr id="0" name=""/>
        <dsp:cNvSpPr/>
      </dsp:nvSpPr>
      <dsp:spPr>
        <a:xfrm>
          <a:off x="2533469" y="816916"/>
          <a:ext cx="5897655" cy="3171557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6A4AC-A777-45FC-8635-A49F0B630EE9}">
      <dsp:nvSpPr>
        <dsp:cNvPr id="0" name=""/>
        <dsp:cNvSpPr/>
      </dsp:nvSpPr>
      <dsp:spPr>
        <a:xfrm>
          <a:off x="5482296" y="1153293"/>
          <a:ext cx="786" cy="2498802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C1569-2F32-40EA-9194-BAD179DC714C}">
      <dsp:nvSpPr>
        <dsp:cNvPr id="0" name=""/>
        <dsp:cNvSpPr/>
      </dsp:nvSpPr>
      <dsp:spPr>
        <a:xfrm>
          <a:off x="2730057" y="1057185"/>
          <a:ext cx="2555650" cy="26910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kern="1200" dirty="0"/>
            <a:t>Conditions of Registration (B)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7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kern="1200" dirty="0"/>
            <a:t>Risk-based review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Data-driven indicators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Outcomes based</a:t>
          </a:r>
          <a:endParaRPr lang="en-GB" sz="1700" kern="1200" dirty="0"/>
        </a:p>
      </dsp:txBody>
      <dsp:txXfrm>
        <a:off x="2730057" y="1057185"/>
        <a:ext cx="2555650" cy="2691018"/>
      </dsp:txXfrm>
    </dsp:sp>
    <dsp:sp modelId="{67529361-9956-4BFE-A5D9-4DDB198FC4E3}">
      <dsp:nvSpPr>
        <dsp:cNvPr id="0" name=""/>
        <dsp:cNvSpPr/>
      </dsp:nvSpPr>
      <dsp:spPr>
        <a:xfrm>
          <a:off x="5678885" y="1057185"/>
          <a:ext cx="2555650" cy="26910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1700" kern="1200" dirty="0"/>
            <a:t>UK Quality Code</a:t>
          </a:r>
          <a:endParaRPr lang="en-GB" sz="17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7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7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1700" kern="1200" dirty="0"/>
            <a:t>Cyclical review</a:t>
          </a:r>
          <a:endParaRPr lang="en-GB" sz="17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7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Peer-driven</a:t>
          </a:r>
          <a:endParaRPr lang="en-GB" sz="17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7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(more) Process based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700" kern="1200" dirty="0"/>
        </a:p>
      </dsp:txBody>
      <dsp:txXfrm>
        <a:off x="5678885" y="1057185"/>
        <a:ext cx="2555650" cy="2691018"/>
      </dsp:txXfrm>
    </dsp:sp>
    <dsp:sp modelId="{E0906AE1-88BB-4C87-8999-E329AC719B34}">
      <dsp:nvSpPr>
        <dsp:cNvPr id="0" name=""/>
        <dsp:cNvSpPr/>
      </dsp:nvSpPr>
      <dsp:spPr>
        <a:xfrm rot="16200000">
          <a:off x="312057" y="1238469"/>
          <a:ext cx="3459880" cy="982942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OfS</a:t>
          </a:r>
          <a:endParaRPr lang="en-GB" sz="2200" kern="1200" dirty="0"/>
        </a:p>
      </dsp:txBody>
      <dsp:txXfrm>
        <a:off x="460614" y="1633597"/>
        <a:ext cx="3162767" cy="489800"/>
      </dsp:txXfrm>
    </dsp:sp>
    <dsp:sp modelId="{453FF036-F3F9-4F4D-BF7E-B21B5F7B93B3}">
      <dsp:nvSpPr>
        <dsp:cNvPr id="0" name=""/>
        <dsp:cNvSpPr/>
      </dsp:nvSpPr>
      <dsp:spPr>
        <a:xfrm rot="5400000">
          <a:off x="7192655" y="2583978"/>
          <a:ext cx="3459880" cy="982942"/>
        </a:xfrm>
        <a:prstGeom prst="rightArrow">
          <a:avLst>
            <a:gd name="adj1" fmla="val 49830"/>
            <a:gd name="adj2" fmla="val 60660"/>
          </a:avLst>
        </a:prstGeom>
        <a:solidFill>
          <a:schemeClr val="tx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QAA</a:t>
          </a:r>
          <a:endParaRPr lang="en-GB" sz="2200" kern="1200" dirty="0"/>
        </a:p>
      </dsp:txBody>
      <dsp:txXfrm>
        <a:off x="7341212" y="2681993"/>
        <a:ext cx="3162767" cy="489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A069B-5F53-BA4B-B041-DFBA247A072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1B0B1-AFE4-CC4E-B18B-B0A5EA90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81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Particularly relevant for course approval, course changes, annual 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1B0B1-AFE4-CC4E-B18B-B0A5EA90B2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6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Particularly relevant for course approval and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1B0B1-AFE4-CC4E-B18B-B0A5EA90B2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8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>
            <a:extLst>
              <a:ext uri="{FF2B5EF4-FFF2-40B4-BE49-F238E27FC236}">
                <a16:creationId xmlns:a16="http://schemas.microsoft.com/office/drawing/2014/main" id="{B670C800-6BBB-0849-8B1C-02BB574E0672}"/>
              </a:ext>
            </a:extLst>
          </p:cNvPr>
          <p:cNvSpPr>
            <a:spLocks noChangeAspect="1"/>
          </p:cNvSpPr>
          <p:nvPr userDrawn="1"/>
        </p:nvSpPr>
        <p:spPr>
          <a:xfrm>
            <a:off x="5866645" y="1"/>
            <a:ext cx="6340859" cy="6858000"/>
          </a:xfrm>
          <a:custGeom>
            <a:avLst/>
            <a:gdLst>
              <a:gd name="connsiteX0" fmla="*/ 0 w 4744016"/>
              <a:gd name="connsiteY0" fmla="*/ 0 h 6858000"/>
              <a:gd name="connsiteX1" fmla="*/ 4744016 w 4744016"/>
              <a:gd name="connsiteY1" fmla="*/ 0 h 6858000"/>
              <a:gd name="connsiteX2" fmla="*/ 4744016 w 4744016"/>
              <a:gd name="connsiteY2" fmla="*/ 6858000 h 6858000"/>
              <a:gd name="connsiteX3" fmla="*/ 0 w 4744016"/>
              <a:gd name="connsiteY3" fmla="*/ 6858000 h 6858000"/>
              <a:gd name="connsiteX4" fmla="*/ 0 w 4744016"/>
              <a:gd name="connsiteY4" fmla="*/ 0 h 6858000"/>
              <a:gd name="connsiteX0" fmla="*/ 1466661 w 4744016"/>
              <a:gd name="connsiteY0" fmla="*/ 0 h 6876107"/>
              <a:gd name="connsiteX1" fmla="*/ 4744016 w 4744016"/>
              <a:gd name="connsiteY1" fmla="*/ 18107 h 6876107"/>
              <a:gd name="connsiteX2" fmla="*/ 4744016 w 4744016"/>
              <a:gd name="connsiteY2" fmla="*/ 6876107 h 6876107"/>
              <a:gd name="connsiteX3" fmla="*/ 0 w 4744016"/>
              <a:gd name="connsiteY3" fmla="*/ 6876107 h 6876107"/>
              <a:gd name="connsiteX4" fmla="*/ 1466661 w 4744016"/>
              <a:gd name="connsiteY4" fmla="*/ 0 h 6876107"/>
              <a:gd name="connsiteX0" fmla="*/ 986828 w 4744016"/>
              <a:gd name="connsiteY0" fmla="*/ 0 h 6876107"/>
              <a:gd name="connsiteX1" fmla="*/ 4744016 w 4744016"/>
              <a:gd name="connsiteY1" fmla="*/ 18107 h 6876107"/>
              <a:gd name="connsiteX2" fmla="*/ 4744016 w 4744016"/>
              <a:gd name="connsiteY2" fmla="*/ 6876107 h 6876107"/>
              <a:gd name="connsiteX3" fmla="*/ 0 w 4744016"/>
              <a:gd name="connsiteY3" fmla="*/ 6876107 h 6876107"/>
              <a:gd name="connsiteX4" fmla="*/ 986828 w 4744016"/>
              <a:gd name="connsiteY4" fmla="*/ 0 h 6876107"/>
              <a:gd name="connsiteX0" fmla="*/ 986828 w 4744016"/>
              <a:gd name="connsiteY0" fmla="*/ 0 h 6876107"/>
              <a:gd name="connsiteX1" fmla="*/ 4738079 w 4744016"/>
              <a:gd name="connsiteY1" fmla="*/ 294 h 6876107"/>
              <a:gd name="connsiteX2" fmla="*/ 4744016 w 4744016"/>
              <a:gd name="connsiteY2" fmla="*/ 6876107 h 6876107"/>
              <a:gd name="connsiteX3" fmla="*/ 0 w 4744016"/>
              <a:gd name="connsiteY3" fmla="*/ 6876107 h 6876107"/>
              <a:gd name="connsiteX4" fmla="*/ 986828 w 4744016"/>
              <a:gd name="connsiteY4" fmla="*/ 0 h 6876107"/>
              <a:gd name="connsiteX0" fmla="*/ 992766 w 4744016"/>
              <a:gd name="connsiteY0" fmla="*/ 0 h 6887982"/>
              <a:gd name="connsiteX1" fmla="*/ 4738079 w 4744016"/>
              <a:gd name="connsiteY1" fmla="*/ 12169 h 6887982"/>
              <a:gd name="connsiteX2" fmla="*/ 4744016 w 4744016"/>
              <a:gd name="connsiteY2" fmla="*/ 6887982 h 6887982"/>
              <a:gd name="connsiteX3" fmla="*/ 0 w 4744016"/>
              <a:gd name="connsiteY3" fmla="*/ 6887982 h 6887982"/>
              <a:gd name="connsiteX4" fmla="*/ 992766 w 4744016"/>
              <a:gd name="connsiteY4" fmla="*/ 0 h 6887982"/>
              <a:gd name="connsiteX0" fmla="*/ 992766 w 4744016"/>
              <a:gd name="connsiteY0" fmla="*/ 0 h 6887982"/>
              <a:gd name="connsiteX1" fmla="*/ 4732141 w 4744016"/>
              <a:gd name="connsiteY1" fmla="*/ 294 h 6887982"/>
              <a:gd name="connsiteX2" fmla="*/ 4744016 w 4744016"/>
              <a:gd name="connsiteY2" fmla="*/ 6887982 h 6887982"/>
              <a:gd name="connsiteX3" fmla="*/ 0 w 4744016"/>
              <a:gd name="connsiteY3" fmla="*/ 6887982 h 6887982"/>
              <a:gd name="connsiteX4" fmla="*/ 992766 w 4744016"/>
              <a:gd name="connsiteY4" fmla="*/ 0 h 6887982"/>
              <a:gd name="connsiteX0" fmla="*/ 992766 w 4744016"/>
              <a:gd name="connsiteY0" fmla="*/ 0 h 6887982"/>
              <a:gd name="connsiteX1" fmla="*/ 4624035 w 4744016"/>
              <a:gd name="connsiteY1" fmla="*/ 189480 h 6887982"/>
              <a:gd name="connsiteX2" fmla="*/ 4744016 w 4744016"/>
              <a:gd name="connsiteY2" fmla="*/ 6887982 h 6887982"/>
              <a:gd name="connsiteX3" fmla="*/ 0 w 4744016"/>
              <a:gd name="connsiteY3" fmla="*/ 6887982 h 6887982"/>
              <a:gd name="connsiteX4" fmla="*/ 992766 w 4744016"/>
              <a:gd name="connsiteY4" fmla="*/ 0 h 6887982"/>
              <a:gd name="connsiteX0" fmla="*/ 992766 w 4744016"/>
              <a:gd name="connsiteY0" fmla="*/ 0 h 6887982"/>
              <a:gd name="connsiteX1" fmla="*/ 4592504 w 4744016"/>
              <a:gd name="connsiteY1" fmla="*/ 117409 h 6887982"/>
              <a:gd name="connsiteX2" fmla="*/ 4744016 w 4744016"/>
              <a:gd name="connsiteY2" fmla="*/ 6887982 h 6887982"/>
              <a:gd name="connsiteX3" fmla="*/ 0 w 4744016"/>
              <a:gd name="connsiteY3" fmla="*/ 6887982 h 6887982"/>
              <a:gd name="connsiteX4" fmla="*/ 992766 w 4744016"/>
              <a:gd name="connsiteY4" fmla="*/ 0 h 6887982"/>
              <a:gd name="connsiteX0" fmla="*/ 992766 w 4755220"/>
              <a:gd name="connsiteY0" fmla="*/ 13220 h 6901202"/>
              <a:gd name="connsiteX1" fmla="*/ 4754663 w 4755220"/>
              <a:gd name="connsiteY1" fmla="*/ 0 h 6901202"/>
              <a:gd name="connsiteX2" fmla="*/ 4744016 w 4755220"/>
              <a:gd name="connsiteY2" fmla="*/ 6901202 h 6901202"/>
              <a:gd name="connsiteX3" fmla="*/ 0 w 4755220"/>
              <a:gd name="connsiteY3" fmla="*/ 6901202 h 6901202"/>
              <a:gd name="connsiteX4" fmla="*/ 992766 w 4755220"/>
              <a:gd name="connsiteY4" fmla="*/ 13220 h 6901202"/>
              <a:gd name="connsiteX0" fmla="*/ 997270 w 4755220"/>
              <a:gd name="connsiteY0" fmla="*/ 4211 h 6901202"/>
              <a:gd name="connsiteX1" fmla="*/ 4754663 w 4755220"/>
              <a:gd name="connsiteY1" fmla="*/ 0 h 6901202"/>
              <a:gd name="connsiteX2" fmla="*/ 4744016 w 4755220"/>
              <a:gd name="connsiteY2" fmla="*/ 6901202 h 6901202"/>
              <a:gd name="connsiteX3" fmla="*/ 0 w 4755220"/>
              <a:gd name="connsiteY3" fmla="*/ 6901202 h 6901202"/>
              <a:gd name="connsiteX4" fmla="*/ 997270 w 4755220"/>
              <a:gd name="connsiteY4" fmla="*/ 4211 h 6901202"/>
              <a:gd name="connsiteX0" fmla="*/ 997270 w 4755644"/>
              <a:gd name="connsiteY0" fmla="*/ 4211 h 6910211"/>
              <a:gd name="connsiteX1" fmla="*/ 4754663 w 4755644"/>
              <a:gd name="connsiteY1" fmla="*/ 0 h 6910211"/>
              <a:gd name="connsiteX2" fmla="*/ 4753025 w 4755644"/>
              <a:gd name="connsiteY2" fmla="*/ 6910211 h 6910211"/>
              <a:gd name="connsiteX3" fmla="*/ 0 w 4755644"/>
              <a:gd name="connsiteY3" fmla="*/ 6901202 h 6910211"/>
              <a:gd name="connsiteX4" fmla="*/ 997270 w 4755644"/>
              <a:gd name="connsiteY4" fmla="*/ 4211 h 6910211"/>
              <a:gd name="connsiteX0" fmla="*/ 742860 w 4755644"/>
              <a:gd name="connsiteY0" fmla="*/ 18959 h 6910211"/>
              <a:gd name="connsiteX1" fmla="*/ 4754663 w 4755644"/>
              <a:gd name="connsiteY1" fmla="*/ 0 h 6910211"/>
              <a:gd name="connsiteX2" fmla="*/ 4753025 w 4755644"/>
              <a:gd name="connsiteY2" fmla="*/ 6910211 h 6910211"/>
              <a:gd name="connsiteX3" fmla="*/ 0 w 4755644"/>
              <a:gd name="connsiteY3" fmla="*/ 6901202 h 6910211"/>
              <a:gd name="connsiteX4" fmla="*/ 742860 w 4755644"/>
              <a:gd name="connsiteY4" fmla="*/ 18959 h 6910211"/>
              <a:gd name="connsiteX0" fmla="*/ 747557 w 4755644"/>
              <a:gd name="connsiteY0" fmla="*/ 170 h 6910211"/>
              <a:gd name="connsiteX1" fmla="*/ 4754663 w 4755644"/>
              <a:gd name="connsiteY1" fmla="*/ 0 h 6910211"/>
              <a:gd name="connsiteX2" fmla="*/ 4753025 w 4755644"/>
              <a:gd name="connsiteY2" fmla="*/ 6910211 h 6910211"/>
              <a:gd name="connsiteX3" fmla="*/ 0 w 4755644"/>
              <a:gd name="connsiteY3" fmla="*/ 6901202 h 6910211"/>
              <a:gd name="connsiteX4" fmla="*/ 747557 w 4755644"/>
              <a:gd name="connsiteY4" fmla="*/ 170 h 691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5644" h="6910211">
                <a:moveTo>
                  <a:pt x="747557" y="170"/>
                </a:moveTo>
                <a:lnTo>
                  <a:pt x="4754663" y="0"/>
                </a:lnTo>
                <a:cubicBezTo>
                  <a:pt x="4758621" y="2295896"/>
                  <a:pt x="4749067" y="4614315"/>
                  <a:pt x="4753025" y="6910211"/>
                </a:cubicBezTo>
                <a:lnTo>
                  <a:pt x="0" y="6901202"/>
                </a:lnTo>
                <a:lnTo>
                  <a:pt x="747557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BA72B4C6-1AA6-234F-B173-C05416430E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40001" y="1557339"/>
            <a:ext cx="4127779" cy="2353479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algn="l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0BE4DFBF-8B11-C541-BDC4-5E008F06F6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40000" y="4433278"/>
            <a:ext cx="4127779" cy="133447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7A7A5918-CA24-FE49-B7D3-16608E85E7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1749" y="406993"/>
            <a:ext cx="1153843" cy="627886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3571B8F-0064-4B4D-8F20-7DC2C9A3BF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912000" cy="6859953"/>
          </a:xfrm>
          <a:custGeom>
            <a:avLst/>
            <a:gdLst>
              <a:gd name="connsiteX0" fmla="*/ 0 w 6912000"/>
              <a:gd name="connsiteY0" fmla="*/ 0 h 6859953"/>
              <a:gd name="connsiteX1" fmla="*/ 6912000 w 6912000"/>
              <a:gd name="connsiteY1" fmla="*/ 0 h 6859953"/>
              <a:gd name="connsiteX2" fmla="*/ 5925308 w 6912000"/>
              <a:gd name="connsiteY2" fmla="*/ 6859953 h 6859953"/>
              <a:gd name="connsiteX3" fmla="*/ 0 w 6912000"/>
              <a:gd name="connsiteY3" fmla="*/ 6858000 h 68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000" h="6859953">
                <a:moveTo>
                  <a:pt x="0" y="0"/>
                </a:moveTo>
                <a:lnTo>
                  <a:pt x="6912000" y="0"/>
                </a:lnTo>
                <a:lnTo>
                  <a:pt x="5925308" y="6859953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44627"/>
      </p:ext>
    </p:extLst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5F736-C0C5-C34F-B4C0-C6974942B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160000"/>
            <a:ext cx="7355301" cy="415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rgbClr val="000000"/>
                </a:solidFill>
              </a:defRPr>
            </a:lvl1pPr>
            <a:lvl2pPr>
              <a:buNone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61FBF99-32F4-4745-A811-4CB530A53F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39088" y="2160000"/>
            <a:ext cx="2633738" cy="1861317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13C04263-D823-5840-8C7D-B826D3119D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39087" y="4230305"/>
            <a:ext cx="2633738" cy="1958298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7124EB64-4F07-0B4F-B3C8-4C18D899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600"/>
              </a:lnSpc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07407"/>
      </p:ext>
    </p:extLst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F9AE383-D052-8442-8BD3-3D9A1F1003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8000" y="3038621"/>
            <a:ext cx="7391403" cy="3057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 indent="-180000">
              <a:spcBef>
                <a:spcPts val="0"/>
              </a:spcBef>
              <a:defRPr sz="1400"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2C31BD-448D-D14C-A4E4-887CFB0DE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2160000"/>
            <a:ext cx="7391402" cy="878621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7883065-10EB-AD47-A4FF-3092B87C8A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39088" y="2160000"/>
            <a:ext cx="2633738" cy="1797403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7600A08-D724-1041-A954-7849579CDC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39086" y="4137702"/>
            <a:ext cx="2633739" cy="1958298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96DA5C2-120E-1A4D-B42C-D378111A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600"/>
              </a:lnSpc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887605"/>
      </p:ext>
    </p:extLst>
  </p:cSld>
  <p:clrMapOvr>
    <a:masterClrMapping/>
  </p:clrMapOvr>
  <p:transition spd="slow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,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96DA5C2-120E-1A4D-B42C-D378111A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9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600"/>
              </a:lnSpc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CE1E6E9-3D94-CE4A-AED4-22115C70560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04936" y="2160000"/>
            <a:ext cx="4967890" cy="3935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 indent="-180000">
              <a:spcBef>
                <a:spcPts val="0"/>
              </a:spcBef>
              <a:defRPr sz="1400"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A70F2C91-CEB3-9E4B-B6D0-9347471D78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2160000"/>
            <a:ext cx="4967889" cy="878621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AF8C50C-25DA-7B40-91ED-B034B7348B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8000" y="3038621"/>
            <a:ext cx="4967889" cy="3057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 indent="-180000">
              <a:spcBef>
                <a:spcPts val="0"/>
              </a:spcBef>
              <a:defRPr sz="1400"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06344"/>
      </p:ext>
    </p:extLst>
  </p:cSld>
  <p:clrMapOvr>
    <a:masterClrMapping/>
  </p:clrMapOvr>
  <p:transition spd="slow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85BB1F46-DB67-E040-9EDE-DAA3EC7A70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39088" y="2177115"/>
            <a:ext cx="2633738" cy="1861317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F9AE383-D052-8442-8BD3-3D9A1F1003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8000" y="2605034"/>
            <a:ext cx="7292924" cy="13758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defRPr sz="1400"/>
            </a:lvl3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2C31BD-448D-D14C-A4E4-887CFB0DE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2160000"/>
            <a:ext cx="7292925" cy="44503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1200"/>
              </a:spcBef>
              <a:buNone/>
              <a:defRPr b="1"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2B60055-55CF-1F4A-BDF9-B514AFF82F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39086" y="4218731"/>
            <a:ext cx="2633739" cy="1958298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9C5C72-C1A9-5C4B-95EF-D0B312E340A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28000" y="4532404"/>
            <a:ext cx="7292928" cy="16036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defRPr sz="1400"/>
            </a:lvl3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596CCD1-C1F8-BC40-BCB9-4A80F562FD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000" y="4046400"/>
            <a:ext cx="7292927" cy="44503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1200"/>
              </a:spcBef>
              <a:buNone/>
              <a:defRPr b="1"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081BE-BA4D-B342-B799-41FE323D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3600"/>
              </a:lnSpc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0253"/>
      </p:ext>
    </p:extLst>
  </p:cSld>
  <p:clrMapOvr>
    <a:masterClrMapping/>
  </p:clrMapOvr>
  <p:transition spd="slow"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5485F29-D594-6244-A72B-7533E0AF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600"/>
              </a:lnSpc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9B22E-6466-D34E-AC71-C1E810167D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4936" y="2663824"/>
            <a:ext cx="4967889" cy="35750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8E1DDB-AF80-7449-9F93-5906CE8452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675" y="2663825"/>
            <a:ext cx="4967288" cy="357505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039F-7BBB-A54D-B88C-26F966690A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8000" y="2160000"/>
            <a:ext cx="4967288" cy="5302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1BC6D4-FB3F-AE47-A538-22B04B12FB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5537" y="2160000"/>
            <a:ext cx="4967288" cy="5302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601070"/>
      </p:ext>
    </p:extLst>
  </p:cSld>
  <p:clrMapOvr>
    <a:masterClrMapping/>
  </p:clrMapOvr>
  <p:transition spd="slow"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0C8328-6CA2-FB45-803F-C2F1E0EC7B89}"/>
              </a:ext>
            </a:extLst>
          </p:cNvPr>
          <p:cNvSpPr/>
          <p:nvPr userDrawn="1"/>
        </p:nvSpPr>
        <p:spPr>
          <a:xfrm>
            <a:off x="-36000" y="-36000"/>
            <a:ext cx="12240000" cy="691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0FE55BC5-0F7C-DE4C-A626-C7AA8EA687CB}"/>
              </a:ext>
            </a:extLst>
          </p:cNvPr>
          <p:cNvSpPr txBox="1"/>
          <p:nvPr userDrawn="1"/>
        </p:nvSpPr>
        <p:spPr>
          <a:xfrm>
            <a:off x="0" y="5180056"/>
            <a:ext cx="12192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FFFF"/>
                </a:solidFill>
                <a:latin typeface="Century Schoolbook" panose="02040604050505020304" pitchFamily="18" charset="0"/>
                <a:cs typeface="Arial"/>
              </a:rPr>
              <a:t>kent.ac.uk</a:t>
            </a:r>
            <a:endParaRPr sz="2400" b="0" dirty="0">
              <a:latin typeface="Century Schoolbook" panose="02040604050505020304" pitchFamily="18" charset="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A9A3D-E81A-E846-A066-66AEB6E5CC4D}"/>
              </a:ext>
            </a:extLst>
          </p:cNvPr>
          <p:cNvSpPr txBox="1"/>
          <p:nvPr userDrawn="1"/>
        </p:nvSpPr>
        <p:spPr>
          <a:xfrm>
            <a:off x="1" y="3240000"/>
            <a:ext cx="12192001" cy="11591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ts val="4000"/>
              </a:lnSpc>
            </a:pPr>
            <a:r>
              <a:rPr lang="en-US" sz="4000" b="0" i="0" cap="all" baseline="0" dirty="0">
                <a:solidFill>
                  <a:schemeClr val="bg2"/>
                </a:solidFill>
                <a:latin typeface="Century Schoolbook" panose="02040604050505020304" pitchFamily="18" charset="0"/>
              </a:rPr>
              <a:t>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D7ED3-9DD0-EE44-8E57-05B8035B3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3734" y="6042967"/>
            <a:ext cx="7564532" cy="232159"/>
          </a:xfrm>
          <a:prstGeom prst="rect">
            <a:avLst/>
          </a:prstGeom>
        </p:spPr>
      </p:pic>
      <p:pic>
        <p:nvPicPr>
          <p:cNvPr id="7" name="Picture 6" descr="Uok_Logo_white.eps">
            <a:extLst>
              <a:ext uri="{FF2B5EF4-FFF2-40B4-BE49-F238E27FC236}">
                <a16:creationId xmlns:a16="http://schemas.microsoft.com/office/drawing/2014/main" id="{113F707B-DE73-DC4A-BE1F-6FC4FC5AA7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06" y="1193658"/>
            <a:ext cx="1539994" cy="83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576"/>
      </p:ext>
    </p:extLst>
  </p:cSld>
  <p:clrMapOvr>
    <a:masterClrMapping/>
  </p:clrMapOvr>
  <p:transition spd="slow"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EE6EC0-1252-5E48-9760-AC5CA6E02C24}"/>
              </a:ext>
            </a:extLst>
          </p:cNvPr>
          <p:cNvSpPr/>
          <p:nvPr userDrawn="1"/>
        </p:nvSpPr>
        <p:spPr>
          <a:xfrm>
            <a:off x="-36000" y="-36000"/>
            <a:ext cx="12240000" cy="691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CB197-058A-FA46-AC33-AC8A87ADF6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3734" y="6042967"/>
            <a:ext cx="7564532" cy="232159"/>
          </a:xfrm>
          <a:prstGeom prst="rect">
            <a:avLst/>
          </a:prstGeom>
        </p:spPr>
      </p:pic>
      <p:pic>
        <p:nvPicPr>
          <p:cNvPr id="6" name="Picture 5" descr="Uok_Logo_white.eps">
            <a:extLst>
              <a:ext uri="{FF2B5EF4-FFF2-40B4-BE49-F238E27FC236}">
                <a16:creationId xmlns:a16="http://schemas.microsoft.com/office/drawing/2014/main" id="{ABCDC0E2-DDDF-0B48-9A2F-D421485C01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06" y="1193658"/>
            <a:ext cx="1539994" cy="835067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3108529C-5DAC-3B46-882A-D7454D79877F}"/>
              </a:ext>
            </a:extLst>
          </p:cNvPr>
          <p:cNvSpPr txBox="1"/>
          <p:nvPr userDrawn="1"/>
        </p:nvSpPr>
        <p:spPr>
          <a:xfrm>
            <a:off x="0" y="3240000"/>
            <a:ext cx="12192000" cy="6283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ts val="4000"/>
              </a:lnSpc>
              <a:spcBef>
                <a:spcPts val="0"/>
              </a:spcBef>
            </a:pPr>
            <a:r>
              <a:rPr sz="4000" b="0" spc="-5" dirty="0" err="1">
                <a:solidFill>
                  <a:schemeClr val="bg2"/>
                </a:solidFill>
                <a:latin typeface="Century Schoolbook" panose="02040604050505020304" pitchFamily="18" charset="0"/>
                <a:cs typeface="Arial"/>
              </a:rPr>
              <a:t>kent.a.uk</a:t>
            </a:r>
            <a:endParaRPr sz="4000" b="0" dirty="0">
              <a:solidFill>
                <a:schemeClr val="bg2"/>
              </a:solidFill>
              <a:latin typeface="Century Schoolbook" panose="020406040505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909785"/>
      </p:ext>
    </p:extLst>
  </p:cSld>
  <p:clrMapOvr>
    <a:masterClrMapping/>
  </p:clrMapOvr>
  <p:transition spd="slow"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66C77B-2294-4195-97AE-6F8120A12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F5F0-7BCC-49F4-8F8F-E519BE002BF3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AE3729-A40F-4622-9F18-CF27CDA1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4CCAA-522B-4141-9809-7A06A000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3804-2362-4557-A6FE-1F9910753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38746"/>
      </p:ext>
    </p:extLst>
  </p:cSld>
  <p:clrMapOvr>
    <a:masterClrMapping/>
  </p:clrMapOvr>
  <p:transition spd="slow"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5ABD-E703-4A02-8227-AFFDF0AE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22E56-301C-42A7-AE81-CB01F04A8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215B-6E50-43F7-8CFF-4C924D60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82A1-80E1-4EC7-BB71-75FF4F6A5638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FE0C3-8C1B-4A4F-A783-20F32C31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45FEE-B8E3-4DD2-8C71-3649AAA8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A96B-858F-48F2-A816-F4F6215F4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800096"/>
      </p:ext>
    </p:extLst>
  </p:cSld>
  <p:clrMapOvr>
    <a:masterClrMapping/>
  </p:clrMapOvr>
  <p:transition spd="slow"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>
            <a:extLst>
              <a:ext uri="{FF2B5EF4-FFF2-40B4-BE49-F238E27FC236}">
                <a16:creationId xmlns:a16="http://schemas.microsoft.com/office/drawing/2014/main" id="{B670C800-6BBB-0849-8B1C-02BB574E0672}"/>
              </a:ext>
            </a:extLst>
          </p:cNvPr>
          <p:cNvSpPr>
            <a:spLocks noChangeAspect="1"/>
          </p:cNvSpPr>
          <p:nvPr userDrawn="1"/>
        </p:nvSpPr>
        <p:spPr>
          <a:xfrm>
            <a:off x="5866645" y="1"/>
            <a:ext cx="6340859" cy="6858000"/>
          </a:xfrm>
          <a:custGeom>
            <a:avLst/>
            <a:gdLst>
              <a:gd name="connsiteX0" fmla="*/ 0 w 4744016"/>
              <a:gd name="connsiteY0" fmla="*/ 0 h 6858000"/>
              <a:gd name="connsiteX1" fmla="*/ 4744016 w 4744016"/>
              <a:gd name="connsiteY1" fmla="*/ 0 h 6858000"/>
              <a:gd name="connsiteX2" fmla="*/ 4744016 w 4744016"/>
              <a:gd name="connsiteY2" fmla="*/ 6858000 h 6858000"/>
              <a:gd name="connsiteX3" fmla="*/ 0 w 4744016"/>
              <a:gd name="connsiteY3" fmla="*/ 6858000 h 6858000"/>
              <a:gd name="connsiteX4" fmla="*/ 0 w 4744016"/>
              <a:gd name="connsiteY4" fmla="*/ 0 h 6858000"/>
              <a:gd name="connsiteX0" fmla="*/ 1466661 w 4744016"/>
              <a:gd name="connsiteY0" fmla="*/ 0 h 6876107"/>
              <a:gd name="connsiteX1" fmla="*/ 4744016 w 4744016"/>
              <a:gd name="connsiteY1" fmla="*/ 18107 h 6876107"/>
              <a:gd name="connsiteX2" fmla="*/ 4744016 w 4744016"/>
              <a:gd name="connsiteY2" fmla="*/ 6876107 h 6876107"/>
              <a:gd name="connsiteX3" fmla="*/ 0 w 4744016"/>
              <a:gd name="connsiteY3" fmla="*/ 6876107 h 6876107"/>
              <a:gd name="connsiteX4" fmla="*/ 1466661 w 4744016"/>
              <a:gd name="connsiteY4" fmla="*/ 0 h 6876107"/>
              <a:gd name="connsiteX0" fmla="*/ 986828 w 4744016"/>
              <a:gd name="connsiteY0" fmla="*/ 0 h 6876107"/>
              <a:gd name="connsiteX1" fmla="*/ 4744016 w 4744016"/>
              <a:gd name="connsiteY1" fmla="*/ 18107 h 6876107"/>
              <a:gd name="connsiteX2" fmla="*/ 4744016 w 4744016"/>
              <a:gd name="connsiteY2" fmla="*/ 6876107 h 6876107"/>
              <a:gd name="connsiteX3" fmla="*/ 0 w 4744016"/>
              <a:gd name="connsiteY3" fmla="*/ 6876107 h 6876107"/>
              <a:gd name="connsiteX4" fmla="*/ 986828 w 4744016"/>
              <a:gd name="connsiteY4" fmla="*/ 0 h 6876107"/>
              <a:gd name="connsiteX0" fmla="*/ 986828 w 4744016"/>
              <a:gd name="connsiteY0" fmla="*/ 0 h 6876107"/>
              <a:gd name="connsiteX1" fmla="*/ 4738079 w 4744016"/>
              <a:gd name="connsiteY1" fmla="*/ 294 h 6876107"/>
              <a:gd name="connsiteX2" fmla="*/ 4744016 w 4744016"/>
              <a:gd name="connsiteY2" fmla="*/ 6876107 h 6876107"/>
              <a:gd name="connsiteX3" fmla="*/ 0 w 4744016"/>
              <a:gd name="connsiteY3" fmla="*/ 6876107 h 6876107"/>
              <a:gd name="connsiteX4" fmla="*/ 986828 w 4744016"/>
              <a:gd name="connsiteY4" fmla="*/ 0 h 6876107"/>
              <a:gd name="connsiteX0" fmla="*/ 992766 w 4744016"/>
              <a:gd name="connsiteY0" fmla="*/ 0 h 6887982"/>
              <a:gd name="connsiteX1" fmla="*/ 4738079 w 4744016"/>
              <a:gd name="connsiteY1" fmla="*/ 12169 h 6887982"/>
              <a:gd name="connsiteX2" fmla="*/ 4744016 w 4744016"/>
              <a:gd name="connsiteY2" fmla="*/ 6887982 h 6887982"/>
              <a:gd name="connsiteX3" fmla="*/ 0 w 4744016"/>
              <a:gd name="connsiteY3" fmla="*/ 6887982 h 6887982"/>
              <a:gd name="connsiteX4" fmla="*/ 992766 w 4744016"/>
              <a:gd name="connsiteY4" fmla="*/ 0 h 6887982"/>
              <a:gd name="connsiteX0" fmla="*/ 992766 w 4744016"/>
              <a:gd name="connsiteY0" fmla="*/ 0 h 6887982"/>
              <a:gd name="connsiteX1" fmla="*/ 4732141 w 4744016"/>
              <a:gd name="connsiteY1" fmla="*/ 294 h 6887982"/>
              <a:gd name="connsiteX2" fmla="*/ 4744016 w 4744016"/>
              <a:gd name="connsiteY2" fmla="*/ 6887982 h 6887982"/>
              <a:gd name="connsiteX3" fmla="*/ 0 w 4744016"/>
              <a:gd name="connsiteY3" fmla="*/ 6887982 h 6887982"/>
              <a:gd name="connsiteX4" fmla="*/ 992766 w 4744016"/>
              <a:gd name="connsiteY4" fmla="*/ 0 h 6887982"/>
              <a:gd name="connsiteX0" fmla="*/ 992766 w 4744016"/>
              <a:gd name="connsiteY0" fmla="*/ 0 h 6887982"/>
              <a:gd name="connsiteX1" fmla="*/ 4624035 w 4744016"/>
              <a:gd name="connsiteY1" fmla="*/ 189480 h 6887982"/>
              <a:gd name="connsiteX2" fmla="*/ 4744016 w 4744016"/>
              <a:gd name="connsiteY2" fmla="*/ 6887982 h 6887982"/>
              <a:gd name="connsiteX3" fmla="*/ 0 w 4744016"/>
              <a:gd name="connsiteY3" fmla="*/ 6887982 h 6887982"/>
              <a:gd name="connsiteX4" fmla="*/ 992766 w 4744016"/>
              <a:gd name="connsiteY4" fmla="*/ 0 h 6887982"/>
              <a:gd name="connsiteX0" fmla="*/ 992766 w 4744016"/>
              <a:gd name="connsiteY0" fmla="*/ 0 h 6887982"/>
              <a:gd name="connsiteX1" fmla="*/ 4592504 w 4744016"/>
              <a:gd name="connsiteY1" fmla="*/ 117409 h 6887982"/>
              <a:gd name="connsiteX2" fmla="*/ 4744016 w 4744016"/>
              <a:gd name="connsiteY2" fmla="*/ 6887982 h 6887982"/>
              <a:gd name="connsiteX3" fmla="*/ 0 w 4744016"/>
              <a:gd name="connsiteY3" fmla="*/ 6887982 h 6887982"/>
              <a:gd name="connsiteX4" fmla="*/ 992766 w 4744016"/>
              <a:gd name="connsiteY4" fmla="*/ 0 h 6887982"/>
              <a:gd name="connsiteX0" fmla="*/ 992766 w 4755220"/>
              <a:gd name="connsiteY0" fmla="*/ 13220 h 6901202"/>
              <a:gd name="connsiteX1" fmla="*/ 4754663 w 4755220"/>
              <a:gd name="connsiteY1" fmla="*/ 0 h 6901202"/>
              <a:gd name="connsiteX2" fmla="*/ 4744016 w 4755220"/>
              <a:gd name="connsiteY2" fmla="*/ 6901202 h 6901202"/>
              <a:gd name="connsiteX3" fmla="*/ 0 w 4755220"/>
              <a:gd name="connsiteY3" fmla="*/ 6901202 h 6901202"/>
              <a:gd name="connsiteX4" fmla="*/ 992766 w 4755220"/>
              <a:gd name="connsiteY4" fmla="*/ 13220 h 6901202"/>
              <a:gd name="connsiteX0" fmla="*/ 997270 w 4755220"/>
              <a:gd name="connsiteY0" fmla="*/ 4211 h 6901202"/>
              <a:gd name="connsiteX1" fmla="*/ 4754663 w 4755220"/>
              <a:gd name="connsiteY1" fmla="*/ 0 h 6901202"/>
              <a:gd name="connsiteX2" fmla="*/ 4744016 w 4755220"/>
              <a:gd name="connsiteY2" fmla="*/ 6901202 h 6901202"/>
              <a:gd name="connsiteX3" fmla="*/ 0 w 4755220"/>
              <a:gd name="connsiteY3" fmla="*/ 6901202 h 6901202"/>
              <a:gd name="connsiteX4" fmla="*/ 997270 w 4755220"/>
              <a:gd name="connsiteY4" fmla="*/ 4211 h 6901202"/>
              <a:gd name="connsiteX0" fmla="*/ 997270 w 4755644"/>
              <a:gd name="connsiteY0" fmla="*/ 4211 h 6910211"/>
              <a:gd name="connsiteX1" fmla="*/ 4754663 w 4755644"/>
              <a:gd name="connsiteY1" fmla="*/ 0 h 6910211"/>
              <a:gd name="connsiteX2" fmla="*/ 4753025 w 4755644"/>
              <a:gd name="connsiteY2" fmla="*/ 6910211 h 6910211"/>
              <a:gd name="connsiteX3" fmla="*/ 0 w 4755644"/>
              <a:gd name="connsiteY3" fmla="*/ 6901202 h 6910211"/>
              <a:gd name="connsiteX4" fmla="*/ 997270 w 4755644"/>
              <a:gd name="connsiteY4" fmla="*/ 4211 h 6910211"/>
              <a:gd name="connsiteX0" fmla="*/ 742860 w 4755644"/>
              <a:gd name="connsiteY0" fmla="*/ 18959 h 6910211"/>
              <a:gd name="connsiteX1" fmla="*/ 4754663 w 4755644"/>
              <a:gd name="connsiteY1" fmla="*/ 0 h 6910211"/>
              <a:gd name="connsiteX2" fmla="*/ 4753025 w 4755644"/>
              <a:gd name="connsiteY2" fmla="*/ 6910211 h 6910211"/>
              <a:gd name="connsiteX3" fmla="*/ 0 w 4755644"/>
              <a:gd name="connsiteY3" fmla="*/ 6901202 h 6910211"/>
              <a:gd name="connsiteX4" fmla="*/ 742860 w 4755644"/>
              <a:gd name="connsiteY4" fmla="*/ 18959 h 6910211"/>
              <a:gd name="connsiteX0" fmla="*/ 747557 w 4755644"/>
              <a:gd name="connsiteY0" fmla="*/ 170 h 6910211"/>
              <a:gd name="connsiteX1" fmla="*/ 4754663 w 4755644"/>
              <a:gd name="connsiteY1" fmla="*/ 0 h 6910211"/>
              <a:gd name="connsiteX2" fmla="*/ 4753025 w 4755644"/>
              <a:gd name="connsiteY2" fmla="*/ 6910211 h 6910211"/>
              <a:gd name="connsiteX3" fmla="*/ 0 w 4755644"/>
              <a:gd name="connsiteY3" fmla="*/ 6901202 h 6910211"/>
              <a:gd name="connsiteX4" fmla="*/ 747557 w 4755644"/>
              <a:gd name="connsiteY4" fmla="*/ 170 h 691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5644" h="6910211">
                <a:moveTo>
                  <a:pt x="747557" y="170"/>
                </a:moveTo>
                <a:lnTo>
                  <a:pt x="4754663" y="0"/>
                </a:lnTo>
                <a:cubicBezTo>
                  <a:pt x="4758621" y="2295896"/>
                  <a:pt x="4749067" y="4614315"/>
                  <a:pt x="4753025" y="6910211"/>
                </a:cubicBezTo>
                <a:lnTo>
                  <a:pt x="0" y="6901202"/>
                </a:lnTo>
                <a:lnTo>
                  <a:pt x="747557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BA72B4C6-1AA6-234F-B173-C05416430E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40001" y="1557339"/>
            <a:ext cx="4127779" cy="2353479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accent1"/>
                </a:solidFill>
                <a:latin typeface="Century Schoolbook" panose="02040604050505020304" pitchFamily="18" charset="0"/>
              </a:defRPr>
            </a:lvl1pPr>
            <a:lvl2pPr algn="l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0BE4DFBF-8B11-C541-BDC4-5E008F06F6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40000" y="4433278"/>
            <a:ext cx="4127779" cy="133447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7A7A5918-CA24-FE49-B7D3-16608E85E7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1749" y="406993"/>
            <a:ext cx="1153843" cy="627886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3571B8F-0064-4B4D-8F20-7DC2C9A3BF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912000" cy="6859953"/>
          </a:xfrm>
          <a:custGeom>
            <a:avLst/>
            <a:gdLst>
              <a:gd name="connsiteX0" fmla="*/ 0 w 6912000"/>
              <a:gd name="connsiteY0" fmla="*/ 0 h 6859953"/>
              <a:gd name="connsiteX1" fmla="*/ 6912000 w 6912000"/>
              <a:gd name="connsiteY1" fmla="*/ 0 h 6859953"/>
              <a:gd name="connsiteX2" fmla="*/ 5925308 w 6912000"/>
              <a:gd name="connsiteY2" fmla="*/ 6859953 h 6859953"/>
              <a:gd name="connsiteX3" fmla="*/ 0 w 6912000"/>
              <a:gd name="connsiteY3" fmla="*/ 6858000 h 68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000" h="6859953">
                <a:moveTo>
                  <a:pt x="0" y="0"/>
                </a:moveTo>
                <a:lnTo>
                  <a:pt x="6912000" y="0"/>
                </a:lnTo>
                <a:lnTo>
                  <a:pt x="5925308" y="6859953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85201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05CC8BF-E2F7-144B-8156-533A3EDA37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0000" y="2383200"/>
            <a:ext cx="4024869" cy="2773991"/>
          </a:xfrm>
        </p:spPr>
        <p:txBody>
          <a:bodyPr lIns="0" tIns="0" rIns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6077D1-33B6-134B-ABB1-A7B368888F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912000" cy="6859953"/>
          </a:xfrm>
          <a:custGeom>
            <a:avLst/>
            <a:gdLst>
              <a:gd name="connsiteX0" fmla="*/ 0 w 6912000"/>
              <a:gd name="connsiteY0" fmla="*/ 0 h 6859953"/>
              <a:gd name="connsiteX1" fmla="*/ 6912000 w 6912000"/>
              <a:gd name="connsiteY1" fmla="*/ 0 h 6859953"/>
              <a:gd name="connsiteX2" fmla="*/ 5925308 w 6912000"/>
              <a:gd name="connsiteY2" fmla="*/ 6859953 h 6859953"/>
              <a:gd name="connsiteX3" fmla="*/ 0 w 6912000"/>
              <a:gd name="connsiteY3" fmla="*/ 6858000 h 68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000" h="6859953">
                <a:moveTo>
                  <a:pt x="0" y="0"/>
                </a:moveTo>
                <a:lnTo>
                  <a:pt x="6912000" y="0"/>
                </a:lnTo>
                <a:lnTo>
                  <a:pt x="5925308" y="6859953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38329"/>
      </p:ext>
    </p:extLst>
  </p:cSld>
  <p:clrMapOvr>
    <a:masterClrMapping/>
  </p:clrMapOvr>
  <p:transition spd="slow"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05CC8BF-E2F7-144B-8156-533A3EDA37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0000" y="2383200"/>
            <a:ext cx="4024869" cy="2773991"/>
          </a:xfrm>
        </p:spPr>
        <p:txBody>
          <a:bodyPr lIns="0" tIns="0" rIns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accent1"/>
                </a:solidFill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6077D1-33B6-134B-ABB1-A7B368888F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912000" cy="6859953"/>
          </a:xfrm>
          <a:custGeom>
            <a:avLst/>
            <a:gdLst>
              <a:gd name="connsiteX0" fmla="*/ 0 w 6912000"/>
              <a:gd name="connsiteY0" fmla="*/ 0 h 6859953"/>
              <a:gd name="connsiteX1" fmla="*/ 6912000 w 6912000"/>
              <a:gd name="connsiteY1" fmla="*/ 0 h 6859953"/>
              <a:gd name="connsiteX2" fmla="*/ 5925308 w 6912000"/>
              <a:gd name="connsiteY2" fmla="*/ 6859953 h 6859953"/>
              <a:gd name="connsiteX3" fmla="*/ 0 w 6912000"/>
              <a:gd name="connsiteY3" fmla="*/ 6858000 h 68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000" h="6859953">
                <a:moveTo>
                  <a:pt x="0" y="0"/>
                </a:moveTo>
                <a:lnTo>
                  <a:pt x="6912000" y="0"/>
                </a:lnTo>
                <a:lnTo>
                  <a:pt x="5925308" y="6859953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59784"/>
      </p:ext>
    </p:extLst>
  </p:cSld>
  <p:clrMapOvr>
    <a:masterClrMapping/>
  </p:clrMapOvr>
  <p:transition spd="slow"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28B72D80-D5D2-F94D-955D-F1E812EAB2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9801" y="692149"/>
            <a:ext cx="4277980" cy="1476531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accent1"/>
                </a:solidFill>
                <a:latin typeface="Century Schoolbook" panose="02040604050505020304" pitchFamily="18" charset="0"/>
              </a:defRPr>
            </a:lvl1pPr>
            <a:lvl2pPr algn="l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885508-A15D-3F4A-935B-4CDA9676C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801" y="2520001"/>
            <a:ext cx="4277981" cy="1168080"/>
          </a:xfrm>
        </p:spPr>
        <p:txBody>
          <a:bodyPr lIns="0" tIns="0" rIns="0" bIns="0">
            <a:noAutofit/>
          </a:bodyPr>
          <a:lstStyle>
            <a:lvl1pPr marL="0" marR="0" indent="0" algn="l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000000"/>
                </a:solidFill>
              </a:defRPr>
            </a:lvl1pPr>
            <a:lvl2pPr>
              <a:buNone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5EAC97-B6F3-1E42-BFA6-E79355486F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89801" y="3688081"/>
            <a:ext cx="4277980" cy="2164079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C73A1-1373-494D-AB92-63E65961B5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3937" y="6430046"/>
            <a:ext cx="1330402" cy="20737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F4668A4-6B8A-C24A-A910-2CAFE4D672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912000" cy="6859953"/>
          </a:xfrm>
          <a:custGeom>
            <a:avLst/>
            <a:gdLst>
              <a:gd name="connsiteX0" fmla="*/ 0 w 6912000"/>
              <a:gd name="connsiteY0" fmla="*/ 0 h 6859953"/>
              <a:gd name="connsiteX1" fmla="*/ 6912000 w 6912000"/>
              <a:gd name="connsiteY1" fmla="*/ 0 h 6859953"/>
              <a:gd name="connsiteX2" fmla="*/ 5925308 w 6912000"/>
              <a:gd name="connsiteY2" fmla="*/ 6859953 h 6859953"/>
              <a:gd name="connsiteX3" fmla="*/ 0 w 6912000"/>
              <a:gd name="connsiteY3" fmla="*/ 6858000 h 68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000" h="6859953">
                <a:moveTo>
                  <a:pt x="0" y="0"/>
                </a:moveTo>
                <a:lnTo>
                  <a:pt x="6912000" y="0"/>
                </a:lnTo>
                <a:lnTo>
                  <a:pt x="5925308" y="6859953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5879"/>
      </p:ext>
    </p:extLst>
  </p:cSld>
  <p:clrMapOvr>
    <a:masterClrMapping/>
  </p:clrMapOvr>
  <p:transition spd="slow"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3D2510-A6D1-9144-BF0D-7E5ACD9E55F2}"/>
              </a:ext>
            </a:extLst>
          </p:cNvPr>
          <p:cNvSpPr/>
          <p:nvPr userDrawn="1"/>
        </p:nvSpPr>
        <p:spPr>
          <a:xfrm>
            <a:off x="0" y="0"/>
            <a:ext cx="1224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05CC8BF-E2F7-144B-8156-533A3EDA37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0000" y="2383200"/>
            <a:ext cx="4024869" cy="2773991"/>
          </a:xfrm>
        </p:spPr>
        <p:txBody>
          <a:bodyPr lIns="0" tIns="0" rIns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bg1"/>
                </a:solidFill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DA2BA-5658-8C44-8D34-029D96C0A2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343" y="6410210"/>
            <a:ext cx="1380236" cy="215138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182EFD-FCB7-9F4D-BF03-9A27767E32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912000" cy="6859953"/>
          </a:xfrm>
          <a:custGeom>
            <a:avLst/>
            <a:gdLst>
              <a:gd name="connsiteX0" fmla="*/ 0 w 6912000"/>
              <a:gd name="connsiteY0" fmla="*/ 0 h 6859953"/>
              <a:gd name="connsiteX1" fmla="*/ 6912000 w 6912000"/>
              <a:gd name="connsiteY1" fmla="*/ 0 h 6859953"/>
              <a:gd name="connsiteX2" fmla="*/ 5925308 w 6912000"/>
              <a:gd name="connsiteY2" fmla="*/ 6859953 h 6859953"/>
              <a:gd name="connsiteX3" fmla="*/ 0 w 6912000"/>
              <a:gd name="connsiteY3" fmla="*/ 6858000 h 68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000" h="6859953">
                <a:moveTo>
                  <a:pt x="0" y="0"/>
                </a:moveTo>
                <a:lnTo>
                  <a:pt x="6912000" y="0"/>
                </a:lnTo>
                <a:lnTo>
                  <a:pt x="5925308" y="6859953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42279"/>
      </p:ext>
    </p:extLst>
  </p:cSld>
  <p:clrMapOvr>
    <a:masterClrMapping/>
  </p:clrMapOvr>
  <p:transition spd="slow"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2F5C04-171C-204A-ADF3-923058877432}"/>
              </a:ext>
            </a:extLst>
          </p:cNvPr>
          <p:cNvSpPr/>
          <p:nvPr userDrawn="1"/>
        </p:nvSpPr>
        <p:spPr>
          <a:xfrm>
            <a:off x="0" y="55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71D8C-1178-044B-B7EF-6BBB1BD5E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343" y="6410210"/>
            <a:ext cx="1380236" cy="215138"/>
          </a:xfrm>
          <a:prstGeom prst="rect">
            <a:avLst/>
          </a:prstGeom>
        </p:spPr>
      </p:pic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04F66E45-F5A8-8F43-9F2B-BA77A28853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9801" y="548681"/>
            <a:ext cx="4277980" cy="162000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bg1"/>
                </a:solidFill>
                <a:latin typeface="Century Schoolbook" panose="02040604050505020304" pitchFamily="18" charset="0"/>
              </a:defRPr>
            </a:lvl1pPr>
            <a:lvl2pPr algn="l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74D504-F6E7-8F4C-AA92-15D61878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801" y="2520001"/>
            <a:ext cx="4277981" cy="1168080"/>
          </a:xfrm>
        </p:spPr>
        <p:txBody>
          <a:bodyPr lIns="0" tIns="0" rIns="0" bIns="0">
            <a:noAutofit/>
          </a:bodyPr>
          <a:lstStyle>
            <a:lvl1pPr marL="0" marR="0" indent="0" algn="l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2E6FF5A-2AF8-B647-8018-E7C953C1F0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89801" y="3688081"/>
            <a:ext cx="4277980" cy="2164079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31F5EE-599F-8547-A9EF-BD28EB7F6C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912000" cy="6859953"/>
          </a:xfrm>
          <a:custGeom>
            <a:avLst/>
            <a:gdLst>
              <a:gd name="connsiteX0" fmla="*/ 0 w 6912000"/>
              <a:gd name="connsiteY0" fmla="*/ 0 h 6859953"/>
              <a:gd name="connsiteX1" fmla="*/ 6912000 w 6912000"/>
              <a:gd name="connsiteY1" fmla="*/ 0 h 6859953"/>
              <a:gd name="connsiteX2" fmla="*/ 5925308 w 6912000"/>
              <a:gd name="connsiteY2" fmla="*/ 6859953 h 6859953"/>
              <a:gd name="connsiteX3" fmla="*/ 0 w 6912000"/>
              <a:gd name="connsiteY3" fmla="*/ 6858000 h 68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000" h="6859953">
                <a:moveTo>
                  <a:pt x="0" y="0"/>
                </a:moveTo>
                <a:lnTo>
                  <a:pt x="6912000" y="0"/>
                </a:lnTo>
                <a:lnTo>
                  <a:pt x="5925308" y="6859953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17584"/>
      </p:ext>
    </p:extLst>
  </p:cSld>
  <p:clrMapOvr>
    <a:masterClrMapping/>
  </p:clrMapOvr>
  <p:transition spd="slow">
    <p:cover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CD8964-F220-A44F-A3CF-0CEDDF6BE69B}"/>
              </a:ext>
            </a:extLst>
          </p:cNvPr>
          <p:cNvSpPr/>
          <p:nvPr userDrawn="1"/>
        </p:nvSpPr>
        <p:spPr>
          <a:xfrm>
            <a:off x="-36000" y="-36000"/>
            <a:ext cx="12240000" cy="69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97813111-A597-E04B-A3B2-6858282848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000" y="2383201"/>
            <a:ext cx="4024869" cy="2430100"/>
          </a:xfrm>
        </p:spPr>
        <p:txBody>
          <a:bodyPr lIns="0" tIns="0" rIns="0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en-GB" dirty="0"/>
              <a:t>“Click to edit Master text styles”</a:t>
            </a:r>
          </a:p>
        </p:txBody>
      </p:sp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C7A3C803-5022-5B43-91A0-2A9F839653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001" y="-21672"/>
            <a:ext cx="6968671" cy="6879672"/>
          </a:xfrm>
          <a:custGeom>
            <a:avLst/>
            <a:gdLst>
              <a:gd name="connsiteX0" fmla="*/ 995203 w 5520417"/>
              <a:gd name="connsiteY0" fmla="*/ 0 h 6871253"/>
              <a:gd name="connsiteX1" fmla="*/ 5520417 w 5520417"/>
              <a:gd name="connsiteY1" fmla="*/ 1 h 6871253"/>
              <a:gd name="connsiteX2" fmla="*/ 4500000 w 5520417"/>
              <a:gd name="connsiteY2" fmla="*/ 6871253 h 6871253"/>
              <a:gd name="connsiteX3" fmla="*/ 0 w 5520417"/>
              <a:gd name="connsiteY3" fmla="*/ 6871253 h 6871253"/>
              <a:gd name="connsiteX0" fmla="*/ 995203 w 5226503"/>
              <a:gd name="connsiteY0" fmla="*/ 18660 h 6889913"/>
              <a:gd name="connsiteX1" fmla="*/ 5226503 w 5226503"/>
              <a:gd name="connsiteY1" fmla="*/ 0 h 6889913"/>
              <a:gd name="connsiteX2" fmla="*/ 4500000 w 5226503"/>
              <a:gd name="connsiteY2" fmla="*/ 6889913 h 6889913"/>
              <a:gd name="connsiteX3" fmla="*/ 0 w 5226503"/>
              <a:gd name="connsiteY3" fmla="*/ 6889913 h 6889913"/>
              <a:gd name="connsiteX4" fmla="*/ 995203 w 5226503"/>
              <a:gd name="connsiteY4" fmla="*/ 18660 h 6889913"/>
              <a:gd name="connsiteX0" fmla="*/ 739480 w 5226503"/>
              <a:gd name="connsiteY0" fmla="*/ 34158 h 6889913"/>
              <a:gd name="connsiteX1" fmla="*/ 5226503 w 5226503"/>
              <a:gd name="connsiteY1" fmla="*/ 0 h 6889913"/>
              <a:gd name="connsiteX2" fmla="*/ 4500000 w 5226503"/>
              <a:gd name="connsiteY2" fmla="*/ 6889913 h 6889913"/>
              <a:gd name="connsiteX3" fmla="*/ 0 w 5226503"/>
              <a:gd name="connsiteY3" fmla="*/ 6889913 h 6889913"/>
              <a:gd name="connsiteX4" fmla="*/ 739480 w 5226503"/>
              <a:gd name="connsiteY4" fmla="*/ 34158 h 6889913"/>
              <a:gd name="connsiteX0" fmla="*/ 745055 w 5226503"/>
              <a:gd name="connsiteY0" fmla="*/ 0 h 6892926"/>
              <a:gd name="connsiteX1" fmla="*/ 5226503 w 5226503"/>
              <a:gd name="connsiteY1" fmla="*/ 3013 h 6892926"/>
              <a:gd name="connsiteX2" fmla="*/ 4500000 w 5226503"/>
              <a:gd name="connsiteY2" fmla="*/ 6892926 h 6892926"/>
              <a:gd name="connsiteX3" fmla="*/ 0 w 5226503"/>
              <a:gd name="connsiteY3" fmla="*/ 6892926 h 6892926"/>
              <a:gd name="connsiteX4" fmla="*/ 745055 w 5226503"/>
              <a:gd name="connsiteY4" fmla="*/ 0 h 689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6503" h="6892926">
                <a:moveTo>
                  <a:pt x="745055" y="0"/>
                </a:moveTo>
                <a:lnTo>
                  <a:pt x="5226503" y="3013"/>
                </a:lnTo>
                <a:lnTo>
                  <a:pt x="4500000" y="6892926"/>
                </a:lnTo>
                <a:lnTo>
                  <a:pt x="0" y="6892926"/>
                </a:lnTo>
                <a:lnTo>
                  <a:pt x="745055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3CFF510-1957-EF48-9FB4-694D648A1C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9267" y="4813300"/>
            <a:ext cx="4024871" cy="966398"/>
          </a:xfrm>
        </p:spPr>
        <p:txBody>
          <a:bodyPr lIns="0" tIns="0" rIns="0" bIns="0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000000"/>
                </a:solidFill>
              </a:defRPr>
            </a:lvl1pPr>
          </a:lstStyle>
          <a:p>
            <a:pPr marL="180000" marR="0" lvl="0" indent="-1800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063AB-6DCE-EF45-8308-F01BACAC58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343" y="6410210"/>
            <a:ext cx="1380236" cy="2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27114"/>
      </p:ext>
    </p:extLst>
  </p:cSld>
  <p:clrMapOvr>
    <a:masterClrMapping/>
  </p:clrMapOvr>
  <p:transition spd="slow"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2BE124-0FDC-C245-BA58-B547C6E4C441}"/>
              </a:ext>
            </a:extLst>
          </p:cNvPr>
          <p:cNvSpPr/>
          <p:nvPr userDrawn="1"/>
        </p:nvSpPr>
        <p:spPr>
          <a:xfrm>
            <a:off x="-36000" y="-36000"/>
            <a:ext cx="12240000" cy="69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4" name="Media Placeholder 15">
            <a:extLst>
              <a:ext uri="{FF2B5EF4-FFF2-40B4-BE49-F238E27FC236}">
                <a16:creationId xmlns:a16="http://schemas.microsoft.com/office/drawing/2014/main" id="{F9A82496-D72B-514A-B028-8C6821DEE5C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2197100" y="1555750"/>
            <a:ext cx="7797800" cy="4386492"/>
          </a:xfrm>
          <a:custGeom>
            <a:avLst/>
            <a:gdLst>
              <a:gd name="connsiteX0" fmla="*/ 7389198 w 7389198"/>
              <a:gd name="connsiteY0" fmla="*/ 0 h 4373591"/>
              <a:gd name="connsiteX1" fmla="*/ 6750843 w 7389198"/>
              <a:gd name="connsiteY1" fmla="*/ 4373591 h 4373591"/>
              <a:gd name="connsiteX2" fmla="*/ 0 w 7389198"/>
              <a:gd name="connsiteY2" fmla="*/ 4373591 h 4373591"/>
              <a:gd name="connsiteX3" fmla="*/ 646981 w 7389198"/>
              <a:gd name="connsiteY3" fmla="*/ 17253 h 4373591"/>
              <a:gd name="connsiteX0" fmla="*/ 7212706 w 7212706"/>
              <a:gd name="connsiteY0" fmla="*/ 0 h 4380314"/>
              <a:gd name="connsiteX1" fmla="*/ 6574351 w 7212706"/>
              <a:gd name="connsiteY1" fmla="*/ 4373591 h 4380314"/>
              <a:gd name="connsiteX2" fmla="*/ 0 w 7212706"/>
              <a:gd name="connsiteY2" fmla="*/ 4380314 h 4380314"/>
              <a:gd name="connsiteX3" fmla="*/ 470489 w 7212706"/>
              <a:gd name="connsiteY3" fmla="*/ 17253 h 4380314"/>
              <a:gd name="connsiteX4" fmla="*/ 7212706 w 7212706"/>
              <a:gd name="connsiteY4" fmla="*/ 0 h 4380314"/>
              <a:gd name="connsiteX0" fmla="*/ 7045889 w 7045889"/>
              <a:gd name="connsiteY0" fmla="*/ 0 h 4386492"/>
              <a:gd name="connsiteX1" fmla="*/ 6574351 w 7045889"/>
              <a:gd name="connsiteY1" fmla="*/ 4379769 h 4386492"/>
              <a:gd name="connsiteX2" fmla="*/ 0 w 7045889"/>
              <a:gd name="connsiteY2" fmla="*/ 4386492 h 4386492"/>
              <a:gd name="connsiteX3" fmla="*/ 470489 w 7045889"/>
              <a:gd name="connsiteY3" fmla="*/ 23431 h 4386492"/>
              <a:gd name="connsiteX4" fmla="*/ 7045889 w 7045889"/>
              <a:gd name="connsiteY4" fmla="*/ 0 h 438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5889" h="4386492">
                <a:moveTo>
                  <a:pt x="7045889" y="0"/>
                </a:moveTo>
                <a:lnTo>
                  <a:pt x="6574351" y="4379769"/>
                </a:lnTo>
                <a:lnTo>
                  <a:pt x="0" y="4386492"/>
                </a:lnTo>
                <a:lnTo>
                  <a:pt x="470489" y="23431"/>
                </a:lnTo>
                <a:lnTo>
                  <a:pt x="7045889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media</a:t>
            </a:r>
            <a:endParaRPr lang="en-US"/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19E7B3B8-3ACE-DD49-949D-7766C93D28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099" y="416561"/>
            <a:ext cx="8825031" cy="102616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bg1"/>
                </a:solidFill>
                <a:latin typeface="Century Schoolbook" panose="02040604050505020304" pitchFamily="18" charset="0"/>
              </a:defRPr>
            </a:lvl1pPr>
            <a:lvl2pPr algn="l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738F9-4BFC-1A43-80A3-13E1EBA44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343" y="6410210"/>
            <a:ext cx="1380236" cy="2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93862"/>
      </p:ext>
    </p:extLst>
  </p:cSld>
  <p:clrMapOvr>
    <a:masterClrMapping/>
  </p:clrMapOvr>
  <p:transition spd="slow"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media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>
            <a:extLst>
              <a:ext uri="{FF2B5EF4-FFF2-40B4-BE49-F238E27FC236}">
                <a16:creationId xmlns:a16="http://schemas.microsoft.com/office/drawing/2014/main" id="{92A866B7-A07F-D041-B048-D3FBF2C2B4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93566" y="1"/>
            <a:ext cx="5720683" cy="6858000"/>
          </a:xfrm>
          <a:custGeom>
            <a:avLst/>
            <a:gdLst>
              <a:gd name="connsiteX0" fmla="*/ 995203 w 5520417"/>
              <a:gd name="connsiteY0" fmla="*/ 0 h 6871253"/>
              <a:gd name="connsiteX1" fmla="*/ 5520417 w 5520417"/>
              <a:gd name="connsiteY1" fmla="*/ 1 h 6871253"/>
              <a:gd name="connsiteX2" fmla="*/ 4500000 w 5520417"/>
              <a:gd name="connsiteY2" fmla="*/ 6871253 h 6871253"/>
              <a:gd name="connsiteX3" fmla="*/ 0 w 5520417"/>
              <a:gd name="connsiteY3" fmla="*/ 6871253 h 6871253"/>
              <a:gd name="connsiteX0" fmla="*/ 995203 w 5226503"/>
              <a:gd name="connsiteY0" fmla="*/ 18660 h 6889913"/>
              <a:gd name="connsiteX1" fmla="*/ 5226503 w 5226503"/>
              <a:gd name="connsiteY1" fmla="*/ 0 h 6889913"/>
              <a:gd name="connsiteX2" fmla="*/ 4500000 w 5226503"/>
              <a:gd name="connsiteY2" fmla="*/ 6889913 h 6889913"/>
              <a:gd name="connsiteX3" fmla="*/ 0 w 5226503"/>
              <a:gd name="connsiteY3" fmla="*/ 6889913 h 6889913"/>
              <a:gd name="connsiteX4" fmla="*/ 995203 w 5226503"/>
              <a:gd name="connsiteY4" fmla="*/ 18660 h 6889913"/>
              <a:gd name="connsiteX0" fmla="*/ 739480 w 5226503"/>
              <a:gd name="connsiteY0" fmla="*/ 34158 h 6889913"/>
              <a:gd name="connsiteX1" fmla="*/ 5226503 w 5226503"/>
              <a:gd name="connsiteY1" fmla="*/ 0 h 6889913"/>
              <a:gd name="connsiteX2" fmla="*/ 4500000 w 5226503"/>
              <a:gd name="connsiteY2" fmla="*/ 6889913 h 6889913"/>
              <a:gd name="connsiteX3" fmla="*/ 0 w 5226503"/>
              <a:gd name="connsiteY3" fmla="*/ 6889913 h 6889913"/>
              <a:gd name="connsiteX4" fmla="*/ 739480 w 5226503"/>
              <a:gd name="connsiteY4" fmla="*/ 34158 h 6889913"/>
              <a:gd name="connsiteX0" fmla="*/ 745055 w 5226503"/>
              <a:gd name="connsiteY0" fmla="*/ 0 h 6892926"/>
              <a:gd name="connsiteX1" fmla="*/ 5226503 w 5226503"/>
              <a:gd name="connsiteY1" fmla="*/ 3013 h 6892926"/>
              <a:gd name="connsiteX2" fmla="*/ 4500000 w 5226503"/>
              <a:gd name="connsiteY2" fmla="*/ 6892926 h 6892926"/>
              <a:gd name="connsiteX3" fmla="*/ 0 w 5226503"/>
              <a:gd name="connsiteY3" fmla="*/ 6892926 h 6892926"/>
              <a:gd name="connsiteX4" fmla="*/ 745055 w 5226503"/>
              <a:gd name="connsiteY4" fmla="*/ 0 h 6892926"/>
              <a:gd name="connsiteX0" fmla="*/ 745055 w 4502603"/>
              <a:gd name="connsiteY0" fmla="*/ 0 h 6892926"/>
              <a:gd name="connsiteX1" fmla="*/ 4502603 w 4502603"/>
              <a:gd name="connsiteY1" fmla="*/ 3013 h 6892926"/>
              <a:gd name="connsiteX2" fmla="*/ 4500000 w 4502603"/>
              <a:gd name="connsiteY2" fmla="*/ 6892926 h 6892926"/>
              <a:gd name="connsiteX3" fmla="*/ 0 w 4502603"/>
              <a:gd name="connsiteY3" fmla="*/ 6892926 h 6892926"/>
              <a:gd name="connsiteX4" fmla="*/ 745055 w 4502603"/>
              <a:gd name="connsiteY4" fmla="*/ 0 h 6892926"/>
              <a:gd name="connsiteX0" fmla="*/ 745055 w 4502603"/>
              <a:gd name="connsiteY0" fmla="*/ 0 h 6892926"/>
              <a:gd name="connsiteX1" fmla="*/ 4502603 w 4502603"/>
              <a:gd name="connsiteY1" fmla="*/ 3013 h 6892926"/>
              <a:gd name="connsiteX2" fmla="*/ 4290451 w 4502603"/>
              <a:gd name="connsiteY2" fmla="*/ 6892926 h 6892926"/>
              <a:gd name="connsiteX3" fmla="*/ 0 w 4502603"/>
              <a:gd name="connsiteY3" fmla="*/ 6892926 h 6892926"/>
              <a:gd name="connsiteX4" fmla="*/ 745055 w 4502603"/>
              <a:gd name="connsiteY4" fmla="*/ 0 h 6892926"/>
              <a:gd name="connsiteX0" fmla="*/ 745055 w 4290512"/>
              <a:gd name="connsiteY0" fmla="*/ 9687 h 6902613"/>
              <a:gd name="connsiteX1" fmla="*/ 4283528 w 4290512"/>
              <a:gd name="connsiteY1" fmla="*/ 0 h 6902613"/>
              <a:gd name="connsiteX2" fmla="*/ 4290451 w 4290512"/>
              <a:gd name="connsiteY2" fmla="*/ 6902613 h 6902613"/>
              <a:gd name="connsiteX3" fmla="*/ 0 w 4290512"/>
              <a:gd name="connsiteY3" fmla="*/ 6902613 h 6902613"/>
              <a:gd name="connsiteX4" fmla="*/ 745055 w 4290512"/>
              <a:gd name="connsiteY4" fmla="*/ 9687 h 690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0512" h="6902613">
                <a:moveTo>
                  <a:pt x="745055" y="9687"/>
                </a:moveTo>
                <a:lnTo>
                  <a:pt x="4283528" y="0"/>
                </a:lnTo>
                <a:cubicBezTo>
                  <a:pt x="4282660" y="2296638"/>
                  <a:pt x="4291319" y="4605975"/>
                  <a:pt x="4290451" y="6902613"/>
                </a:cubicBezTo>
                <a:lnTo>
                  <a:pt x="0" y="6902613"/>
                </a:lnTo>
                <a:lnTo>
                  <a:pt x="745055" y="96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B9E79789-D243-8B4F-B13E-F31DA5B736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720000"/>
            <a:ext cx="5997771" cy="1413600"/>
          </a:xfrm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accent1"/>
                </a:solidFill>
                <a:latin typeface="Century Schoolbook" panose="02040604050505020304" pitchFamily="18" charset="0"/>
              </a:defRPr>
            </a:lvl1pPr>
            <a:lvl2pPr algn="l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E588E0-2C17-1348-9CE0-FAF8BECBD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160000"/>
            <a:ext cx="5395046" cy="105882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rgbClr val="000000"/>
                </a:solidFill>
              </a:defRPr>
            </a:lvl1pPr>
            <a:lvl2pPr>
              <a:buNone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1D82841-15D5-CF41-B254-127F7F1CF2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8000" y="3292355"/>
            <a:ext cx="5395046" cy="2710880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26007"/>
      </p:ext>
    </p:extLst>
  </p:cSld>
  <p:clrMapOvr>
    <a:masterClrMapping/>
  </p:clrMapOvr>
  <p:transition spd="slow">
    <p:cover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A4F33DD-D094-C34D-ABEA-2418F630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600"/>
              </a:lnSpc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4EC811-2C17-6847-B70C-1E17B5753C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7999" y="3038620"/>
            <a:ext cx="10344825" cy="3099379"/>
          </a:xfrm>
        </p:spPr>
        <p:txBody>
          <a:bodyPr lIns="0" tIns="0" rIns="0" bIns="0"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 indent="-180000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929FDA3-ED17-0D49-A5BB-A680F7E7A0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2160000"/>
            <a:ext cx="10344824" cy="878621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665234"/>
      </p:ext>
    </p:extLst>
  </p:cSld>
  <p:clrMapOvr>
    <a:masterClrMapping/>
  </p:clrMapOvr>
  <p:transition spd="slow">
    <p:cover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5F736-C0C5-C34F-B4C0-C6974942B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160000"/>
            <a:ext cx="7355301" cy="415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rgbClr val="000000"/>
                </a:solidFill>
              </a:defRPr>
            </a:lvl1pPr>
            <a:lvl2pPr>
              <a:buNone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61FBF99-32F4-4745-A811-4CB530A53F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39088" y="2160000"/>
            <a:ext cx="2633738" cy="1861317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13C04263-D823-5840-8C7D-B826D3119D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39087" y="4230305"/>
            <a:ext cx="2633738" cy="1958298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7124EB64-4F07-0B4F-B3C8-4C18D899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600"/>
              </a:lnSpc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58443"/>
      </p:ext>
    </p:extLst>
  </p:cSld>
  <p:clrMapOvr>
    <a:masterClrMapping/>
  </p:clrMapOvr>
  <p:transition spd="slow">
    <p:cover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F9AE383-D052-8442-8BD3-3D9A1F1003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8000" y="3038621"/>
            <a:ext cx="7391403" cy="3057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 indent="-180000">
              <a:spcBef>
                <a:spcPts val="0"/>
              </a:spcBef>
              <a:defRPr sz="1400"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2C31BD-448D-D14C-A4E4-887CFB0DE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2160000"/>
            <a:ext cx="7391402" cy="878621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7883065-10EB-AD47-A4FF-3092B87C8A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39088" y="2160000"/>
            <a:ext cx="2633738" cy="1797403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7600A08-D724-1041-A954-7849579CDC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39086" y="4137702"/>
            <a:ext cx="2633739" cy="1958298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96DA5C2-120E-1A4D-B42C-D378111A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600"/>
              </a:lnSpc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4685"/>
      </p:ext>
    </p:extLst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28B72D80-D5D2-F94D-955D-F1E812EAB2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9801" y="692149"/>
            <a:ext cx="4277980" cy="1476531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algn="l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885508-A15D-3F4A-935B-4CDA9676C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801" y="2520001"/>
            <a:ext cx="4277981" cy="1168080"/>
          </a:xfrm>
        </p:spPr>
        <p:txBody>
          <a:bodyPr lIns="0" tIns="0" rIns="0" bIns="0">
            <a:noAutofit/>
          </a:bodyPr>
          <a:lstStyle>
            <a:lvl1pPr marL="0" marR="0" indent="0" algn="l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000000"/>
                </a:solidFill>
              </a:defRPr>
            </a:lvl1pPr>
            <a:lvl2pPr>
              <a:buNone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5EAC97-B6F3-1E42-BFA6-E79355486F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89801" y="3688081"/>
            <a:ext cx="4277980" cy="2164079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C73A1-1373-494D-AB92-63E65961B5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3937" y="6430046"/>
            <a:ext cx="1330402" cy="20737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F4668A4-6B8A-C24A-A910-2CAFE4D672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912000" cy="6859953"/>
          </a:xfrm>
          <a:custGeom>
            <a:avLst/>
            <a:gdLst>
              <a:gd name="connsiteX0" fmla="*/ 0 w 6912000"/>
              <a:gd name="connsiteY0" fmla="*/ 0 h 6859953"/>
              <a:gd name="connsiteX1" fmla="*/ 6912000 w 6912000"/>
              <a:gd name="connsiteY1" fmla="*/ 0 h 6859953"/>
              <a:gd name="connsiteX2" fmla="*/ 5925308 w 6912000"/>
              <a:gd name="connsiteY2" fmla="*/ 6859953 h 6859953"/>
              <a:gd name="connsiteX3" fmla="*/ 0 w 6912000"/>
              <a:gd name="connsiteY3" fmla="*/ 6858000 h 68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000" h="6859953">
                <a:moveTo>
                  <a:pt x="0" y="0"/>
                </a:moveTo>
                <a:lnTo>
                  <a:pt x="6912000" y="0"/>
                </a:lnTo>
                <a:lnTo>
                  <a:pt x="5925308" y="6859953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44226"/>
      </p:ext>
    </p:extLst>
  </p:cSld>
  <p:clrMapOvr>
    <a:masterClrMapping/>
  </p:clrMapOvr>
  <p:transition spd="slow">
    <p:cover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,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96DA5C2-120E-1A4D-B42C-D378111A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9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600"/>
              </a:lnSpc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CE1E6E9-3D94-CE4A-AED4-22115C70560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04936" y="2160000"/>
            <a:ext cx="4967890" cy="3935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 indent="-180000">
              <a:spcBef>
                <a:spcPts val="0"/>
              </a:spcBef>
              <a:defRPr sz="1400"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A0B7E69-C617-0C48-9CDB-70D233A274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2160000"/>
            <a:ext cx="4967889" cy="878621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A89122-CC4E-F441-A6C4-04F4F3A6A6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8000" y="3038621"/>
            <a:ext cx="4967889" cy="3057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 indent="-180000">
              <a:spcBef>
                <a:spcPts val="0"/>
              </a:spcBef>
              <a:defRPr sz="1400"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6322"/>
      </p:ext>
    </p:extLst>
  </p:cSld>
  <p:clrMapOvr>
    <a:masterClrMapping/>
  </p:clrMapOvr>
  <p:transition spd="slow">
    <p:cover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85BB1F46-DB67-E040-9EDE-DAA3EC7A70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39088" y="2177115"/>
            <a:ext cx="2633738" cy="1861317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F9AE383-D052-8442-8BD3-3D9A1F1003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8000" y="2605034"/>
            <a:ext cx="7292924" cy="13758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defRPr sz="1400"/>
            </a:lvl3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2C31BD-448D-D14C-A4E4-887CFB0DE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2160000"/>
            <a:ext cx="7292925" cy="44503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1200"/>
              </a:spcBef>
              <a:buNone/>
              <a:defRPr b="1"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2B60055-55CF-1F4A-BDF9-B514AFF82F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39086" y="4218731"/>
            <a:ext cx="2633739" cy="1958298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9C5C72-C1A9-5C4B-95EF-D0B312E340A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28000" y="4532404"/>
            <a:ext cx="7292928" cy="16036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defRPr sz="1400"/>
            </a:lvl3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596CCD1-C1F8-BC40-BCB9-4A80F562FD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000" y="4046400"/>
            <a:ext cx="7292927" cy="44503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1200"/>
              </a:spcBef>
              <a:buNone/>
              <a:defRPr b="1"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081BE-BA4D-B342-B799-41FE323D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3600"/>
              </a:lnSpc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00471"/>
      </p:ext>
    </p:extLst>
  </p:cSld>
  <p:clrMapOvr>
    <a:masterClrMapping/>
  </p:clrMapOvr>
  <p:transition spd="slow">
    <p:cover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5485F29-D594-6244-A72B-7533E0AF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600"/>
              </a:lnSpc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75183AC-91C0-1947-B093-DBD0BB64D2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4936" y="2663824"/>
            <a:ext cx="4967889" cy="35750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931C67F-5F0F-2046-9788-3CBB194A22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675" y="2663825"/>
            <a:ext cx="4967288" cy="357505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7AE3C0-0764-5A4B-B9F2-7339B97F85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8000" y="2160000"/>
            <a:ext cx="4967288" cy="5302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AB8ED3-9B4D-BA4E-BF92-B455B2949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5537" y="2160000"/>
            <a:ext cx="4967288" cy="5302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234439"/>
      </p:ext>
    </p:extLst>
  </p:cSld>
  <p:clrMapOvr>
    <a:masterClrMapping/>
  </p:clrMapOvr>
  <p:transition spd="slow">
    <p:cover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0C8328-6CA2-FB45-803F-C2F1E0EC7B89}"/>
              </a:ext>
            </a:extLst>
          </p:cNvPr>
          <p:cNvSpPr/>
          <p:nvPr userDrawn="1"/>
        </p:nvSpPr>
        <p:spPr>
          <a:xfrm>
            <a:off x="-36000" y="-36000"/>
            <a:ext cx="12240000" cy="69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0FE55BC5-0F7C-DE4C-A626-C7AA8EA687CB}"/>
              </a:ext>
            </a:extLst>
          </p:cNvPr>
          <p:cNvSpPr txBox="1"/>
          <p:nvPr userDrawn="1"/>
        </p:nvSpPr>
        <p:spPr>
          <a:xfrm>
            <a:off x="0" y="5180056"/>
            <a:ext cx="12192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FFFF"/>
                </a:solidFill>
                <a:latin typeface="Century Schoolbook" panose="02040604050505020304" pitchFamily="18" charset="0"/>
                <a:cs typeface="Arial"/>
              </a:rPr>
              <a:t>kent.ac.uk</a:t>
            </a:r>
            <a:endParaRPr sz="2400" b="0" dirty="0">
              <a:latin typeface="Century Schoolbook" panose="02040604050505020304" pitchFamily="18" charset="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A9A3D-E81A-E846-A066-66AEB6E5CC4D}"/>
              </a:ext>
            </a:extLst>
          </p:cNvPr>
          <p:cNvSpPr txBox="1"/>
          <p:nvPr userDrawn="1"/>
        </p:nvSpPr>
        <p:spPr>
          <a:xfrm>
            <a:off x="1" y="3240000"/>
            <a:ext cx="12192001" cy="11591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ts val="4000"/>
              </a:lnSpc>
            </a:pPr>
            <a:r>
              <a:rPr lang="en-US" sz="4000" b="0" i="0" cap="all" baseline="0" dirty="0">
                <a:solidFill>
                  <a:schemeClr val="bg1"/>
                </a:solidFill>
                <a:latin typeface="Century Schoolbook" panose="02040604050505020304" pitchFamily="18" charset="0"/>
              </a:rPr>
              <a:t>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D7ED3-9DD0-EE44-8E57-05B8035B3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3734" y="6042967"/>
            <a:ext cx="7564532" cy="232159"/>
          </a:xfrm>
          <a:prstGeom prst="rect">
            <a:avLst/>
          </a:prstGeom>
        </p:spPr>
      </p:pic>
      <p:pic>
        <p:nvPicPr>
          <p:cNvPr id="7" name="Picture 6" descr="Uok_Logo_white.eps">
            <a:extLst>
              <a:ext uri="{FF2B5EF4-FFF2-40B4-BE49-F238E27FC236}">
                <a16:creationId xmlns:a16="http://schemas.microsoft.com/office/drawing/2014/main" id="{113F707B-DE73-DC4A-BE1F-6FC4FC5AA7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06" y="1193658"/>
            <a:ext cx="1539994" cy="83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46631"/>
      </p:ext>
    </p:extLst>
  </p:cSld>
  <p:clrMapOvr>
    <a:masterClrMapping/>
  </p:clrMapOvr>
  <p:transition spd="slow">
    <p:cover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EE6EC0-1252-5E48-9760-AC5CA6E02C24}"/>
              </a:ext>
            </a:extLst>
          </p:cNvPr>
          <p:cNvSpPr/>
          <p:nvPr userDrawn="1"/>
        </p:nvSpPr>
        <p:spPr>
          <a:xfrm>
            <a:off x="-36000" y="-36000"/>
            <a:ext cx="12240000" cy="69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CB197-058A-FA46-AC33-AC8A87ADF6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3734" y="6042967"/>
            <a:ext cx="7564532" cy="232159"/>
          </a:xfrm>
          <a:prstGeom prst="rect">
            <a:avLst/>
          </a:prstGeom>
        </p:spPr>
      </p:pic>
      <p:pic>
        <p:nvPicPr>
          <p:cNvPr id="6" name="Picture 5" descr="Uok_Logo_white.eps">
            <a:extLst>
              <a:ext uri="{FF2B5EF4-FFF2-40B4-BE49-F238E27FC236}">
                <a16:creationId xmlns:a16="http://schemas.microsoft.com/office/drawing/2014/main" id="{ABCDC0E2-DDDF-0B48-9A2F-D421485C01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06" y="1193658"/>
            <a:ext cx="1539994" cy="835067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3108529C-5DAC-3B46-882A-D7454D79877F}"/>
              </a:ext>
            </a:extLst>
          </p:cNvPr>
          <p:cNvSpPr txBox="1"/>
          <p:nvPr userDrawn="1"/>
        </p:nvSpPr>
        <p:spPr>
          <a:xfrm>
            <a:off x="0" y="3240000"/>
            <a:ext cx="12192000" cy="6283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ts val="4000"/>
              </a:lnSpc>
              <a:spcBef>
                <a:spcPts val="0"/>
              </a:spcBef>
            </a:pPr>
            <a:r>
              <a:rPr sz="4000" b="0" spc="-5" dirty="0" err="1">
                <a:solidFill>
                  <a:schemeClr val="bg1"/>
                </a:solidFill>
                <a:latin typeface="Century Schoolbook" panose="02040604050505020304" pitchFamily="18" charset="0"/>
                <a:cs typeface="Arial"/>
              </a:rPr>
              <a:t>kent.a.uk</a:t>
            </a:r>
            <a:endParaRPr sz="4000" b="0" dirty="0">
              <a:solidFill>
                <a:schemeClr val="bg1"/>
              </a:solidFill>
              <a:latin typeface="Century Schoolbook" panose="020406040505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4958983"/>
      </p:ext>
    </p:extLst>
  </p:cSld>
  <p:clrMapOvr>
    <a:masterClrMapping/>
  </p:clrMapOvr>
  <p:transition spd="slow">
    <p:cover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>
            <a:extLst>
              <a:ext uri="{FF2B5EF4-FFF2-40B4-BE49-F238E27FC236}">
                <a16:creationId xmlns:a16="http://schemas.microsoft.com/office/drawing/2014/main" id="{B670C800-6BBB-0849-8B1C-02BB574E0672}"/>
              </a:ext>
            </a:extLst>
          </p:cNvPr>
          <p:cNvSpPr>
            <a:spLocks noChangeAspect="1"/>
          </p:cNvSpPr>
          <p:nvPr userDrawn="1"/>
        </p:nvSpPr>
        <p:spPr>
          <a:xfrm>
            <a:off x="5866645" y="1"/>
            <a:ext cx="6340859" cy="6858000"/>
          </a:xfrm>
          <a:custGeom>
            <a:avLst/>
            <a:gdLst>
              <a:gd name="connsiteX0" fmla="*/ 0 w 4744016"/>
              <a:gd name="connsiteY0" fmla="*/ 0 h 6858000"/>
              <a:gd name="connsiteX1" fmla="*/ 4744016 w 4744016"/>
              <a:gd name="connsiteY1" fmla="*/ 0 h 6858000"/>
              <a:gd name="connsiteX2" fmla="*/ 4744016 w 4744016"/>
              <a:gd name="connsiteY2" fmla="*/ 6858000 h 6858000"/>
              <a:gd name="connsiteX3" fmla="*/ 0 w 4744016"/>
              <a:gd name="connsiteY3" fmla="*/ 6858000 h 6858000"/>
              <a:gd name="connsiteX4" fmla="*/ 0 w 4744016"/>
              <a:gd name="connsiteY4" fmla="*/ 0 h 6858000"/>
              <a:gd name="connsiteX0" fmla="*/ 1466661 w 4744016"/>
              <a:gd name="connsiteY0" fmla="*/ 0 h 6876107"/>
              <a:gd name="connsiteX1" fmla="*/ 4744016 w 4744016"/>
              <a:gd name="connsiteY1" fmla="*/ 18107 h 6876107"/>
              <a:gd name="connsiteX2" fmla="*/ 4744016 w 4744016"/>
              <a:gd name="connsiteY2" fmla="*/ 6876107 h 6876107"/>
              <a:gd name="connsiteX3" fmla="*/ 0 w 4744016"/>
              <a:gd name="connsiteY3" fmla="*/ 6876107 h 6876107"/>
              <a:gd name="connsiteX4" fmla="*/ 1466661 w 4744016"/>
              <a:gd name="connsiteY4" fmla="*/ 0 h 6876107"/>
              <a:gd name="connsiteX0" fmla="*/ 986828 w 4744016"/>
              <a:gd name="connsiteY0" fmla="*/ 0 h 6876107"/>
              <a:gd name="connsiteX1" fmla="*/ 4744016 w 4744016"/>
              <a:gd name="connsiteY1" fmla="*/ 18107 h 6876107"/>
              <a:gd name="connsiteX2" fmla="*/ 4744016 w 4744016"/>
              <a:gd name="connsiteY2" fmla="*/ 6876107 h 6876107"/>
              <a:gd name="connsiteX3" fmla="*/ 0 w 4744016"/>
              <a:gd name="connsiteY3" fmla="*/ 6876107 h 6876107"/>
              <a:gd name="connsiteX4" fmla="*/ 986828 w 4744016"/>
              <a:gd name="connsiteY4" fmla="*/ 0 h 6876107"/>
              <a:gd name="connsiteX0" fmla="*/ 986828 w 4744016"/>
              <a:gd name="connsiteY0" fmla="*/ 0 h 6876107"/>
              <a:gd name="connsiteX1" fmla="*/ 4738079 w 4744016"/>
              <a:gd name="connsiteY1" fmla="*/ 294 h 6876107"/>
              <a:gd name="connsiteX2" fmla="*/ 4744016 w 4744016"/>
              <a:gd name="connsiteY2" fmla="*/ 6876107 h 6876107"/>
              <a:gd name="connsiteX3" fmla="*/ 0 w 4744016"/>
              <a:gd name="connsiteY3" fmla="*/ 6876107 h 6876107"/>
              <a:gd name="connsiteX4" fmla="*/ 986828 w 4744016"/>
              <a:gd name="connsiteY4" fmla="*/ 0 h 6876107"/>
              <a:gd name="connsiteX0" fmla="*/ 992766 w 4744016"/>
              <a:gd name="connsiteY0" fmla="*/ 0 h 6887982"/>
              <a:gd name="connsiteX1" fmla="*/ 4738079 w 4744016"/>
              <a:gd name="connsiteY1" fmla="*/ 12169 h 6887982"/>
              <a:gd name="connsiteX2" fmla="*/ 4744016 w 4744016"/>
              <a:gd name="connsiteY2" fmla="*/ 6887982 h 6887982"/>
              <a:gd name="connsiteX3" fmla="*/ 0 w 4744016"/>
              <a:gd name="connsiteY3" fmla="*/ 6887982 h 6887982"/>
              <a:gd name="connsiteX4" fmla="*/ 992766 w 4744016"/>
              <a:gd name="connsiteY4" fmla="*/ 0 h 6887982"/>
              <a:gd name="connsiteX0" fmla="*/ 992766 w 4744016"/>
              <a:gd name="connsiteY0" fmla="*/ 0 h 6887982"/>
              <a:gd name="connsiteX1" fmla="*/ 4732141 w 4744016"/>
              <a:gd name="connsiteY1" fmla="*/ 294 h 6887982"/>
              <a:gd name="connsiteX2" fmla="*/ 4744016 w 4744016"/>
              <a:gd name="connsiteY2" fmla="*/ 6887982 h 6887982"/>
              <a:gd name="connsiteX3" fmla="*/ 0 w 4744016"/>
              <a:gd name="connsiteY3" fmla="*/ 6887982 h 6887982"/>
              <a:gd name="connsiteX4" fmla="*/ 992766 w 4744016"/>
              <a:gd name="connsiteY4" fmla="*/ 0 h 6887982"/>
              <a:gd name="connsiteX0" fmla="*/ 992766 w 4744016"/>
              <a:gd name="connsiteY0" fmla="*/ 0 h 6887982"/>
              <a:gd name="connsiteX1" fmla="*/ 4624035 w 4744016"/>
              <a:gd name="connsiteY1" fmla="*/ 189480 h 6887982"/>
              <a:gd name="connsiteX2" fmla="*/ 4744016 w 4744016"/>
              <a:gd name="connsiteY2" fmla="*/ 6887982 h 6887982"/>
              <a:gd name="connsiteX3" fmla="*/ 0 w 4744016"/>
              <a:gd name="connsiteY3" fmla="*/ 6887982 h 6887982"/>
              <a:gd name="connsiteX4" fmla="*/ 992766 w 4744016"/>
              <a:gd name="connsiteY4" fmla="*/ 0 h 6887982"/>
              <a:gd name="connsiteX0" fmla="*/ 992766 w 4744016"/>
              <a:gd name="connsiteY0" fmla="*/ 0 h 6887982"/>
              <a:gd name="connsiteX1" fmla="*/ 4592504 w 4744016"/>
              <a:gd name="connsiteY1" fmla="*/ 117409 h 6887982"/>
              <a:gd name="connsiteX2" fmla="*/ 4744016 w 4744016"/>
              <a:gd name="connsiteY2" fmla="*/ 6887982 h 6887982"/>
              <a:gd name="connsiteX3" fmla="*/ 0 w 4744016"/>
              <a:gd name="connsiteY3" fmla="*/ 6887982 h 6887982"/>
              <a:gd name="connsiteX4" fmla="*/ 992766 w 4744016"/>
              <a:gd name="connsiteY4" fmla="*/ 0 h 6887982"/>
              <a:gd name="connsiteX0" fmla="*/ 992766 w 4755220"/>
              <a:gd name="connsiteY0" fmla="*/ 13220 h 6901202"/>
              <a:gd name="connsiteX1" fmla="*/ 4754663 w 4755220"/>
              <a:gd name="connsiteY1" fmla="*/ 0 h 6901202"/>
              <a:gd name="connsiteX2" fmla="*/ 4744016 w 4755220"/>
              <a:gd name="connsiteY2" fmla="*/ 6901202 h 6901202"/>
              <a:gd name="connsiteX3" fmla="*/ 0 w 4755220"/>
              <a:gd name="connsiteY3" fmla="*/ 6901202 h 6901202"/>
              <a:gd name="connsiteX4" fmla="*/ 992766 w 4755220"/>
              <a:gd name="connsiteY4" fmla="*/ 13220 h 6901202"/>
              <a:gd name="connsiteX0" fmla="*/ 997270 w 4755220"/>
              <a:gd name="connsiteY0" fmla="*/ 4211 h 6901202"/>
              <a:gd name="connsiteX1" fmla="*/ 4754663 w 4755220"/>
              <a:gd name="connsiteY1" fmla="*/ 0 h 6901202"/>
              <a:gd name="connsiteX2" fmla="*/ 4744016 w 4755220"/>
              <a:gd name="connsiteY2" fmla="*/ 6901202 h 6901202"/>
              <a:gd name="connsiteX3" fmla="*/ 0 w 4755220"/>
              <a:gd name="connsiteY3" fmla="*/ 6901202 h 6901202"/>
              <a:gd name="connsiteX4" fmla="*/ 997270 w 4755220"/>
              <a:gd name="connsiteY4" fmla="*/ 4211 h 6901202"/>
              <a:gd name="connsiteX0" fmla="*/ 997270 w 4755644"/>
              <a:gd name="connsiteY0" fmla="*/ 4211 h 6910211"/>
              <a:gd name="connsiteX1" fmla="*/ 4754663 w 4755644"/>
              <a:gd name="connsiteY1" fmla="*/ 0 h 6910211"/>
              <a:gd name="connsiteX2" fmla="*/ 4753025 w 4755644"/>
              <a:gd name="connsiteY2" fmla="*/ 6910211 h 6910211"/>
              <a:gd name="connsiteX3" fmla="*/ 0 w 4755644"/>
              <a:gd name="connsiteY3" fmla="*/ 6901202 h 6910211"/>
              <a:gd name="connsiteX4" fmla="*/ 997270 w 4755644"/>
              <a:gd name="connsiteY4" fmla="*/ 4211 h 6910211"/>
              <a:gd name="connsiteX0" fmla="*/ 742860 w 4755644"/>
              <a:gd name="connsiteY0" fmla="*/ 18959 h 6910211"/>
              <a:gd name="connsiteX1" fmla="*/ 4754663 w 4755644"/>
              <a:gd name="connsiteY1" fmla="*/ 0 h 6910211"/>
              <a:gd name="connsiteX2" fmla="*/ 4753025 w 4755644"/>
              <a:gd name="connsiteY2" fmla="*/ 6910211 h 6910211"/>
              <a:gd name="connsiteX3" fmla="*/ 0 w 4755644"/>
              <a:gd name="connsiteY3" fmla="*/ 6901202 h 6910211"/>
              <a:gd name="connsiteX4" fmla="*/ 742860 w 4755644"/>
              <a:gd name="connsiteY4" fmla="*/ 18959 h 6910211"/>
              <a:gd name="connsiteX0" fmla="*/ 747557 w 4755644"/>
              <a:gd name="connsiteY0" fmla="*/ 170 h 6910211"/>
              <a:gd name="connsiteX1" fmla="*/ 4754663 w 4755644"/>
              <a:gd name="connsiteY1" fmla="*/ 0 h 6910211"/>
              <a:gd name="connsiteX2" fmla="*/ 4753025 w 4755644"/>
              <a:gd name="connsiteY2" fmla="*/ 6910211 h 6910211"/>
              <a:gd name="connsiteX3" fmla="*/ 0 w 4755644"/>
              <a:gd name="connsiteY3" fmla="*/ 6901202 h 6910211"/>
              <a:gd name="connsiteX4" fmla="*/ 747557 w 4755644"/>
              <a:gd name="connsiteY4" fmla="*/ 170 h 691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5644" h="6910211">
                <a:moveTo>
                  <a:pt x="747557" y="170"/>
                </a:moveTo>
                <a:lnTo>
                  <a:pt x="4754663" y="0"/>
                </a:lnTo>
                <a:cubicBezTo>
                  <a:pt x="4758621" y="2295896"/>
                  <a:pt x="4749067" y="4614315"/>
                  <a:pt x="4753025" y="6910211"/>
                </a:cubicBezTo>
                <a:lnTo>
                  <a:pt x="0" y="6901202"/>
                </a:lnTo>
                <a:lnTo>
                  <a:pt x="747557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BA72B4C6-1AA6-234F-B173-C05416430E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40001" y="1557339"/>
            <a:ext cx="4127779" cy="2353479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tx2"/>
                </a:solidFill>
                <a:latin typeface="Century Schoolbook" panose="02040604050505020304" pitchFamily="18" charset="0"/>
              </a:defRPr>
            </a:lvl1pPr>
            <a:lvl2pPr algn="l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0BE4DFBF-8B11-C541-BDC4-5E008F06F6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40000" y="4433278"/>
            <a:ext cx="4127779" cy="133447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7A7A5918-CA24-FE49-B7D3-16608E85E7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1749" y="406993"/>
            <a:ext cx="1153843" cy="627886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3571B8F-0064-4B4D-8F20-7DC2C9A3BF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912000" cy="6859953"/>
          </a:xfrm>
          <a:custGeom>
            <a:avLst/>
            <a:gdLst>
              <a:gd name="connsiteX0" fmla="*/ 0 w 6912000"/>
              <a:gd name="connsiteY0" fmla="*/ 0 h 6859953"/>
              <a:gd name="connsiteX1" fmla="*/ 6912000 w 6912000"/>
              <a:gd name="connsiteY1" fmla="*/ 0 h 6859953"/>
              <a:gd name="connsiteX2" fmla="*/ 5925308 w 6912000"/>
              <a:gd name="connsiteY2" fmla="*/ 6859953 h 6859953"/>
              <a:gd name="connsiteX3" fmla="*/ 0 w 6912000"/>
              <a:gd name="connsiteY3" fmla="*/ 6858000 h 68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000" h="6859953">
                <a:moveTo>
                  <a:pt x="0" y="0"/>
                </a:moveTo>
                <a:lnTo>
                  <a:pt x="6912000" y="0"/>
                </a:lnTo>
                <a:lnTo>
                  <a:pt x="5925308" y="6859953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37929"/>
      </p:ext>
    </p:extLst>
  </p:cSld>
  <p:clrMapOvr>
    <a:masterClrMapping/>
  </p:clrMapOvr>
  <p:transition spd="slow">
    <p:cover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05CC8BF-E2F7-144B-8156-533A3EDA37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0000" y="2383200"/>
            <a:ext cx="4024869" cy="2773991"/>
          </a:xfrm>
        </p:spPr>
        <p:txBody>
          <a:bodyPr lIns="0" tIns="0" rIns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tx2"/>
                </a:solidFill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6077D1-33B6-134B-ABB1-A7B368888F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912000" cy="6859953"/>
          </a:xfrm>
          <a:custGeom>
            <a:avLst/>
            <a:gdLst>
              <a:gd name="connsiteX0" fmla="*/ 0 w 6912000"/>
              <a:gd name="connsiteY0" fmla="*/ 0 h 6859953"/>
              <a:gd name="connsiteX1" fmla="*/ 6912000 w 6912000"/>
              <a:gd name="connsiteY1" fmla="*/ 0 h 6859953"/>
              <a:gd name="connsiteX2" fmla="*/ 5925308 w 6912000"/>
              <a:gd name="connsiteY2" fmla="*/ 6859953 h 6859953"/>
              <a:gd name="connsiteX3" fmla="*/ 0 w 6912000"/>
              <a:gd name="connsiteY3" fmla="*/ 6858000 h 68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000" h="6859953">
                <a:moveTo>
                  <a:pt x="0" y="0"/>
                </a:moveTo>
                <a:lnTo>
                  <a:pt x="6912000" y="0"/>
                </a:lnTo>
                <a:lnTo>
                  <a:pt x="5925308" y="6859953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84714"/>
      </p:ext>
    </p:extLst>
  </p:cSld>
  <p:clrMapOvr>
    <a:masterClrMapping/>
  </p:clrMapOvr>
  <p:transition spd="slow">
    <p:cover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28B72D80-D5D2-F94D-955D-F1E812EAB2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9801" y="692149"/>
            <a:ext cx="4277980" cy="1476531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tx2"/>
                </a:solidFill>
                <a:latin typeface="Century Schoolbook" panose="02040604050505020304" pitchFamily="18" charset="0"/>
              </a:defRPr>
            </a:lvl1pPr>
            <a:lvl2pPr algn="l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885508-A15D-3F4A-935B-4CDA9676C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801" y="2520001"/>
            <a:ext cx="4277981" cy="1168080"/>
          </a:xfrm>
        </p:spPr>
        <p:txBody>
          <a:bodyPr lIns="0" tIns="0" rIns="0" bIns="0">
            <a:noAutofit/>
          </a:bodyPr>
          <a:lstStyle>
            <a:lvl1pPr marL="0" marR="0" indent="0" algn="l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000000"/>
                </a:solidFill>
              </a:defRPr>
            </a:lvl1pPr>
            <a:lvl2pPr>
              <a:buNone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5EAC97-B6F3-1E42-BFA6-E79355486F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89801" y="3688081"/>
            <a:ext cx="4277980" cy="2164079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C73A1-1373-494D-AB92-63E65961B5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3937" y="6430046"/>
            <a:ext cx="1330402" cy="20737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F4668A4-6B8A-C24A-A910-2CAFE4D672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912000" cy="6859953"/>
          </a:xfrm>
          <a:custGeom>
            <a:avLst/>
            <a:gdLst>
              <a:gd name="connsiteX0" fmla="*/ 0 w 6912000"/>
              <a:gd name="connsiteY0" fmla="*/ 0 h 6859953"/>
              <a:gd name="connsiteX1" fmla="*/ 6912000 w 6912000"/>
              <a:gd name="connsiteY1" fmla="*/ 0 h 6859953"/>
              <a:gd name="connsiteX2" fmla="*/ 5925308 w 6912000"/>
              <a:gd name="connsiteY2" fmla="*/ 6859953 h 6859953"/>
              <a:gd name="connsiteX3" fmla="*/ 0 w 6912000"/>
              <a:gd name="connsiteY3" fmla="*/ 6858000 h 68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000" h="6859953">
                <a:moveTo>
                  <a:pt x="0" y="0"/>
                </a:moveTo>
                <a:lnTo>
                  <a:pt x="6912000" y="0"/>
                </a:lnTo>
                <a:lnTo>
                  <a:pt x="5925308" y="6859953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3015"/>
      </p:ext>
    </p:extLst>
  </p:cSld>
  <p:clrMapOvr>
    <a:masterClrMapping/>
  </p:clrMapOvr>
  <p:transition spd="slow">
    <p:cover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3D2510-A6D1-9144-BF0D-7E5ACD9E55F2}"/>
              </a:ext>
            </a:extLst>
          </p:cNvPr>
          <p:cNvSpPr/>
          <p:nvPr userDrawn="1"/>
        </p:nvSpPr>
        <p:spPr>
          <a:xfrm>
            <a:off x="0" y="0"/>
            <a:ext cx="1224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05CC8BF-E2F7-144B-8156-533A3EDA37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0000" y="2383200"/>
            <a:ext cx="4024869" cy="2773991"/>
          </a:xfrm>
        </p:spPr>
        <p:txBody>
          <a:bodyPr lIns="0" tIns="0" rIns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bg2"/>
                </a:solidFill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DA2BA-5658-8C44-8D34-029D96C0A2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343" y="6410210"/>
            <a:ext cx="1380236" cy="215138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182EFD-FCB7-9F4D-BF03-9A27767E32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912000" cy="6859953"/>
          </a:xfrm>
          <a:custGeom>
            <a:avLst/>
            <a:gdLst>
              <a:gd name="connsiteX0" fmla="*/ 0 w 6912000"/>
              <a:gd name="connsiteY0" fmla="*/ 0 h 6859953"/>
              <a:gd name="connsiteX1" fmla="*/ 6912000 w 6912000"/>
              <a:gd name="connsiteY1" fmla="*/ 0 h 6859953"/>
              <a:gd name="connsiteX2" fmla="*/ 5925308 w 6912000"/>
              <a:gd name="connsiteY2" fmla="*/ 6859953 h 6859953"/>
              <a:gd name="connsiteX3" fmla="*/ 0 w 6912000"/>
              <a:gd name="connsiteY3" fmla="*/ 6858000 h 68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000" h="6859953">
                <a:moveTo>
                  <a:pt x="0" y="0"/>
                </a:moveTo>
                <a:lnTo>
                  <a:pt x="6912000" y="0"/>
                </a:lnTo>
                <a:lnTo>
                  <a:pt x="5925308" y="6859953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47538"/>
      </p:ext>
    </p:extLst>
  </p:cSld>
  <p:clrMapOvr>
    <a:masterClrMapping/>
  </p:clrMapOvr>
  <p:transition spd="slow">
    <p:cover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2F5C04-171C-204A-ADF3-923058877432}"/>
              </a:ext>
            </a:extLst>
          </p:cNvPr>
          <p:cNvSpPr/>
          <p:nvPr userDrawn="1"/>
        </p:nvSpPr>
        <p:spPr>
          <a:xfrm>
            <a:off x="0" y="554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71D8C-1178-044B-B7EF-6BBB1BD5E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343" y="6410210"/>
            <a:ext cx="1380236" cy="215138"/>
          </a:xfrm>
          <a:prstGeom prst="rect">
            <a:avLst/>
          </a:prstGeom>
        </p:spPr>
      </p:pic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04F66E45-F5A8-8F43-9F2B-BA77A28853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9801" y="548681"/>
            <a:ext cx="4277980" cy="162000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bg2"/>
                </a:solidFill>
                <a:latin typeface="Century Schoolbook" panose="02040604050505020304" pitchFamily="18" charset="0"/>
              </a:defRPr>
            </a:lvl1pPr>
            <a:lvl2pPr algn="l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74D504-F6E7-8F4C-AA92-15D61878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801" y="2520001"/>
            <a:ext cx="4277981" cy="1168080"/>
          </a:xfrm>
        </p:spPr>
        <p:txBody>
          <a:bodyPr lIns="0" tIns="0" rIns="0" bIns="0">
            <a:noAutofit/>
          </a:bodyPr>
          <a:lstStyle>
            <a:lvl1pPr marL="0" marR="0" indent="0" algn="l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2E6FF5A-2AF8-B647-8018-E7C953C1F0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89801" y="3688081"/>
            <a:ext cx="4277980" cy="2164079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31F5EE-599F-8547-A9EF-BD28EB7F6C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912000" cy="6859953"/>
          </a:xfrm>
          <a:custGeom>
            <a:avLst/>
            <a:gdLst>
              <a:gd name="connsiteX0" fmla="*/ 0 w 6912000"/>
              <a:gd name="connsiteY0" fmla="*/ 0 h 6859953"/>
              <a:gd name="connsiteX1" fmla="*/ 6912000 w 6912000"/>
              <a:gd name="connsiteY1" fmla="*/ 0 h 6859953"/>
              <a:gd name="connsiteX2" fmla="*/ 5925308 w 6912000"/>
              <a:gd name="connsiteY2" fmla="*/ 6859953 h 6859953"/>
              <a:gd name="connsiteX3" fmla="*/ 0 w 6912000"/>
              <a:gd name="connsiteY3" fmla="*/ 6858000 h 68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000" h="6859953">
                <a:moveTo>
                  <a:pt x="0" y="0"/>
                </a:moveTo>
                <a:lnTo>
                  <a:pt x="6912000" y="0"/>
                </a:lnTo>
                <a:lnTo>
                  <a:pt x="5925308" y="6859953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00841"/>
      </p:ext>
    </p:extLst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3D2510-A6D1-9144-BF0D-7E5ACD9E55F2}"/>
              </a:ext>
            </a:extLst>
          </p:cNvPr>
          <p:cNvSpPr/>
          <p:nvPr userDrawn="1"/>
        </p:nvSpPr>
        <p:spPr>
          <a:xfrm>
            <a:off x="0" y="0"/>
            <a:ext cx="12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05CC8BF-E2F7-144B-8156-533A3EDA37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0000" y="2383200"/>
            <a:ext cx="4024869" cy="2773991"/>
          </a:xfrm>
        </p:spPr>
        <p:txBody>
          <a:bodyPr lIns="0" tIns="0" rIns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bg2"/>
                </a:solidFill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DA2BA-5658-8C44-8D34-029D96C0A2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343" y="6410210"/>
            <a:ext cx="1380236" cy="215138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182EFD-FCB7-9F4D-BF03-9A27767E32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912000" cy="6859953"/>
          </a:xfrm>
          <a:custGeom>
            <a:avLst/>
            <a:gdLst>
              <a:gd name="connsiteX0" fmla="*/ 0 w 6912000"/>
              <a:gd name="connsiteY0" fmla="*/ 0 h 6859953"/>
              <a:gd name="connsiteX1" fmla="*/ 6912000 w 6912000"/>
              <a:gd name="connsiteY1" fmla="*/ 0 h 6859953"/>
              <a:gd name="connsiteX2" fmla="*/ 5925308 w 6912000"/>
              <a:gd name="connsiteY2" fmla="*/ 6859953 h 6859953"/>
              <a:gd name="connsiteX3" fmla="*/ 0 w 6912000"/>
              <a:gd name="connsiteY3" fmla="*/ 6858000 h 68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000" h="6859953">
                <a:moveTo>
                  <a:pt x="0" y="0"/>
                </a:moveTo>
                <a:lnTo>
                  <a:pt x="6912000" y="0"/>
                </a:lnTo>
                <a:lnTo>
                  <a:pt x="5925308" y="6859953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88057"/>
      </p:ext>
    </p:extLst>
  </p:cSld>
  <p:clrMapOvr>
    <a:masterClrMapping/>
  </p:clrMapOvr>
  <p:transition spd="slow">
    <p:cover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CD8964-F220-A44F-A3CF-0CEDDF6BE69B}"/>
              </a:ext>
            </a:extLst>
          </p:cNvPr>
          <p:cNvSpPr/>
          <p:nvPr userDrawn="1"/>
        </p:nvSpPr>
        <p:spPr>
          <a:xfrm>
            <a:off x="-36000" y="-36000"/>
            <a:ext cx="12240000" cy="6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97813111-A597-E04B-A3B2-6858282848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000" y="2383201"/>
            <a:ext cx="4024869" cy="2430100"/>
          </a:xfrm>
        </p:spPr>
        <p:txBody>
          <a:bodyPr lIns="0" tIns="0" rIns="0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en-GB" dirty="0"/>
              <a:t>“Click to edit Master text styles”</a:t>
            </a:r>
          </a:p>
        </p:txBody>
      </p:sp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C7A3C803-5022-5B43-91A0-2A9F839653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001" y="-21672"/>
            <a:ext cx="6968671" cy="6879672"/>
          </a:xfrm>
          <a:custGeom>
            <a:avLst/>
            <a:gdLst>
              <a:gd name="connsiteX0" fmla="*/ 995203 w 5520417"/>
              <a:gd name="connsiteY0" fmla="*/ 0 h 6871253"/>
              <a:gd name="connsiteX1" fmla="*/ 5520417 w 5520417"/>
              <a:gd name="connsiteY1" fmla="*/ 1 h 6871253"/>
              <a:gd name="connsiteX2" fmla="*/ 4500000 w 5520417"/>
              <a:gd name="connsiteY2" fmla="*/ 6871253 h 6871253"/>
              <a:gd name="connsiteX3" fmla="*/ 0 w 5520417"/>
              <a:gd name="connsiteY3" fmla="*/ 6871253 h 6871253"/>
              <a:gd name="connsiteX0" fmla="*/ 995203 w 5226503"/>
              <a:gd name="connsiteY0" fmla="*/ 18660 h 6889913"/>
              <a:gd name="connsiteX1" fmla="*/ 5226503 w 5226503"/>
              <a:gd name="connsiteY1" fmla="*/ 0 h 6889913"/>
              <a:gd name="connsiteX2" fmla="*/ 4500000 w 5226503"/>
              <a:gd name="connsiteY2" fmla="*/ 6889913 h 6889913"/>
              <a:gd name="connsiteX3" fmla="*/ 0 w 5226503"/>
              <a:gd name="connsiteY3" fmla="*/ 6889913 h 6889913"/>
              <a:gd name="connsiteX4" fmla="*/ 995203 w 5226503"/>
              <a:gd name="connsiteY4" fmla="*/ 18660 h 6889913"/>
              <a:gd name="connsiteX0" fmla="*/ 739480 w 5226503"/>
              <a:gd name="connsiteY0" fmla="*/ 34158 h 6889913"/>
              <a:gd name="connsiteX1" fmla="*/ 5226503 w 5226503"/>
              <a:gd name="connsiteY1" fmla="*/ 0 h 6889913"/>
              <a:gd name="connsiteX2" fmla="*/ 4500000 w 5226503"/>
              <a:gd name="connsiteY2" fmla="*/ 6889913 h 6889913"/>
              <a:gd name="connsiteX3" fmla="*/ 0 w 5226503"/>
              <a:gd name="connsiteY3" fmla="*/ 6889913 h 6889913"/>
              <a:gd name="connsiteX4" fmla="*/ 739480 w 5226503"/>
              <a:gd name="connsiteY4" fmla="*/ 34158 h 6889913"/>
              <a:gd name="connsiteX0" fmla="*/ 745055 w 5226503"/>
              <a:gd name="connsiteY0" fmla="*/ 0 h 6892926"/>
              <a:gd name="connsiteX1" fmla="*/ 5226503 w 5226503"/>
              <a:gd name="connsiteY1" fmla="*/ 3013 h 6892926"/>
              <a:gd name="connsiteX2" fmla="*/ 4500000 w 5226503"/>
              <a:gd name="connsiteY2" fmla="*/ 6892926 h 6892926"/>
              <a:gd name="connsiteX3" fmla="*/ 0 w 5226503"/>
              <a:gd name="connsiteY3" fmla="*/ 6892926 h 6892926"/>
              <a:gd name="connsiteX4" fmla="*/ 745055 w 5226503"/>
              <a:gd name="connsiteY4" fmla="*/ 0 h 689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6503" h="6892926">
                <a:moveTo>
                  <a:pt x="745055" y="0"/>
                </a:moveTo>
                <a:lnTo>
                  <a:pt x="5226503" y="3013"/>
                </a:lnTo>
                <a:lnTo>
                  <a:pt x="4500000" y="6892926"/>
                </a:lnTo>
                <a:lnTo>
                  <a:pt x="0" y="6892926"/>
                </a:lnTo>
                <a:lnTo>
                  <a:pt x="745055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3CFF510-1957-EF48-9FB4-694D648A1C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9267" y="4813300"/>
            <a:ext cx="4024871" cy="966398"/>
          </a:xfrm>
        </p:spPr>
        <p:txBody>
          <a:bodyPr lIns="0" tIns="0" rIns="0" bIns="0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180000" marR="0" lvl="0" indent="-1800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063AB-6DCE-EF45-8308-F01BACAC58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343" y="6410210"/>
            <a:ext cx="1380236" cy="2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13908"/>
      </p:ext>
    </p:extLst>
  </p:cSld>
  <p:clrMapOvr>
    <a:masterClrMapping/>
  </p:clrMapOvr>
  <p:transition spd="slow">
    <p:cover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2BE124-0FDC-C245-BA58-B547C6E4C441}"/>
              </a:ext>
            </a:extLst>
          </p:cNvPr>
          <p:cNvSpPr/>
          <p:nvPr userDrawn="1"/>
        </p:nvSpPr>
        <p:spPr>
          <a:xfrm>
            <a:off x="-36000" y="-36000"/>
            <a:ext cx="12240000" cy="6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4" name="Media Placeholder 15">
            <a:extLst>
              <a:ext uri="{FF2B5EF4-FFF2-40B4-BE49-F238E27FC236}">
                <a16:creationId xmlns:a16="http://schemas.microsoft.com/office/drawing/2014/main" id="{F9A82496-D72B-514A-B028-8C6821DEE5C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2197100" y="1555750"/>
            <a:ext cx="7797800" cy="4386492"/>
          </a:xfrm>
          <a:custGeom>
            <a:avLst/>
            <a:gdLst>
              <a:gd name="connsiteX0" fmla="*/ 7389198 w 7389198"/>
              <a:gd name="connsiteY0" fmla="*/ 0 h 4373591"/>
              <a:gd name="connsiteX1" fmla="*/ 6750843 w 7389198"/>
              <a:gd name="connsiteY1" fmla="*/ 4373591 h 4373591"/>
              <a:gd name="connsiteX2" fmla="*/ 0 w 7389198"/>
              <a:gd name="connsiteY2" fmla="*/ 4373591 h 4373591"/>
              <a:gd name="connsiteX3" fmla="*/ 646981 w 7389198"/>
              <a:gd name="connsiteY3" fmla="*/ 17253 h 4373591"/>
              <a:gd name="connsiteX0" fmla="*/ 7212706 w 7212706"/>
              <a:gd name="connsiteY0" fmla="*/ 0 h 4380314"/>
              <a:gd name="connsiteX1" fmla="*/ 6574351 w 7212706"/>
              <a:gd name="connsiteY1" fmla="*/ 4373591 h 4380314"/>
              <a:gd name="connsiteX2" fmla="*/ 0 w 7212706"/>
              <a:gd name="connsiteY2" fmla="*/ 4380314 h 4380314"/>
              <a:gd name="connsiteX3" fmla="*/ 470489 w 7212706"/>
              <a:gd name="connsiteY3" fmla="*/ 17253 h 4380314"/>
              <a:gd name="connsiteX4" fmla="*/ 7212706 w 7212706"/>
              <a:gd name="connsiteY4" fmla="*/ 0 h 4380314"/>
              <a:gd name="connsiteX0" fmla="*/ 7045889 w 7045889"/>
              <a:gd name="connsiteY0" fmla="*/ 0 h 4386492"/>
              <a:gd name="connsiteX1" fmla="*/ 6574351 w 7045889"/>
              <a:gd name="connsiteY1" fmla="*/ 4379769 h 4386492"/>
              <a:gd name="connsiteX2" fmla="*/ 0 w 7045889"/>
              <a:gd name="connsiteY2" fmla="*/ 4386492 h 4386492"/>
              <a:gd name="connsiteX3" fmla="*/ 470489 w 7045889"/>
              <a:gd name="connsiteY3" fmla="*/ 23431 h 4386492"/>
              <a:gd name="connsiteX4" fmla="*/ 7045889 w 7045889"/>
              <a:gd name="connsiteY4" fmla="*/ 0 h 438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5889" h="4386492">
                <a:moveTo>
                  <a:pt x="7045889" y="0"/>
                </a:moveTo>
                <a:lnTo>
                  <a:pt x="6574351" y="4379769"/>
                </a:lnTo>
                <a:lnTo>
                  <a:pt x="0" y="4386492"/>
                </a:lnTo>
                <a:lnTo>
                  <a:pt x="470489" y="23431"/>
                </a:lnTo>
                <a:lnTo>
                  <a:pt x="7045889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media</a:t>
            </a:r>
            <a:endParaRPr lang="en-US"/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19E7B3B8-3ACE-DD49-949D-7766C93D28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099" y="416561"/>
            <a:ext cx="8825031" cy="102616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bg2"/>
                </a:solidFill>
                <a:latin typeface="Century Schoolbook" panose="02040604050505020304" pitchFamily="18" charset="0"/>
              </a:defRPr>
            </a:lvl1pPr>
            <a:lvl2pPr algn="l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738F9-4BFC-1A43-80A3-13E1EBA44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343" y="6410210"/>
            <a:ext cx="1380236" cy="2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85585"/>
      </p:ext>
    </p:extLst>
  </p:cSld>
  <p:clrMapOvr>
    <a:masterClrMapping/>
  </p:clrMapOvr>
  <p:transition spd="slow">
    <p:cover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media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>
            <a:extLst>
              <a:ext uri="{FF2B5EF4-FFF2-40B4-BE49-F238E27FC236}">
                <a16:creationId xmlns:a16="http://schemas.microsoft.com/office/drawing/2014/main" id="{92A866B7-A07F-D041-B048-D3FBF2C2B4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93566" y="1"/>
            <a:ext cx="5720683" cy="6858000"/>
          </a:xfrm>
          <a:custGeom>
            <a:avLst/>
            <a:gdLst>
              <a:gd name="connsiteX0" fmla="*/ 995203 w 5520417"/>
              <a:gd name="connsiteY0" fmla="*/ 0 h 6871253"/>
              <a:gd name="connsiteX1" fmla="*/ 5520417 w 5520417"/>
              <a:gd name="connsiteY1" fmla="*/ 1 h 6871253"/>
              <a:gd name="connsiteX2" fmla="*/ 4500000 w 5520417"/>
              <a:gd name="connsiteY2" fmla="*/ 6871253 h 6871253"/>
              <a:gd name="connsiteX3" fmla="*/ 0 w 5520417"/>
              <a:gd name="connsiteY3" fmla="*/ 6871253 h 6871253"/>
              <a:gd name="connsiteX0" fmla="*/ 995203 w 5226503"/>
              <a:gd name="connsiteY0" fmla="*/ 18660 h 6889913"/>
              <a:gd name="connsiteX1" fmla="*/ 5226503 w 5226503"/>
              <a:gd name="connsiteY1" fmla="*/ 0 h 6889913"/>
              <a:gd name="connsiteX2" fmla="*/ 4500000 w 5226503"/>
              <a:gd name="connsiteY2" fmla="*/ 6889913 h 6889913"/>
              <a:gd name="connsiteX3" fmla="*/ 0 w 5226503"/>
              <a:gd name="connsiteY3" fmla="*/ 6889913 h 6889913"/>
              <a:gd name="connsiteX4" fmla="*/ 995203 w 5226503"/>
              <a:gd name="connsiteY4" fmla="*/ 18660 h 6889913"/>
              <a:gd name="connsiteX0" fmla="*/ 739480 w 5226503"/>
              <a:gd name="connsiteY0" fmla="*/ 34158 h 6889913"/>
              <a:gd name="connsiteX1" fmla="*/ 5226503 w 5226503"/>
              <a:gd name="connsiteY1" fmla="*/ 0 h 6889913"/>
              <a:gd name="connsiteX2" fmla="*/ 4500000 w 5226503"/>
              <a:gd name="connsiteY2" fmla="*/ 6889913 h 6889913"/>
              <a:gd name="connsiteX3" fmla="*/ 0 w 5226503"/>
              <a:gd name="connsiteY3" fmla="*/ 6889913 h 6889913"/>
              <a:gd name="connsiteX4" fmla="*/ 739480 w 5226503"/>
              <a:gd name="connsiteY4" fmla="*/ 34158 h 6889913"/>
              <a:gd name="connsiteX0" fmla="*/ 745055 w 5226503"/>
              <a:gd name="connsiteY0" fmla="*/ 0 h 6892926"/>
              <a:gd name="connsiteX1" fmla="*/ 5226503 w 5226503"/>
              <a:gd name="connsiteY1" fmla="*/ 3013 h 6892926"/>
              <a:gd name="connsiteX2" fmla="*/ 4500000 w 5226503"/>
              <a:gd name="connsiteY2" fmla="*/ 6892926 h 6892926"/>
              <a:gd name="connsiteX3" fmla="*/ 0 w 5226503"/>
              <a:gd name="connsiteY3" fmla="*/ 6892926 h 6892926"/>
              <a:gd name="connsiteX4" fmla="*/ 745055 w 5226503"/>
              <a:gd name="connsiteY4" fmla="*/ 0 h 6892926"/>
              <a:gd name="connsiteX0" fmla="*/ 745055 w 4502603"/>
              <a:gd name="connsiteY0" fmla="*/ 0 h 6892926"/>
              <a:gd name="connsiteX1" fmla="*/ 4502603 w 4502603"/>
              <a:gd name="connsiteY1" fmla="*/ 3013 h 6892926"/>
              <a:gd name="connsiteX2" fmla="*/ 4500000 w 4502603"/>
              <a:gd name="connsiteY2" fmla="*/ 6892926 h 6892926"/>
              <a:gd name="connsiteX3" fmla="*/ 0 w 4502603"/>
              <a:gd name="connsiteY3" fmla="*/ 6892926 h 6892926"/>
              <a:gd name="connsiteX4" fmla="*/ 745055 w 4502603"/>
              <a:gd name="connsiteY4" fmla="*/ 0 h 6892926"/>
              <a:gd name="connsiteX0" fmla="*/ 745055 w 4502603"/>
              <a:gd name="connsiteY0" fmla="*/ 0 h 6892926"/>
              <a:gd name="connsiteX1" fmla="*/ 4502603 w 4502603"/>
              <a:gd name="connsiteY1" fmla="*/ 3013 h 6892926"/>
              <a:gd name="connsiteX2" fmla="*/ 4290451 w 4502603"/>
              <a:gd name="connsiteY2" fmla="*/ 6892926 h 6892926"/>
              <a:gd name="connsiteX3" fmla="*/ 0 w 4502603"/>
              <a:gd name="connsiteY3" fmla="*/ 6892926 h 6892926"/>
              <a:gd name="connsiteX4" fmla="*/ 745055 w 4502603"/>
              <a:gd name="connsiteY4" fmla="*/ 0 h 6892926"/>
              <a:gd name="connsiteX0" fmla="*/ 745055 w 4290512"/>
              <a:gd name="connsiteY0" fmla="*/ 9687 h 6902613"/>
              <a:gd name="connsiteX1" fmla="*/ 4283528 w 4290512"/>
              <a:gd name="connsiteY1" fmla="*/ 0 h 6902613"/>
              <a:gd name="connsiteX2" fmla="*/ 4290451 w 4290512"/>
              <a:gd name="connsiteY2" fmla="*/ 6902613 h 6902613"/>
              <a:gd name="connsiteX3" fmla="*/ 0 w 4290512"/>
              <a:gd name="connsiteY3" fmla="*/ 6902613 h 6902613"/>
              <a:gd name="connsiteX4" fmla="*/ 745055 w 4290512"/>
              <a:gd name="connsiteY4" fmla="*/ 9687 h 690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0512" h="6902613">
                <a:moveTo>
                  <a:pt x="745055" y="9687"/>
                </a:moveTo>
                <a:lnTo>
                  <a:pt x="4283528" y="0"/>
                </a:lnTo>
                <a:cubicBezTo>
                  <a:pt x="4282660" y="2296638"/>
                  <a:pt x="4291319" y="4605975"/>
                  <a:pt x="4290451" y="6902613"/>
                </a:cubicBezTo>
                <a:lnTo>
                  <a:pt x="0" y="6902613"/>
                </a:lnTo>
                <a:lnTo>
                  <a:pt x="745055" y="96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B9E79789-D243-8B4F-B13E-F31DA5B736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720000"/>
            <a:ext cx="5997771" cy="1413600"/>
          </a:xfrm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tx2"/>
                </a:solidFill>
                <a:latin typeface="Century Schoolbook" panose="02040604050505020304" pitchFamily="18" charset="0"/>
              </a:defRPr>
            </a:lvl1pPr>
            <a:lvl2pPr algn="l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E588E0-2C17-1348-9CE0-FAF8BECBD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160000"/>
            <a:ext cx="5395046" cy="105882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rgbClr val="000000"/>
                </a:solidFill>
              </a:defRPr>
            </a:lvl1pPr>
            <a:lvl2pPr>
              <a:buNone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1D82841-15D5-CF41-B254-127F7F1CF2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8000" y="3292355"/>
            <a:ext cx="5395046" cy="2710880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00084"/>
      </p:ext>
    </p:extLst>
  </p:cSld>
  <p:clrMapOvr>
    <a:masterClrMapping/>
  </p:clrMapOvr>
  <p:transition spd="slow">
    <p:cover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A4F33DD-D094-C34D-ABEA-2418F630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600"/>
              </a:lnSpc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A156E4-6A0D-F940-BA7A-D081CC0215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7999" y="3038620"/>
            <a:ext cx="10344825" cy="3099379"/>
          </a:xfrm>
        </p:spPr>
        <p:txBody>
          <a:bodyPr lIns="0" tIns="0" rIns="0" bIns="0"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 indent="-180000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736D402F-1223-8E45-B782-70D954D667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2160000"/>
            <a:ext cx="10344824" cy="878621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926849"/>
      </p:ext>
    </p:extLst>
  </p:cSld>
  <p:clrMapOvr>
    <a:masterClrMapping/>
  </p:clrMapOvr>
  <p:transition spd="slow">
    <p:cover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5F736-C0C5-C34F-B4C0-C6974942B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160000"/>
            <a:ext cx="7355301" cy="415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rgbClr val="000000"/>
                </a:solidFill>
              </a:defRPr>
            </a:lvl1pPr>
            <a:lvl2pPr>
              <a:buNone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61FBF99-32F4-4745-A811-4CB530A53F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39088" y="2160000"/>
            <a:ext cx="2633738" cy="1861317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13C04263-D823-5840-8C7D-B826D3119D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39087" y="4230305"/>
            <a:ext cx="2633738" cy="1958298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7124EB64-4F07-0B4F-B3C8-4C18D899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600"/>
              </a:lnSpc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87913"/>
      </p:ext>
    </p:extLst>
  </p:cSld>
  <p:clrMapOvr>
    <a:masterClrMapping/>
  </p:clrMapOvr>
  <p:transition spd="slow">
    <p:cover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F9AE383-D052-8442-8BD3-3D9A1F1003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8000" y="3038621"/>
            <a:ext cx="7391403" cy="3057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 indent="-180000">
              <a:spcBef>
                <a:spcPts val="0"/>
              </a:spcBef>
              <a:defRPr sz="1400"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2C31BD-448D-D14C-A4E4-887CFB0DE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2160000"/>
            <a:ext cx="7391402" cy="878621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7883065-10EB-AD47-A4FF-3092B87C8A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39088" y="2160000"/>
            <a:ext cx="2633738" cy="1797403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7600A08-D724-1041-A954-7849579CDC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39086" y="4137702"/>
            <a:ext cx="2633739" cy="1958298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96DA5C2-120E-1A4D-B42C-D378111A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600"/>
              </a:lnSpc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77042"/>
      </p:ext>
    </p:extLst>
  </p:cSld>
  <p:clrMapOvr>
    <a:masterClrMapping/>
  </p:clrMapOvr>
  <p:transition spd="slow">
    <p:cover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,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96DA5C2-120E-1A4D-B42C-D378111A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9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600"/>
              </a:lnSpc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CE1E6E9-3D94-CE4A-AED4-22115C70560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04936" y="2160000"/>
            <a:ext cx="4967890" cy="3935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 indent="-180000">
              <a:spcBef>
                <a:spcPts val="0"/>
              </a:spcBef>
              <a:defRPr sz="1400"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523EBBA-9183-DB40-8CDD-89D229D4D3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2160000"/>
            <a:ext cx="4967889" cy="878621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344A54-A5FC-FB4C-B54C-62A87A6A96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8000" y="3038621"/>
            <a:ext cx="4967889" cy="3057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 indent="-180000">
              <a:spcBef>
                <a:spcPts val="0"/>
              </a:spcBef>
              <a:defRPr sz="1400"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52893"/>
      </p:ext>
    </p:extLst>
  </p:cSld>
  <p:clrMapOvr>
    <a:masterClrMapping/>
  </p:clrMapOvr>
  <p:transition spd="slow">
    <p:cover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85BB1F46-DB67-E040-9EDE-DAA3EC7A70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39088" y="2177115"/>
            <a:ext cx="2633738" cy="1861317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F9AE383-D052-8442-8BD3-3D9A1F1003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8000" y="2605034"/>
            <a:ext cx="7292924" cy="13758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defRPr sz="1400"/>
            </a:lvl3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2C31BD-448D-D14C-A4E4-887CFB0DE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2160000"/>
            <a:ext cx="7292925" cy="44503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1200"/>
              </a:spcBef>
              <a:buNone/>
              <a:defRPr b="1"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2B60055-55CF-1F4A-BDF9-B514AFF82F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39086" y="4218731"/>
            <a:ext cx="2633739" cy="1958298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9C5C72-C1A9-5C4B-95EF-D0B312E340A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28000" y="4532404"/>
            <a:ext cx="7292928" cy="16036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defRPr sz="1400"/>
            </a:lvl3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596CCD1-C1F8-BC40-BCB9-4A80F562FD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000" y="4046400"/>
            <a:ext cx="7292927" cy="44503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1200"/>
              </a:spcBef>
              <a:buNone/>
              <a:defRPr b="1"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081BE-BA4D-B342-B799-41FE323D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3600"/>
              </a:lnSpc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10907"/>
      </p:ext>
    </p:extLst>
  </p:cSld>
  <p:clrMapOvr>
    <a:masterClrMapping/>
  </p:clrMapOvr>
  <p:transition spd="slow">
    <p:cover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5485F29-D594-6244-A72B-7533E0AF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600"/>
              </a:lnSpc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40F15CB-E504-4545-9038-604F9AB8C4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4936" y="2663824"/>
            <a:ext cx="4967889" cy="35750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D2E3A2F-9992-7F4A-AE8A-F7F16A0C85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675" y="2663825"/>
            <a:ext cx="4967288" cy="357505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CD5D203-27A9-9F43-8541-742DFAA0B7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8000" y="2160000"/>
            <a:ext cx="4967288" cy="5302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4CAC4E5-9A94-9446-A235-51B984CA3A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5537" y="2160000"/>
            <a:ext cx="4967288" cy="5302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0413788"/>
      </p:ext>
    </p:extLst>
  </p:cSld>
  <p:clrMapOvr>
    <a:masterClrMapping/>
  </p:clrMapOvr>
  <p:transition spd="slow">
    <p:cover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0C8328-6CA2-FB45-803F-C2F1E0EC7B89}"/>
              </a:ext>
            </a:extLst>
          </p:cNvPr>
          <p:cNvSpPr/>
          <p:nvPr userDrawn="1"/>
        </p:nvSpPr>
        <p:spPr>
          <a:xfrm>
            <a:off x="-36000" y="-36000"/>
            <a:ext cx="12240000" cy="6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0FE55BC5-0F7C-DE4C-A626-C7AA8EA687CB}"/>
              </a:ext>
            </a:extLst>
          </p:cNvPr>
          <p:cNvSpPr txBox="1"/>
          <p:nvPr userDrawn="1"/>
        </p:nvSpPr>
        <p:spPr>
          <a:xfrm>
            <a:off x="0" y="5180056"/>
            <a:ext cx="12192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FFFF"/>
                </a:solidFill>
                <a:latin typeface="Century Schoolbook" panose="02040604050505020304" pitchFamily="18" charset="0"/>
                <a:cs typeface="Arial"/>
              </a:rPr>
              <a:t>kent.ac.uk</a:t>
            </a:r>
            <a:endParaRPr sz="2400" b="0" dirty="0">
              <a:latin typeface="Century Schoolbook" panose="02040604050505020304" pitchFamily="18" charset="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A9A3D-E81A-E846-A066-66AEB6E5CC4D}"/>
              </a:ext>
            </a:extLst>
          </p:cNvPr>
          <p:cNvSpPr txBox="1"/>
          <p:nvPr userDrawn="1"/>
        </p:nvSpPr>
        <p:spPr>
          <a:xfrm>
            <a:off x="1" y="3240000"/>
            <a:ext cx="12192001" cy="11591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ts val="4000"/>
              </a:lnSpc>
            </a:pPr>
            <a:r>
              <a:rPr lang="en-US" sz="4000" b="0" i="0" cap="all" baseline="0" dirty="0">
                <a:solidFill>
                  <a:schemeClr val="bg2"/>
                </a:solidFill>
                <a:latin typeface="Century Schoolbook" panose="02040604050505020304" pitchFamily="18" charset="0"/>
              </a:rPr>
              <a:t>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D7ED3-9DD0-EE44-8E57-05B8035B3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3734" y="6042967"/>
            <a:ext cx="7564532" cy="232159"/>
          </a:xfrm>
          <a:prstGeom prst="rect">
            <a:avLst/>
          </a:prstGeom>
        </p:spPr>
      </p:pic>
      <p:pic>
        <p:nvPicPr>
          <p:cNvPr id="7" name="Picture 6" descr="Uok_Logo_white.eps">
            <a:extLst>
              <a:ext uri="{FF2B5EF4-FFF2-40B4-BE49-F238E27FC236}">
                <a16:creationId xmlns:a16="http://schemas.microsoft.com/office/drawing/2014/main" id="{113F707B-DE73-DC4A-BE1F-6FC4FC5AA7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06" y="1193658"/>
            <a:ext cx="1539994" cy="83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61010"/>
      </p:ext>
    </p:extLst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2F5C04-171C-204A-ADF3-923058877432}"/>
              </a:ext>
            </a:extLst>
          </p:cNvPr>
          <p:cNvSpPr/>
          <p:nvPr userDrawn="1"/>
        </p:nvSpPr>
        <p:spPr>
          <a:xfrm>
            <a:off x="0" y="554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71D8C-1178-044B-B7EF-6BBB1BD5E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343" y="6410210"/>
            <a:ext cx="1380236" cy="215138"/>
          </a:xfrm>
          <a:prstGeom prst="rect">
            <a:avLst/>
          </a:prstGeom>
        </p:spPr>
      </p:pic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04F66E45-F5A8-8F43-9F2B-BA77A28853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9801" y="548681"/>
            <a:ext cx="4277980" cy="162000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bg2"/>
                </a:solidFill>
                <a:latin typeface="Century Schoolbook" panose="02040604050505020304" pitchFamily="18" charset="0"/>
              </a:defRPr>
            </a:lvl1pPr>
            <a:lvl2pPr algn="l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74D504-F6E7-8F4C-AA92-15D61878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801" y="2520001"/>
            <a:ext cx="4277981" cy="1168080"/>
          </a:xfrm>
        </p:spPr>
        <p:txBody>
          <a:bodyPr lIns="0" tIns="0" rIns="0" bIns="0">
            <a:noAutofit/>
          </a:bodyPr>
          <a:lstStyle>
            <a:lvl1pPr marL="0" marR="0" indent="0" algn="l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2E6FF5A-2AF8-B647-8018-E7C953C1F0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89801" y="3688081"/>
            <a:ext cx="4277980" cy="2164079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31F5EE-599F-8547-A9EF-BD28EB7F6C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912000" cy="6859953"/>
          </a:xfrm>
          <a:custGeom>
            <a:avLst/>
            <a:gdLst>
              <a:gd name="connsiteX0" fmla="*/ 0 w 6912000"/>
              <a:gd name="connsiteY0" fmla="*/ 0 h 6859953"/>
              <a:gd name="connsiteX1" fmla="*/ 6912000 w 6912000"/>
              <a:gd name="connsiteY1" fmla="*/ 0 h 6859953"/>
              <a:gd name="connsiteX2" fmla="*/ 5925308 w 6912000"/>
              <a:gd name="connsiteY2" fmla="*/ 6859953 h 6859953"/>
              <a:gd name="connsiteX3" fmla="*/ 0 w 6912000"/>
              <a:gd name="connsiteY3" fmla="*/ 6858000 h 68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000" h="6859953">
                <a:moveTo>
                  <a:pt x="0" y="0"/>
                </a:moveTo>
                <a:lnTo>
                  <a:pt x="6912000" y="0"/>
                </a:lnTo>
                <a:lnTo>
                  <a:pt x="5925308" y="6859953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26349"/>
      </p:ext>
    </p:extLst>
  </p:cSld>
  <p:clrMapOvr>
    <a:masterClrMapping/>
  </p:clrMapOvr>
  <p:transition spd="slow">
    <p:cover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EE6EC0-1252-5E48-9760-AC5CA6E02C24}"/>
              </a:ext>
            </a:extLst>
          </p:cNvPr>
          <p:cNvSpPr/>
          <p:nvPr userDrawn="1"/>
        </p:nvSpPr>
        <p:spPr>
          <a:xfrm>
            <a:off x="-36000" y="-36000"/>
            <a:ext cx="12240000" cy="6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CB197-058A-FA46-AC33-AC8A87ADF6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3734" y="6042967"/>
            <a:ext cx="7564532" cy="232159"/>
          </a:xfrm>
          <a:prstGeom prst="rect">
            <a:avLst/>
          </a:prstGeom>
        </p:spPr>
      </p:pic>
      <p:pic>
        <p:nvPicPr>
          <p:cNvPr id="6" name="Picture 5" descr="Uok_Logo_white.eps">
            <a:extLst>
              <a:ext uri="{FF2B5EF4-FFF2-40B4-BE49-F238E27FC236}">
                <a16:creationId xmlns:a16="http://schemas.microsoft.com/office/drawing/2014/main" id="{ABCDC0E2-DDDF-0B48-9A2F-D421485C01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06" y="1193658"/>
            <a:ext cx="1539994" cy="835067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3108529C-5DAC-3B46-882A-D7454D79877F}"/>
              </a:ext>
            </a:extLst>
          </p:cNvPr>
          <p:cNvSpPr txBox="1"/>
          <p:nvPr userDrawn="1"/>
        </p:nvSpPr>
        <p:spPr>
          <a:xfrm>
            <a:off x="0" y="3240000"/>
            <a:ext cx="12192000" cy="6283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ts val="4000"/>
              </a:lnSpc>
              <a:spcBef>
                <a:spcPts val="0"/>
              </a:spcBef>
            </a:pPr>
            <a:r>
              <a:rPr sz="4000" b="0" spc="-5" dirty="0" err="1">
                <a:solidFill>
                  <a:schemeClr val="bg2"/>
                </a:solidFill>
                <a:latin typeface="Century Schoolbook" panose="02040604050505020304" pitchFamily="18" charset="0"/>
                <a:cs typeface="Arial"/>
              </a:rPr>
              <a:t>kent.a.uk</a:t>
            </a:r>
            <a:endParaRPr sz="4000" b="0" dirty="0">
              <a:solidFill>
                <a:schemeClr val="bg2"/>
              </a:solidFill>
              <a:latin typeface="Century Schoolbook" panose="020406040505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612295"/>
      </p:ext>
    </p:extLst>
  </p:cSld>
  <p:clrMapOvr>
    <a:masterClrMapping/>
  </p:clrMapOvr>
  <p:transition spd="slow">
    <p:cover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>
            <a:extLst>
              <a:ext uri="{FF2B5EF4-FFF2-40B4-BE49-F238E27FC236}">
                <a16:creationId xmlns:a16="http://schemas.microsoft.com/office/drawing/2014/main" id="{B670C800-6BBB-0849-8B1C-02BB574E0672}"/>
              </a:ext>
            </a:extLst>
          </p:cNvPr>
          <p:cNvSpPr>
            <a:spLocks noChangeAspect="1"/>
          </p:cNvSpPr>
          <p:nvPr userDrawn="1"/>
        </p:nvSpPr>
        <p:spPr>
          <a:xfrm>
            <a:off x="5866645" y="1"/>
            <a:ext cx="6340859" cy="6858000"/>
          </a:xfrm>
          <a:custGeom>
            <a:avLst/>
            <a:gdLst>
              <a:gd name="connsiteX0" fmla="*/ 0 w 4744016"/>
              <a:gd name="connsiteY0" fmla="*/ 0 h 6858000"/>
              <a:gd name="connsiteX1" fmla="*/ 4744016 w 4744016"/>
              <a:gd name="connsiteY1" fmla="*/ 0 h 6858000"/>
              <a:gd name="connsiteX2" fmla="*/ 4744016 w 4744016"/>
              <a:gd name="connsiteY2" fmla="*/ 6858000 h 6858000"/>
              <a:gd name="connsiteX3" fmla="*/ 0 w 4744016"/>
              <a:gd name="connsiteY3" fmla="*/ 6858000 h 6858000"/>
              <a:gd name="connsiteX4" fmla="*/ 0 w 4744016"/>
              <a:gd name="connsiteY4" fmla="*/ 0 h 6858000"/>
              <a:gd name="connsiteX0" fmla="*/ 1466661 w 4744016"/>
              <a:gd name="connsiteY0" fmla="*/ 0 h 6876107"/>
              <a:gd name="connsiteX1" fmla="*/ 4744016 w 4744016"/>
              <a:gd name="connsiteY1" fmla="*/ 18107 h 6876107"/>
              <a:gd name="connsiteX2" fmla="*/ 4744016 w 4744016"/>
              <a:gd name="connsiteY2" fmla="*/ 6876107 h 6876107"/>
              <a:gd name="connsiteX3" fmla="*/ 0 w 4744016"/>
              <a:gd name="connsiteY3" fmla="*/ 6876107 h 6876107"/>
              <a:gd name="connsiteX4" fmla="*/ 1466661 w 4744016"/>
              <a:gd name="connsiteY4" fmla="*/ 0 h 6876107"/>
              <a:gd name="connsiteX0" fmla="*/ 986828 w 4744016"/>
              <a:gd name="connsiteY0" fmla="*/ 0 h 6876107"/>
              <a:gd name="connsiteX1" fmla="*/ 4744016 w 4744016"/>
              <a:gd name="connsiteY1" fmla="*/ 18107 h 6876107"/>
              <a:gd name="connsiteX2" fmla="*/ 4744016 w 4744016"/>
              <a:gd name="connsiteY2" fmla="*/ 6876107 h 6876107"/>
              <a:gd name="connsiteX3" fmla="*/ 0 w 4744016"/>
              <a:gd name="connsiteY3" fmla="*/ 6876107 h 6876107"/>
              <a:gd name="connsiteX4" fmla="*/ 986828 w 4744016"/>
              <a:gd name="connsiteY4" fmla="*/ 0 h 6876107"/>
              <a:gd name="connsiteX0" fmla="*/ 986828 w 4744016"/>
              <a:gd name="connsiteY0" fmla="*/ 0 h 6876107"/>
              <a:gd name="connsiteX1" fmla="*/ 4738079 w 4744016"/>
              <a:gd name="connsiteY1" fmla="*/ 294 h 6876107"/>
              <a:gd name="connsiteX2" fmla="*/ 4744016 w 4744016"/>
              <a:gd name="connsiteY2" fmla="*/ 6876107 h 6876107"/>
              <a:gd name="connsiteX3" fmla="*/ 0 w 4744016"/>
              <a:gd name="connsiteY3" fmla="*/ 6876107 h 6876107"/>
              <a:gd name="connsiteX4" fmla="*/ 986828 w 4744016"/>
              <a:gd name="connsiteY4" fmla="*/ 0 h 6876107"/>
              <a:gd name="connsiteX0" fmla="*/ 992766 w 4744016"/>
              <a:gd name="connsiteY0" fmla="*/ 0 h 6887982"/>
              <a:gd name="connsiteX1" fmla="*/ 4738079 w 4744016"/>
              <a:gd name="connsiteY1" fmla="*/ 12169 h 6887982"/>
              <a:gd name="connsiteX2" fmla="*/ 4744016 w 4744016"/>
              <a:gd name="connsiteY2" fmla="*/ 6887982 h 6887982"/>
              <a:gd name="connsiteX3" fmla="*/ 0 w 4744016"/>
              <a:gd name="connsiteY3" fmla="*/ 6887982 h 6887982"/>
              <a:gd name="connsiteX4" fmla="*/ 992766 w 4744016"/>
              <a:gd name="connsiteY4" fmla="*/ 0 h 6887982"/>
              <a:gd name="connsiteX0" fmla="*/ 992766 w 4744016"/>
              <a:gd name="connsiteY0" fmla="*/ 0 h 6887982"/>
              <a:gd name="connsiteX1" fmla="*/ 4732141 w 4744016"/>
              <a:gd name="connsiteY1" fmla="*/ 294 h 6887982"/>
              <a:gd name="connsiteX2" fmla="*/ 4744016 w 4744016"/>
              <a:gd name="connsiteY2" fmla="*/ 6887982 h 6887982"/>
              <a:gd name="connsiteX3" fmla="*/ 0 w 4744016"/>
              <a:gd name="connsiteY3" fmla="*/ 6887982 h 6887982"/>
              <a:gd name="connsiteX4" fmla="*/ 992766 w 4744016"/>
              <a:gd name="connsiteY4" fmla="*/ 0 h 6887982"/>
              <a:gd name="connsiteX0" fmla="*/ 992766 w 4744016"/>
              <a:gd name="connsiteY0" fmla="*/ 0 h 6887982"/>
              <a:gd name="connsiteX1" fmla="*/ 4624035 w 4744016"/>
              <a:gd name="connsiteY1" fmla="*/ 189480 h 6887982"/>
              <a:gd name="connsiteX2" fmla="*/ 4744016 w 4744016"/>
              <a:gd name="connsiteY2" fmla="*/ 6887982 h 6887982"/>
              <a:gd name="connsiteX3" fmla="*/ 0 w 4744016"/>
              <a:gd name="connsiteY3" fmla="*/ 6887982 h 6887982"/>
              <a:gd name="connsiteX4" fmla="*/ 992766 w 4744016"/>
              <a:gd name="connsiteY4" fmla="*/ 0 h 6887982"/>
              <a:gd name="connsiteX0" fmla="*/ 992766 w 4744016"/>
              <a:gd name="connsiteY0" fmla="*/ 0 h 6887982"/>
              <a:gd name="connsiteX1" fmla="*/ 4592504 w 4744016"/>
              <a:gd name="connsiteY1" fmla="*/ 117409 h 6887982"/>
              <a:gd name="connsiteX2" fmla="*/ 4744016 w 4744016"/>
              <a:gd name="connsiteY2" fmla="*/ 6887982 h 6887982"/>
              <a:gd name="connsiteX3" fmla="*/ 0 w 4744016"/>
              <a:gd name="connsiteY3" fmla="*/ 6887982 h 6887982"/>
              <a:gd name="connsiteX4" fmla="*/ 992766 w 4744016"/>
              <a:gd name="connsiteY4" fmla="*/ 0 h 6887982"/>
              <a:gd name="connsiteX0" fmla="*/ 992766 w 4755220"/>
              <a:gd name="connsiteY0" fmla="*/ 13220 h 6901202"/>
              <a:gd name="connsiteX1" fmla="*/ 4754663 w 4755220"/>
              <a:gd name="connsiteY1" fmla="*/ 0 h 6901202"/>
              <a:gd name="connsiteX2" fmla="*/ 4744016 w 4755220"/>
              <a:gd name="connsiteY2" fmla="*/ 6901202 h 6901202"/>
              <a:gd name="connsiteX3" fmla="*/ 0 w 4755220"/>
              <a:gd name="connsiteY3" fmla="*/ 6901202 h 6901202"/>
              <a:gd name="connsiteX4" fmla="*/ 992766 w 4755220"/>
              <a:gd name="connsiteY4" fmla="*/ 13220 h 6901202"/>
              <a:gd name="connsiteX0" fmla="*/ 997270 w 4755220"/>
              <a:gd name="connsiteY0" fmla="*/ 4211 h 6901202"/>
              <a:gd name="connsiteX1" fmla="*/ 4754663 w 4755220"/>
              <a:gd name="connsiteY1" fmla="*/ 0 h 6901202"/>
              <a:gd name="connsiteX2" fmla="*/ 4744016 w 4755220"/>
              <a:gd name="connsiteY2" fmla="*/ 6901202 h 6901202"/>
              <a:gd name="connsiteX3" fmla="*/ 0 w 4755220"/>
              <a:gd name="connsiteY3" fmla="*/ 6901202 h 6901202"/>
              <a:gd name="connsiteX4" fmla="*/ 997270 w 4755220"/>
              <a:gd name="connsiteY4" fmla="*/ 4211 h 6901202"/>
              <a:gd name="connsiteX0" fmla="*/ 997270 w 4755644"/>
              <a:gd name="connsiteY0" fmla="*/ 4211 h 6910211"/>
              <a:gd name="connsiteX1" fmla="*/ 4754663 w 4755644"/>
              <a:gd name="connsiteY1" fmla="*/ 0 h 6910211"/>
              <a:gd name="connsiteX2" fmla="*/ 4753025 w 4755644"/>
              <a:gd name="connsiteY2" fmla="*/ 6910211 h 6910211"/>
              <a:gd name="connsiteX3" fmla="*/ 0 w 4755644"/>
              <a:gd name="connsiteY3" fmla="*/ 6901202 h 6910211"/>
              <a:gd name="connsiteX4" fmla="*/ 997270 w 4755644"/>
              <a:gd name="connsiteY4" fmla="*/ 4211 h 6910211"/>
              <a:gd name="connsiteX0" fmla="*/ 742860 w 4755644"/>
              <a:gd name="connsiteY0" fmla="*/ 18959 h 6910211"/>
              <a:gd name="connsiteX1" fmla="*/ 4754663 w 4755644"/>
              <a:gd name="connsiteY1" fmla="*/ 0 h 6910211"/>
              <a:gd name="connsiteX2" fmla="*/ 4753025 w 4755644"/>
              <a:gd name="connsiteY2" fmla="*/ 6910211 h 6910211"/>
              <a:gd name="connsiteX3" fmla="*/ 0 w 4755644"/>
              <a:gd name="connsiteY3" fmla="*/ 6901202 h 6910211"/>
              <a:gd name="connsiteX4" fmla="*/ 742860 w 4755644"/>
              <a:gd name="connsiteY4" fmla="*/ 18959 h 6910211"/>
              <a:gd name="connsiteX0" fmla="*/ 747557 w 4755644"/>
              <a:gd name="connsiteY0" fmla="*/ 170 h 6910211"/>
              <a:gd name="connsiteX1" fmla="*/ 4754663 w 4755644"/>
              <a:gd name="connsiteY1" fmla="*/ 0 h 6910211"/>
              <a:gd name="connsiteX2" fmla="*/ 4753025 w 4755644"/>
              <a:gd name="connsiteY2" fmla="*/ 6910211 h 6910211"/>
              <a:gd name="connsiteX3" fmla="*/ 0 w 4755644"/>
              <a:gd name="connsiteY3" fmla="*/ 6901202 h 6910211"/>
              <a:gd name="connsiteX4" fmla="*/ 747557 w 4755644"/>
              <a:gd name="connsiteY4" fmla="*/ 170 h 691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5644" h="6910211">
                <a:moveTo>
                  <a:pt x="747557" y="170"/>
                </a:moveTo>
                <a:lnTo>
                  <a:pt x="4754663" y="0"/>
                </a:lnTo>
                <a:cubicBezTo>
                  <a:pt x="4758621" y="2295896"/>
                  <a:pt x="4749067" y="4614315"/>
                  <a:pt x="4753025" y="6910211"/>
                </a:cubicBezTo>
                <a:lnTo>
                  <a:pt x="0" y="6901202"/>
                </a:lnTo>
                <a:lnTo>
                  <a:pt x="747557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BA72B4C6-1AA6-234F-B173-C05416430E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40001" y="1557339"/>
            <a:ext cx="4127779" cy="2353479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accent3"/>
                </a:solidFill>
                <a:latin typeface="Century Schoolbook" panose="02040604050505020304" pitchFamily="18" charset="0"/>
              </a:defRPr>
            </a:lvl1pPr>
            <a:lvl2pPr algn="l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0BE4DFBF-8B11-C541-BDC4-5E008F06F6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40000" y="4433278"/>
            <a:ext cx="4127779" cy="133447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7A7A5918-CA24-FE49-B7D3-16608E85E7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1749" y="406993"/>
            <a:ext cx="1153843" cy="627886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3571B8F-0064-4B4D-8F20-7DC2C9A3BF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912000" cy="6859953"/>
          </a:xfrm>
          <a:custGeom>
            <a:avLst/>
            <a:gdLst>
              <a:gd name="connsiteX0" fmla="*/ 0 w 6912000"/>
              <a:gd name="connsiteY0" fmla="*/ 0 h 6859953"/>
              <a:gd name="connsiteX1" fmla="*/ 6912000 w 6912000"/>
              <a:gd name="connsiteY1" fmla="*/ 0 h 6859953"/>
              <a:gd name="connsiteX2" fmla="*/ 5925308 w 6912000"/>
              <a:gd name="connsiteY2" fmla="*/ 6859953 h 6859953"/>
              <a:gd name="connsiteX3" fmla="*/ 0 w 6912000"/>
              <a:gd name="connsiteY3" fmla="*/ 6858000 h 68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000" h="6859953">
                <a:moveTo>
                  <a:pt x="0" y="0"/>
                </a:moveTo>
                <a:lnTo>
                  <a:pt x="6912000" y="0"/>
                </a:lnTo>
                <a:lnTo>
                  <a:pt x="5925308" y="6859953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61961"/>
      </p:ext>
    </p:extLst>
  </p:cSld>
  <p:clrMapOvr>
    <a:masterClrMapping/>
  </p:clrMapOvr>
  <p:transition spd="slow">
    <p:cover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05CC8BF-E2F7-144B-8156-533A3EDA37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0000" y="2383200"/>
            <a:ext cx="4024869" cy="2773991"/>
          </a:xfrm>
        </p:spPr>
        <p:txBody>
          <a:bodyPr lIns="0" tIns="0" rIns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accent3"/>
                </a:solidFill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6077D1-33B6-134B-ABB1-A7B368888F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912000" cy="6859953"/>
          </a:xfrm>
          <a:custGeom>
            <a:avLst/>
            <a:gdLst>
              <a:gd name="connsiteX0" fmla="*/ 0 w 6912000"/>
              <a:gd name="connsiteY0" fmla="*/ 0 h 6859953"/>
              <a:gd name="connsiteX1" fmla="*/ 6912000 w 6912000"/>
              <a:gd name="connsiteY1" fmla="*/ 0 h 6859953"/>
              <a:gd name="connsiteX2" fmla="*/ 5925308 w 6912000"/>
              <a:gd name="connsiteY2" fmla="*/ 6859953 h 6859953"/>
              <a:gd name="connsiteX3" fmla="*/ 0 w 6912000"/>
              <a:gd name="connsiteY3" fmla="*/ 6858000 h 68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000" h="6859953">
                <a:moveTo>
                  <a:pt x="0" y="0"/>
                </a:moveTo>
                <a:lnTo>
                  <a:pt x="6912000" y="0"/>
                </a:lnTo>
                <a:lnTo>
                  <a:pt x="5925308" y="6859953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11530"/>
      </p:ext>
    </p:extLst>
  </p:cSld>
  <p:clrMapOvr>
    <a:masterClrMapping/>
  </p:clrMapOvr>
  <p:transition spd="slow">
    <p:cover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28B72D80-D5D2-F94D-955D-F1E812EAB2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9801" y="692149"/>
            <a:ext cx="4277980" cy="1476531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accent3"/>
                </a:solidFill>
                <a:latin typeface="Century Schoolbook" panose="02040604050505020304" pitchFamily="18" charset="0"/>
              </a:defRPr>
            </a:lvl1pPr>
            <a:lvl2pPr algn="l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885508-A15D-3F4A-935B-4CDA9676C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801" y="2520001"/>
            <a:ext cx="4277981" cy="1168080"/>
          </a:xfrm>
        </p:spPr>
        <p:txBody>
          <a:bodyPr lIns="0" tIns="0" rIns="0" bIns="0">
            <a:noAutofit/>
          </a:bodyPr>
          <a:lstStyle>
            <a:lvl1pPr marL="0" marR="0" indent="0" algn="l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000000"/>
                </a:solidFill>
              </a:defRPr>
            </a:lvl1pPr>
            <a:lvl2pPr>
              <a:buNone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5EAC97-B6F3-1E42-BFA6-E79355486F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89801" y="3688081"/>
            <a:ext cx="4277980" cy="2164079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C73A1-1373-494D-AB92-63E65961B5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3937" y="6430046"/>
            <a:ext cx="1330402" cy="20737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F4668A4-6B8A-C24A-A910-2CAFE4D672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912000" cy="6859953"/>
          </a:xfrm>
          <a:custGeom>
            <a:avLst/>
            <a:gdLst>
              <a:gd name="connsiteX0" fmla="*/ 0 w 6912000"/>
              <a:gd name="connsiteY0" fmla="*/ 0 h 6859953"/>
              <a:gd name="connsiteX1" fmla="*/ 6912000 w 6912000"/>
              <a:gd name="connsiteY1" fmla="*/ 0 h 6859953"/>
              <a:gd name="connsiteX2" fmla="*/ 5925308 w 6912000"/>
              <a:gd name="connsiteY2" fmla="*/ 6859953 h 6859953"/>
              <a:gd name="connsiteX3" fmla="*/ 0 w 6912000"/>
              <a:gd name="connsiteY3" fmla="*/ 6858000 h 68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000" h="6859953">
                <a:moveTo>
                  <a:pt x="0" y="0"/>
                </a:moveTo>
                <a:lnTo>
                  <a:pt x="6912000" y="0"/>
                </a:lnTo>
                <a:lnTo>
                  <a:pt x="5925308" y="6859953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18472"/>
      </p:ext>
    </p:extLst>
  </p:cSld>
  <p:clrMapOvr>
    <a:masterClrMapping/>
  </p:clrMapOvr>
  <p:transition spd="slow">
    <p:cover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3D2510-A6D1-9144-BF0D-7E5ACD9E55F2}"/>
              </a:ext>
            </a:extLst>
          </p:cNvPr>
          <p:cNvSpPr/>
          <p:nvPr userDrawn="1"/>
        </p:nvSpPr>
        <p:spPr>
          <a:xfrm>
            <a:off x="0" y="0"/>
            <a:ext cx="12240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05CC8BF-E2F7-144B-8156-533A3EDA37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0000" y="2383200"/>
            <a:ext cx="4024869" cy="2773991"/>
          </a:xfrm>
        </p:spPr>
        <p:txBody>
          <a:bodyPr lIns="0" tIns="0" rIns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bg1"/>
                </a:solidFill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DA2BA-5658-8C44-8D34-029D96C0A2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343" y="6410210"/>
            <a:ext cx="1380236" cy="215138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182EFD-FCB7-9F4D-BF03-9A27767E32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912000" cy="6859953"/>
          </a:xfrm>
          <a:custGeom>
            <a:avLst/>
            <a:gdLst>
              <a:gd name="connsiteX0" fmla="*/ 0 w 6912000"/>
              <a:gd name="connsiteY0" fmla="*/ 0 h 6859953"/>
              <a:gd name="connsiteX1" fmla="*/ 6912000 w 6912000"/>
              <a:gd name="connsiteY1" fmla="*/ 0 h 6859953"/>
              <a:gd name="connsiteX2" fmla="*/ 5925308 w 6912000"/>
              <a:gd name="connsiteY2" fmla="*/ 6859953 h 6859953"/>
              <a:gd name="connsiteX3" fmla="*/ 0 w 6912000"/>
              <a:gd name="connsiteY3" fmla="*/ 6858000 h 68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000" h="6859953">
                <a:moveTo>
                  <a:pt x="0" y="0"/>
                </a:moveTo>
                <a:lnTo>
                  <a:pt x="6912000" y="0"/>
                </a:lnTo>
                <a:lnTo>
                  <a:pt x="5925308" y="6859953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36512"/>
      </p:ext>
    </p:extLst>
  </p:cSld>
  <p:clrMapOvr>
    <a:masterClrMapping/>
  </p:clrMapOvr>
  <p:transition spd="slow">
    <p:cover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2F5C04-171C-204A-ADF3-923058877432}"/>
              </a:ext>
            </a:extLst>
          </p:cNvPr>
          <p:cNvSpPr/>
          <p:nvPr userDrawn="1"/>
        </p:nvSpPr>
        <p:spPr>
          <a:xfrm>
            <a:off x="0" y="554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71D8C-1178-044B-B7EF-6BBB1BD5E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343" y="6410210"/>
            <a:ext cx="1380236" cy="215138"/>
          </a:xfrm>
          <a:prstGeom prst="rect">
            <a:avLst/>
          </a:prstGeom>
        </p:spPr>
      </p:pic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04F66E45-F5A8-8F43-9F2B-BA77A28853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9801" y="548681"/>
            <a:ext cx="4277980" cy="162000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bg1"/>
                </a:solidFill>
                <a:latin typeface="Century Schoolbook" panose="02040604050505020304" pitchFamily="18" charset="0"/>
              </a:defRPr>
            </a:lvl1pPr>
            <a:lvl2pPr algn="l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74D504-F6E7-8F4C-AA92-15D61878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801" y="2520001"/>
            <a:ext cx="4277981" cy="1168080"/>
          </a:xfrm>
        </p:spPr>
        <p:txBody>
          <a:bodyPr lIns="0" tIns="0" rIns="0" bIns="0">
            <a:noAutofit/>
          </a:bodyPr>
          <a:lstStyle>
            <a:lvl1pPr marL="0" marR="0" indent="0" algn="l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2E6FF5A-2AF8-B647-8018-E7C953C1F0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89801" y="3688081"/>
            <a:ext cx="4277980" cy="2164079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31F5EE-599F-8547-A9EF-BD28EB7F6C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912000" cy="6859953"/>
          </a:xfrm>
          <a:custGeom>
            <a:avLst/>
            <a:gdLst>
              <a:gd name="connsiteX0" fmla="*/ 0 w 6912000"/>
              <a:gd name="connsiteY0" fmla="*/ 0 h 6859953"/>
              <a:gd name="connsiteX1" fmla="*/ 6912000 w 6912000"/>
              <a:gd name="connsiteY1" fmla="*/ 0 h 6859953"/>
              <a:gd name="connsiteX2" fmla="*/ 5925308 w 6912000"/>
              <a:gd name="connsiteY2" fmla="*/ 6859953 h 6859953"/>
              <a:gd name="connsiteX3" fmla="*/ 0 w 6912000"/>
              <a:gd name="connsiteY3" fmla="*/ 6858000 h 68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000" h="6859953">
                <a:moveTo>
                  <a:pt x="0" y="0"/>
                </a:moveTo>
                <a:lnTo>
                  <a:pt x="6912000" y="0"/>
                </a:lnTo>
                <a:lnTo>
                  <a:pt x="5925308" y="6859953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03316"/>
      </p:ext>
    </p:extLst>
  </p:cSld>
  <p:clrMapOvr>
    <a:masterClrMapping/>
  </p:clrMapOvr>
  <p:transition spd="slow">
    <p:cover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CD8964-F220-A44F-A3CF-0CEDDF6BE69B}"/>
              </a:ext>
            </a:extLst>
          </p:cNvPr>
          <p:cNvSpPr/>
          <p:nvPr userDrawn="1"/>
        </p:nvSpPr>
        <p:spPr>
          <a:xfrm>
            <a:off x="-36000" y="-36000"/>
            <a:ext cx="12240000" cy="69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97813111-A597-E04B-A3B2-6858282848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000" y="2383201"/>
            <a:ext cx="4024869" cy="2430100"/>
          </a:xfrm>
        </p:spPr>
        <p:txBody>
          <a:bodyPr lIns="0" tIns="0" rIns="0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en-GB" dirty="0"/>
              <a:t>“Click to edit Master text styles”</a:t>
            </a:r>
          </a:p>
        </p:txBody>
      </p:sp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C7A3C803-5022-5B43-91A0-2A9F839653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001" y="-21672"/>
            <a:ext cx="6968671" cy="6879672"/>
          </a:xfrm>
          <a:custGeom>
            <a:avLst/>
            <a:gdLst>
              <a:gd name="connsiteX0" fmla="*/ 995203 w 5520417"/>
              <a:gd name="connsiteY0" fmla="*/ 0 h 6871253"/>
              <a:gd name="connsiteX1" fmla="*/ 5520417 w 5520417"/>
              <a:gd name="connsiteY1" fmla="*/ 1 h 6871253"/>
              <a:gd name="connsiteX2" fmla="*/ 4500000 w 5520417"/>
              <a:gd name="connsiteY2" fmla="*/ 6871253 h 6871253"/>
              <a:gd name="connsiteX3" fmla="*/ 0 w 5520417"/>
              <a:gd name="connsiteY3" fmla="*/ 6871253 h 6871253"/>
              <a:gd name="connsiteX0" fmla="*/ 995203 w 5226503"/>
              <a:gd name="connsiteY0" fmla="*/ 18660 h 6889913"/>
              <a:gd name="connsiteX1" fmla="*/ 5226503 w 5226503"/>
              <a:gd name="connsiteY1" fmla="*/ 0 h 6889913"/>
              <a:gd name="connsiteX2" fmla="*/ 4500000 w 5226503"/>
              <a:gd name="connsiteY2" fmla="*/ 6889913 h 6889913"/>
              <a:gd name="connsiteX3" fmla="*/ 0 w 5226503"/>
              <a:gd name="connsiteY3" fmla="*/ 6889913 h 6889913"/>
              <a:gd name="connsiteX4" fmla="*/ 995203 w 5226503"/>
              <a:gd name="connsiteY4" fmla="*/ 18660 h 6889913"/>
              <a:gd name="connsiteX0" fmla="*/ 739480 w 5226503"/>
              <a:gd name="connsiteY0" fmla="*/ 34158 h 6889913"/>
              <a:gd name="connsiteX1" fmla="*/ 5226503 w 5226503"/>
              <a:gd name="connsiteY1" fmla="*/ 0 h 6889913"/>
              <a:gd name="connsiteX2" fmla="*/ 4500000 w 5226503"/>
              <a:gd name="connsiteY2" fmla="*/ 6889913 h 6889913"/>
              <a:gd name="connsiteX3" fmla="*/ 0 w 5226503"/>
              <a:gd name="connsiteY3" fmla="*/ 6889913 h 6889913"/>
              <a:gd name="connsiteX4" fmla="*/ 739480 w 5226503"/>
              <a:gd name="connsiteY4" fmla="*/ 34158 h 6889913"/>
              <a:gd name="connsiteX0" fmla="*/ 745055 w 5226503"/>
              <a:gd name="connsiteY0" fmla="*/ 0 h 6892926"/>
              <a:gd name="connsiteX1" fmla="*/ 5226503 w 5226503"/>
              <a:gd name="connsiteY1" fmla="*/ 3013 h 6892926"/>
              <a:gd name="connsiteX2" fmla="*/ 4500000 w 5226503"/>
              <a:gd name="connsiteY2" fmla="*/ 6892926 h 6892926"/>
              <a:gd name="connsiteX3" fmla="*/ 0 w 5226503"/>
              <a:gd name="connsiteY3" fmla="*/ 6892926 h 6892926"/>
              <a:gd name="connsiteX4" fmla="*/ 745055 w 5226503"/>
              <a:gd name="connsiteY4" fmla="*/ 0 h 689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6503" h="6892926">
                <a:moveTo>
                  <a:pt x="745055" y="0"/>
                </a:moveTo>
                <a:lnTo>
                  <a:pt x="5226503" y="3013"/>
                </a:lnTo>
                <a:lnTo>
                  <a:pt x="4500000" y="6892926"/>
                </a:lnTo>
                <a:lnTo>
                  <a:pt x="0" y="6892926"/>
                </a:lnTo>
                <a:lnTo>
                  <a:pt x="745055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3CFF510-1957-EF48-9FB4-694D648A1C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9267" y="4813300"/>
            <a:ext cx="4024871" cy="966398"/>
          </a:xfrm>
        </p:spPr>
        <p:txBody>
          <a:bodyPr lIns="0" tIns="0" rIns="0" bIns="0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000000"/>
                </a:solidFill>
              </a:defRPr>
            </a:lvl1pPr>
          </a:lstStyle>
          <a:p>
            <a:pPr marL="180000" marR="0" lvl="0" indent="-1800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063AB-6DCE-EF45-8308-F01BACAC58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343" y="6410210"/>
            <a:ext cx="1380236" cy="2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52581"/>
      </p:ext>
    </p:extLst>
  </p:cSld>
  <p:clrMapOvr>
    <a:masterClrMapping/>
  </p:clrMapOvr>
  <p:transition spd="slow">
    <p:cover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2BE124-0FDC-C245-BA58-B547C6E4C441}"/>
              </a:ext>
            </a:extLst>
          </p:cNvPr>
          <p:cNvSpPr/>
          <p:nvPr userDrawn="1"/>
        </p:nvSpPr>
        <p:spPr>
          <a:xfrm>
            <a:off x="-36000" y="-36000"/>
            <a:ext cx="12240000" cy="69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4" name="Media Placeholder 15">
            <a:extLst>
              <a:ext uri="{FF2B5EF4-FFF2-40B4-BE49-F238E27FC236}">
                <a16:creationId xmlns:a16="http://schemas.microsoft.com/office/drawing/2014/main" id="{F9A82496-D72B-514A-B028-8C6821DEE5C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2197100" y="1555750"/>
            <a:ext cx="7797800" cy="4386492"/>
          </a:xfrm>
          <a:custGeom>
            <a:avLst/>
            <a:gdLst>
              <a:gd name="connsiteX0" fmla="*/ 7389198 w 7389198"/>
              <a:gd name="connsiteY0" fmla="*/ 0 h 4373591"/>
              <a:gd name="connsiteX1" fmla="*/ 6750843 w 7389198"/>
              <a:gd name="connsiteY1" fmla="*/ 4373591 h 4373591"/>
              <a:gd name="connsiteX2" fmla="*/ 0 w 7389198"/>
              <a:gd name="connsiteY2" fmla="*/ 4373591 h 4373591"/>
              <a:gd name="connsiteX3" fmla="*/ 646981 w 7389198"/>
              <a:gd name="connsiteY3" fmla="*/ 17253 h 4373591"/>
              <a:gd name="connsiteX0" fmla="*/ 7212706 w 7212706"/>
              <a:gd name="connsiteY0" fmla="*/ 0 h 4380314"/>
              <a:gd name="connsiteX1" fmla="*/ 6574351 w 7212706"/>
              <a:gd name="connsiteY1" fmla="*/ 4373591 h 4380314"/>
              <a:gd name="connsiteX2" fmla="*/ 0 w 7212706"/>
              <a:gd name="connsiteY2" fmla="*/ 4380314 h 4380314"/>
              <a:gd name="connsiteX3" fmla="*/ 470489 w 7212706"/>
              <a:gd name="connsiteY3" fmla="*/ 17253 h 4380314"/>
              <a:gd name="connsiteX4" fmla="*/ 7212706 w 7212706"/>
              <a:gd name="connsiteY4" fmla="*/ 0 h 4380314"/>
              <a:gd name="connsiteX0" fmla="*/ 7045889 w 7045889"/>
              <a:gd name="connsiteY0" fmla="*/ 0 h 4386492"/>
              <a:gd name="connsiteX1" fmla="*/ 6574351 w 7045889"/>
              <a:gd name="connsiteY1" fmla="*/ 4379769 h 4386492"/>
              <a:gd name="connsiteX2" fmla="*/ 0 w 7045889"/>
              <a:gd name="connsiteY2" fmla="*/ 4386492 h 4386492"/>
              <a:gd name="connsiteX3" fmla="*/ 470489 w 7045889"/>
              <a:gd name="connsiteY3" fmla="*/ 23431 h 4386492"/>
              <a:gd name="connsiteX4" fmla="*/ 7045889 w 7045889"/>
              <a:gd name="connsiteY4" fmla="*/ 0 h 438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5889" h="4386492">
                <a:moveTo>
                  <a:pt x="7045889" y="0"/>
                </a:moveTo>
                <a:lnTo>
                  <a:pt x="6574351" y="4379769"/>
                </a:lnTo>
                <a:lnTo>
                  <a:pt x="0" y="4386492"/>
                </a:lnTo>
                <a:lnTo>
                  <a:pt x="470489" y="23431"/>
                </a:lnTo>
                <a:lnTo>
                  <a:pt x="7045889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media</a:t>
            </a:r>
            <a:endParaRPr lang="en-US"/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19E7B3B8-3ACE-DD49-949D-7766C93D28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099" y="416561"/>
            <a:ext cx="8825031" cy="102616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bg1"/>
                </a:solidFill>
                <a:latin typeface="Century Schoolbook" panose="02040604050505020304" pitchFamily="18" charset="0"/>
              </a:defRPr>
            </a:lvl1pPr>
            <a:lvl2pPr algn="l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738F9-4BFC-1A43-80A3-13E1EBA44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343" y="6410210"/>
            <a:ext cx="1380236" cy="2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87718"/>
      </p:ext>
    </p:extLst>
  </p:cSld>
  <p:clrMapOvr>
    <a:masterClrMapping/>
  </p:clrMapOvr>
  <p:transition spd="slow">
    <p:cover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media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>
            <a:extLst>
              <a:ext uri="{FF2B5EF4-FFF2-40B4-BE49-F238E27FC236}">
                <a16:creationId xmlns:a16="http://schemas.microsoft.com/office/drawing/2014/main" id="{92A866B7-A07F-D041-B048-D3FBF2C2B4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93566" y="1"/>
            <a:ext cx="5720683" cy="6858000"/>
          </a:xfrm>
          <a:custGeom>
            <a:avLst/>
            <a:gdLst>
              <a:gd name="connsiteX0" fmla="*/ 995203 w 5520417"/>
              <a:gd name="connsiteY0" fmla="*/ 0 h 6871253"/>
              <a:gd name="connsiteX1" fmla="*/ 5520417 w 5520417"/>
              <a:gd name="connsiteY1" fmla="*/ 1 h 6871253"/>
              <a:gd name="connsiteX2" fmla="*/ 4500000 w 5520417"/>
              <a:gd name="connsiteY2" fmla="*/ 6871253 h 6871253"/>
              <a:gd name="connsiteX3" fmla="*/ 0 w 5520417"/>
              <a:gd name="connsiteY3" fmla="*/ 6871253 h 6871253"/>
              <a:gd name="connsiteX0" fmla="*/ 995203 w 5226503"/>
              <a:gd name="connsiteY0" fmla="*/ 18660 h 6889913"/>
              <a:gd name="connsiteX1" fmla="*/ 5226503 w 5226503"/>
              <a:gd name="connsiteY1" fmla="*/ 0 h 6889913"/>
              <a:gd name="connsiteX2" fmla="*/ 4500000 w 5226503"/>
              <a:gd name="connsiteY2" fmla="*/ 6889913 h 6889913"/>
              <a:gd name="connsiteX3" fmla="*/ 0 w 5226503"/>
              <a:gd name="connsiteY3" fmla="*/ 6889913 h 6889913"/>
              <a:gd name="connsiteX4" fmla="*/ 995203 w 5226503"/>
              <a:gd name="connsiteY4" fmla="*/ 18660 h 6889913"/>
              <a:gd name="connsiteX0" fmla="*/ 739480 w 5226503"/>
              <a:gd name="connsiteY0" fmla="*/ 34158 h 6889913"/>
              <a:gd name="connsiteX1" fmla="*/ 5226503 w 5226503"/>
              <a:gd name="connsiteY1" fmla="*/ 0 h 6889913"/>
              <a:gd name="connsiteX2" fmla="*/ 4500000 w 5226503"/>
              <a:gd name="connsiteY2" fmla="*/ 6889913 h 6889913"/>
              <a:gd name="connsiteX3" fmla="*/ 0 w 5226503"/>
              <a:gd name="connsiteY3" fmla="*/ 6889913 h 6889913"/>
              <a:gd name="connsiteX4" fmla="*/ 739480 w 5226503"/>
              <a:gd name="connsiteY4" fmla="*/ 34158 h 6889913"/>
              <a:gd name="connsiteX0" fmla="*/ 745055 w 5226503"/>
              <a:gd name="connsiteY0" fmla="*/ 0 h 6892926"/>
              <a:gd name="connsiteX1" fmla="*/ 5226503 w 5226503"/>
              <a:gd name="connsiteY1" fmla="*/ 3013 h 6892926"/>
              <a:gd name="connsiteX2" fmla="*/ 4500000 w 5226503"/>
              <a:gd name="connsiteY2" fmla="*/ 6892926 h 6892926"/>
              <a:gd name="connsiteX3" fmla="*/ 0 w 5226503"/>
              <a:gd name="connsiteY3" fmla="*/ 6892926 h 6892926"/>
              <a:gd name="connsiteX4" fmla="*/ 745055 w 5226503"/>
              <a:gd name="connsiteY4" fmla="*/ 0 h 6892926"/>
              <a:gd name="connsiteX0" fmla="*/ 745055 w 4502603"/>
              <a:gd name="connsiteY0" fmla="*/ 0 h 6892926"/>
              <a:gd name="connsiteX1" fmla="*/ 4502603 w 4502603"/>
              <a:gd name="connsiteY1" fmla="*/ 3013 h 6892926"/>
              <a:gd name="connsiteX2" fmla="*/ 4500000 w 4502603"/>
              <a:gd name="connsiteY2" fmla="*/ 6892926 h 6892926"/>
              <a:gd name="connsiteX3" fmla="*/ 0 w 4502603"/>
              <a:gd name="connsiteY3" fmla="*/ 6892926 h 6892926"/>
              <a:gd name="connsiteX4" fmla="*/ 745055 w 4502603"/>
              <a:gd name="connsiteY4" fmla="*/ 0 h 6892926"/>
              <a:gd name="connsiteX0" fmla="*/ 745055 w 4502603"/>
              <a:gd name="connsiteY0" fmla="*/ 0 h 6892926"/>
              <a:gd name="connsiteX1" fmla="*/ 4502603 w 4502603"/>
              <a:gd name="connsiteY1" fmla="*/ 3013 h 6892926"/>
              <a:gd name="connsiteX2" fmla="*/ 4290451 w 4502603"/>
              <a:gd name="connsiteY2" fmla="*/ 6892926 h 6892926"/>
              <a:gd name="connsiteX3" fmla="*/ 0 w 4502603"/>
              <a:gd name="connsiteY3" fmla="*/ 6892926 h 6892926"/>
              <a:gd name="connsiteX4" fmla="*/ 745055 w 4502603"/>
              <a:gd name="connsiteY4" fmla="*/ 0 h 6892926"/>
              <a:gd name="connsiteX0" fmla="*/ 745055 w 4290512"/>
              <a:gd name="connsiteY0" fmla="*/ 9687 h 6902613"/>
              <a:gd name="connsiteX1" fmla="*/ 4283528 w 4290512"/>
              <a:gd name="connsiteY1" fmla="*/ 0 h 6902613"/>
              <a:gd name="connsiteX2" fmla="*/ 4290451 w 4290512"/>
              <a:gd name="connsiteY2" fmla="*/ 6902613 h 6902613"/>
              <a:gd name="connsiteX3" fmla="*/ 0 w 4290512"/>
              <a:gd name="connsiteY3" fmla="*/ 6902613 h 6902613"/>
              <a:gd name="connsiteX4" fmla="*/ 745055 w 4290512"/>
              <a:gd name="connsiteY4" fmla="*/ 9687 h 690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0512" h="6902613">
                <a:moveTo>
                  <a:pt x="745055" y="9687"/>
                </a:moveTo>
                <a:lnTo>
                  <a:pt x="4283528" y="0"/>
                </a:lnTo>
                <a:cubicBezTo>
                  <a:pt x="4282660" y="2296638"/>
                  <a:pt x="4291319" y="4605975"/>
                  <a:pt x="4290451" y="6902613"/>
                </a:cubicBezTo>
                <a:lnTo>
                  <a:pt x="0" y="6902613"/>
                </a:lnTo>
                <a:lnTo>
                  <a:pt x="745055" y="96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B9E79789-D243-8B4F-B13E-F31DA5B736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720000"/>
            <a:ext cx="5997771" cy="1413600"/>
          </a:xfrm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accent3"/>
                </a:solidFill>
                <a:latin typeface="Century Schoolbook" panose="02040604050505020304" pitchFamily="18" charset="0"/>
              </a:defRPr>
            </a:lvl1pPr>
            <a:lvl2pPr algn="l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E588E0-2C17-1348-9CE0-FAF8BECBD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160000"/>
            <a:ext cx="5395046" cy="105882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rgbClr val="000000"/>
                </a:solidFill>
              </a:defRPr>
            </a:lvl1pPr>
            <a:lvl2pPr>
              <a:buNone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1D82841-15D5-CF41-B254-127F7F1CF2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8000" y="3292355"/>
            <a:ext cx="5395046" cy="2710880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14221"/>
      </p:ext>
    </p:extLst>
  </p:cSld>
  <p:clrMapOvr>
    <a:masterClrMapping/>
  </p:clrMapOvr>
  <p:transition spd="slow">
    <p:cover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A4F33DD-D094-C34D-ABEA-2418F630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600"/>
              </a:lnSpc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517E1B-1C44-E041-81E3-4C0FD12941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7999" y="3038620"/>
            <a:ext cx="10344825" cy="3099379"/>
          </a:xfrm>
        </p:spPr>
        <p:txBody>
          <a:bodyPr lIns="0" tIns="0" rIns="0" bIns="0"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 indent="-180000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40D78CD-8C2D-C443-9CC3-7E95F36D55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2160000"/>
            <a:ext cx="10344824" cy="878621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401047"/>
      </p:ext>
    </p:extLst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CD8964-F220-A44F-A3CF-0CEDDF6BE69B}"/>
              </a:ext>
            </a:extLst>
          </p:cNvPr>
          <p:cNvSpPr/>
          <p:nvPr userDrawn="1"/>
        </p:nvSpPr>
        <p:spPr>
          <a:xfrm>
            <a:off x="-36000" y="-36000"/>
            <a:ext cx="12240000" cy="691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97813111-A597-E04B-A3B2-6858282848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000" y="2383201"/>
            <a:ext cx="4024869" cy="2430100"/>
          </a:xfrm>
        </p:spPr>
        <p:txBody>
          <a:bodyPr lIns="0" tIns="0" rIns="0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en-GB" dirty="0"/>
              <a:t>“Click to edit Master text styles”</a:t>
            </a:r>
          </a:p>
        </p:txBody>
      </p:sp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C7A3C803-5022-5B43-91A0-2A9F839653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001" y="-21672"/>
            <a:ext cx="6968671" cy="6879672"/>
          </a:xfrm>
          <a:custGeom>
            <a:avLst/>
            <a:gdLst>
              <a:gd name="connsiteX0" fmla="*/ 995203 w 5520417"/>
              <a:gd name="connsiteY0" fmla="*/ 0 h 6871253"/>
              <a:gd name="connsiteX1" fmla="*/ 5520417 w 5520417"/>
              <a:gd name="connsiteY1" fmla="*/ 1 h 6871253"/>
              <a:gd name="connsiteX2" fmla="*/ 4500000 w 5520417"/>
              <a:gd name="connsiteY2" fmla="*/ 6871253 h 6871253"/>
              <a:gd name="connsiteX3" fmla="*/ 0 w 5520417"/>
              <a:gd name="connsiteY3" fmla="*/ 6871253 h 6871253"/>
              <a:gd name="connsiteX0" fmla="*/ 995203 w 5226503"/>
              <a:gd name="connsiteY0" fmla="*/ 18660 h 6889913"/>
              <a:gd name="connsiteX1" fmla="*/ 5226503 w 5226503"/>
              <a:gd name="connsiteY1" fmla="*/ 0 h 6889913"/>
              <a:gd name="connsiteX2" fmla="*/ 4500000 w 5226503"/>
              <a:gd name="connsiteY2" fmla="*/ 6889913 h 6889913"/>
              <a:gd name="connsiteX3" fmla="*/ 0 w 5226503"/>
              <a:gd name="connsiteY3" fmla="*/ 6889913 h 6889913"/>
              <a:gd name="connsiteX4" fmla="*/ 995203 w 5226503"/>
              <a:gd name="connsiteY4" fmla="*/ 18660 h 6889913"/>
              <a:gd name="connsiteX0" fmla="*/ 739480 w 5226503"/>
              <a:gd name="connsiteY0" fmla="*/ 34158 h 6889913"/>
              <a:gd name="connsiteX1" fmla="*/ 5226503 w 5226503"/>
              <a:gd name="connsiteY1" fmla="*/ 0 h 6889913"/>
              <a:gd name="connsiteX2" fmla="*/ 4500000 w 5226503"/>
              <a:gd name="connsiteY2" fmla="*/ 6889913 h 6889913"/>
              <a:gd name="connsiteX3" fmla="*/ 0 w 5226503"/>
              <a:gd name="connsiteY3" fmla="*/ 6889913 h 6889913"/>
              <a:gd name="connsiteX4" fmla="*/ 739480 w 5226503"/>
              <a:gd name="connsiteY4" fmla="*/ 34158 h 6889913"/>
              <a:gd name="connsiteX0" fmla="*/ 745055 w 5226503"/>
              <a:gd name="connsiteY0" fmla="*/ 0 h 6892926"/>
              <a:gd name="connsiteX1" fmla="*/ 5226503 w 5226503"/>
              <a:gd name="connsiteY1" fmla="*/ 3013 h 6892926"/>
              <a:gd name="connsiteX2" fmla="*/ 4500000 w 5226503"/>
              <a:gd name="connsiteY2" fmla="*/ 6892926 h 6892926"/>
              <a:gd name="connsiteX3" fmla="*/ 0 w 5226503"/>
              <a:gd name="connsiteY3" fmla="*/ 6892926 h 6892926"/>
              <a:gd name="connsiteX4" fmla="*/ 745055 w 5226503"/>
              <a:gd name="connsiteY4" fmla="*/ 0 h 689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6503" h="6892926">
                <a:moveTo>
                  <a:pt x="745055" y="0"/>
                </a:moveTo>
                <a:lnTo>
                  <a:pt x="5226503" y="3013"/>
                </a:lnTo>
                <a:lnTo>
                  <a:pt x="4500000" y="6892926"/>
                </a:lnTo>
                <a:lnTo>
                  <a:pt x="0" y="6892926"/>
                </a:lnTo>
                <a:lnTo>
                  <a:pt x="745055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3CFF510-1957-EF48-9FB4-694D648A1C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9267" y="4813300"/>
            <a:ext cx="4024871" cy="966398"/>
          </a:xfrm>
        </p:spPr>
        <p:txBody>
          <a:bodyPr lIns="0" tIns="0" rIns="0" bIns="0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180000" marR="0" lvl="0" indent="-1800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063AB-6DCE-EF45-8308-F01BACAC58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343" y="6410210"/>
            <a:ext cx="1380236" cy="2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42518"/>
      </p:ext>
    </p:extLst>
  </p:cSld>
  <p:clrMapOvr>
    <a:masterClrMapping/>
  </p:clrMapOvr>
  <p:transition spd="slow">
    <p:cover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5F736-C0C5-C34F-B4C0-C6974942B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160000"/>
            <a:ext cx="7355301" cy="415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rgbClr val="000000"/>
                </a:solidFill>
              </a:defRPr>
            </a:lvl1pPr>
            <a:lvl2pPr>
              <a:buNone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61FBF99-32F4-4745-A811-4CB530A53F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39088" y="2160000"/>
            <a:ext cx="2633738" cy="1861317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13C04263-D823-5840-8C7D-B826D3119D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39087" y="4230305"/>
            <a:ext cx="2633738" cy="1958298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7124EB64-4F07-0B4F-B3C8-4C18D899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600"/>
              </a:lnSpc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24636"/>
      </p:ext>
    </p:extLst>
  </p:cSld>
  <p:clrMapOvr>
    <a:masterClrMapping/>
  </p:clrMapOvr>
  <p:transition spd="slow">
    <p:cover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F9AE383-D052-8442-8BD3-3D9A1F1003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8000" y="3038621"/>
            <a:ext cx="7391403" cy="3057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 indent="-180000">
              <a:spcBef>
                <a:spcPts val="0"/>
              </a:spcBef>
              <a:defRPr sz="1400"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2C31BD-448D-D14C-A4E4-887CFB0DE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2160000"/>
            <a:ext cx="7391402" cy="878621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7883065-10EB-AD47-A4FF-3092B87C8A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39088" y="2160000"/>
            <a:ext cx="2633738" cy="1797403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7600A08-D724-1041-A954-7849579CDC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39086" y="4137702"/>
            <a:ext cx="2633739" cy="1958298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96DA5C2-120E-1A4D-B42C-D378111A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600"/>
              </a:lnSpc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25108"/>
      </p:ext>
    </p:extLst>
  </p:cSld>
  <p:clrMapOvr>
    <a:masterClrMapping/>
  </p:clrMapOvr>
  <p:transition spd="slow">
    <p:cover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,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96DA5C2-120E-1A4D-B42C-D378111A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9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600"/>
              </a:lnSpc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CE1E6E9-3D94-CE4A-AED4-22115C70560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04936" y="2160000"/>
            <a:ext cx="4967890" cy="3935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 indent="-180000">
              <a:spcBef>
                <a:spcPts val="0"/>
              </a:spcBef>
              <a:defRPr sz="1400"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5D71349-57BC-004D-BF2F-ED5C35A166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2160000"/>
            <a:ext cx="4967889" cy="878621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89C3FE-36AD-CF4D-ADC4-E08E9C8578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8000" y="3038621"/>
            <a:ext cx="4967889" cy="3057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 indent="-180000">
              <a:spcBef>
                <a:spcPts val="0"/>
              </a:spcBef>
              <a:defRPr sz="1400"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2300"/>
      </p:ext>
    </p:extLst>
  </p:cSld>
  <p:clrMapOvr>
    <a:masterClrMapping/>
  </p:clrMapOvr>
  <p:transition spd="slow">
    <p:cover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85BB1F46-DB67-E040-9EDE-DAA3EC7A70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39088" y="2177115"/>
            <a:ext cx="2633738" cy="1861317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F9AE383-D052-8442-8BD3-3D9A1F1003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8000" y="2605034"/>
            <a:ext cx="7292924" cy="13758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defRPr sz="1400"/>
            </a:lvl3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2C31BD-448D-D14C-A4E4-887CFB0DE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2160000"/>
            <a:ext cx="7292925" cy="44503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1200"/>
              </a:spcBef>
              <a:buNone/>
              <a:defRPr b="1"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2B60055-55CF-1F4A-BDF9-B514AFF82F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39086" y="4218731"/>
            <a:ext cx="2633739" cy="1958298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9C5C72-C1A9-5C4B-95EF-D0B312E340A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28000" y="4532404"/>
            <a:ext cx="7292928" cy="16036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defRPr sz="1400"/>
            </a:lvl3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596CCD1-C1F8-BC40-BCB9-4A80F562FD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000" y="4046400"/>
            <a:ext cx="7292927" cy="44503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1200"/>
              </a:spcBef>
              <a:buNone/>
              <a:defRPr b="1"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081BE-BA4D-B342-B799-41FE323D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3600"/>
              </a:lnSpc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62170"/>
      </p:ext>
    </p:extLst>
  </p:cSld>
  <p:clrMapOvr>
    <a:masterClrMapping/>
  </p:clrMapOvr>
  <p:transition spd="slow">
    <p:cover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5485F29-D594-6244-A72B-7533E0AF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600"/>
              </a:lnSpc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A0BC1F6-3662-434C-854C-6C0163D1E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4936" y="2663824"/>
            <a:ext cx="4967889" cy="35750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05A3E40-CCC2-7845-B72A-40A2BF2AB4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675" y="2663825"/>
            <a:ext cx="4967288" cy="357505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DFA4BFC-9120-8445-A023-51336F60C9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8000" y="2160000"/>
            <a:ext cx="4967288" cy="5302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9C7DCD-EC20-7B4D-8B62-E5EF494106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5537" y="2160000"/>
            <a:ext cx="4967288" cy="5302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311352"/>
      </p:ext>
    </p:extLst>
  </p:cSld>
  <p:clrMapOvr>
    <a:masterClrMapping/>
  </p:clrMapOvr>
  <p:transition spd="slow">
    <p:cover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0C8328-6CA2-FB45-803F-C2F1E0EC7B89}"/>
              </a:ext>
            </a:extLst>
          </p:cNvPr>
          <p:cNvSpPr/>
          <p:nvPr userDrawn="1"/>
        </p:nvSpPr>
        <p:spPr>
          <a:xfrm>
            <a:off x="-36000" y="-36000"/>
            <a:ext cx="12240000" cy="69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0FE55BC5-0F7C-DE4C-A626-C7AA8EA687CB}"/>
              </a:ext>
            </a:extLst>
          </p:cNvPr>
          <p:cNvSpPr txBox="1"/>
          <p:nvPr userDrawn="1"/>
        </p:nvSpPr>
        <p:spPr>
          <a:xfrm>
            <a:off x="0" y="5180056"/>
            <a:ext cx="12192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FFFF"/>
                </a:solidFill>
                <a:latin typeface="Century Schoolbook" panose="02040604050505020304" pitchFamily="18" charset="0"/>
                <a:cs typeface="Arial"/>
              </a:rPr>
              <a:t>kent.ac.uk</a:t>
            </a:r>
            <a:endParaRPr sz="2400" b="0" dirty="0">
              <a:latin typeface="Century Schoolbook" panose="02040604050505020304" pitchFamily="18" charset="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A9A3D-E81A-E846-A066-66AEB6E5CC4D}"/>
              </a:ext>
            </a:extLst>
          </p:cNvPr>
          <p:cNvSpPr txBox="1"/>
          <p:nvPr userDrawn="1"/>
        </p:nvSpPr>
        <p:spPr>
          <a:xfrm>
            <a:off x="1" y="3240000"/>
            <a:ext cx="12192001" cy="11591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ts val="4000"/>
              </a:lnSpc>
            </a:pPr>
            <a:r>
              <a:rPr lang="en-US" sz="4000" b="0" i="0" cap="all" baseline="0" dirty="0">
                <a:solidFill>
                  <a:schemeClr val="bg1"/>
                </a:solidFill>
                <a:latin typeface="Century Schoolbook" panose="02040604050505020304" pitchFamily="18" charset="0"/>
              </a:rPr>
              <a:t>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D7ED3-9DD0-EE44-8E57-05B8035B3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3734" y="6042967"/>
            <a:ext cx="7564532" cy="232159"/>
          </a:xfrm>
          <a:prstGeom prst="rect">
            <a:avLst/>
          </a:prstGeom>
        </p:spPr>
      </p:pic>
      <p:pic>
        <p:nvPicPr>
          <p:cNvPr id="7" name="Picture 6" descr="Uok_Logo_white.eps">
            <a:extLst>
              <a:ext uri="{FF2B5EF4-FFF2-40B4-BE49-F238E27FC236}">
                <a16:creationId xmlns:a16="http://schemas.microsoft.com/office/drawing/2014/main" id="{113F707B-DE73-DC4A-BE1F-6FC4FC5AA7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06" y="1193658"/>
            <a:ext cx="1539994" cy="83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58510"/>
      </p:ext>
    </p:extLst>
  </p:cSld>
  <p:clrMapOvr>
    <a:masterClrMapping/>
  </p:clrMapOvr>
  <p:transition spd="slow">
    <p:cover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EE6EC0-1252-5E48-9760-AC5CA6E02C24}"/>
              </a:ext>
            </a:extLst>
          </p:cNvPr>
          <p:cNvSpPr/>
          <p:nvPr userDrawn="1"/>
        </p:nvSpPr>
        <p:spPr>
          <a:xfrm>
            <a:off x="-36000" y="-36000"/>
            <a:ext cx="12240000" cy="69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CB197-058A-FA46-AC33-AC8A87ADF6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3734" y="6042967"/>
            <a:ext cx="7564532" cy="232159"/>
          </a:xfrm>
          <a:prstGeom prst="rect">
            <a:avLst/>
          </a:prstGeom>
        </p:spPr>
      </p:pic>
      <p:pic>
        <p:nvPicPr>
          <p:cNvPr id="6" name="Picture 5" descr="Uok_Logo_white.eps">
            <a:extLst>
              <a:ext uri="{FF2B5EF4-FFF2-40B4-BE49-F238E27FC236}">
                <a16:creationId xmlns:a16="http://schemas.microsoft.com/office/drawing/2014/main" id="{ABCDC0E2-DDDF-0B48-9A2F-D421485C01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06" y="1193658"/>
            <a:ext cx="1539994" cy="835067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3108529C-5DAC-3B46-882A-D7454D79877F}"/>
              </a:ext>
            </a:extLst>
          </p:cNvPr>
          <p:cNvSpPr txBox="1"/>
          <p:nvPr userDrawn="1"/>
        </p:nvSpPr>
        <p:spPr>
          <a:xfrm>
            <a:off x="0" y="3240000"/>
            <a:ext cx="12192000" cy="6283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ts val="4000"/>
              </a:lnSpc>
              <a:spcBef>
                <a:spcPts val="0"/>
              </a:spcBef>
            </a:pPr>
            <a:r>
              <a:rPr sz="4000" b="0" spc="-5" dirty="0" err="1">
                <a:solidFill>
                  <a:schemeClr val="bg1"/>
                </a:solidFill>
                <a:latin typeface="Century Schoolbook" panose="02040604050505020304" pitchFamily="18" charset="0"/>
                <a:cs typeface="Arial"/>
              </a:rPr>
              <a:t>kent.a.uk</a:t>
            </a:r>
            <a:endParaRPr sz="4000" b="0" dirty="0">
              <a:solidFill>
                <a:schemeClr val="bg1"/>
              </a:solidFill>
              <a:latin typeface="Century Schoolbook" panose="020406040505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0804007"/>
      </p:ext>
    </p:extLst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2BE124-0FDC-C245-BA58-B547C6E4C441}"/>
              </a:ext>
            </a:extLst>
          </p:cNvPr>
          <p:cNvSpPr/>
          <p:nvPr userDrawn="1"/>
        </p:nvSpPr>
        <p:spPr>
          <a:xfrm>
            <a:off x="-36000" y="-36000"/>
            <a:ext cx="12240000" cy="691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4" name="Media Placeholder 15">
            <a:extLst>
              <a:ext uri="{FF2B5EF4-FFF2-40B4-BE49-F238E27FC236}">
                <a16:creationId xmlns:a16="http://schemas.microsoft.com/office/drawing/2014/main" id="{F9A82496-D72B-514A-B028-8C6821DEE5C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2197100" y="1555750"/>
            <a:ext cx="7797800" cy="4386492"/>
          </a:xfrm>
          <a:custGeom>
            <a:avLst/>
            <a:gdLst>
              <a:gd name="connsiteX0" fmla="*/ 7389198 w 7389198"/>
              <a:gd name="connsiteY0" fmla="*/ 0 h 4373591"/>
              <a:gd name="connsiteX1" fmla="*/ 6750843 w 7389198"/>
              <a:gd name="connsiteY1" fmla="*/ 4373591 h 4373591"/>
              <a:gd name="connsiteX2" fmla="*/ 0 w 7389198"/>
              <a:gd name="connsiteY2" fmla="*/ 4373591 h 4373591"/>
              <a:gd name="connsiteX3" fmla="*/ 646981 w 7389198"/>
              <a:gd name="connsiteY3" fmla="*/ 17253 h 4373591"/>
              <a:gd name="connsiteX0" fmla="*/ 7212706 w 7212706"/>
              <a:gd name="connsiteY0" fmla="*/ 0 h 4380314"/>
              <a:gd name="connsiteX1" fmla="*/ 6574351 w 7212706"/>
              <a:gd name="connsiteY1" fmla="*/ 4373591 h 4380314"/>
              <a:gd name="connsiteX2" fmla="*/ 0 w 7212706"/>
              <a:gd name="connsiteY2" fmla="*/ 4380314 h 4380314"/>
              <a:gd name="connsiteX3" fmla="*/ 470489 w 7212706"/>
              <a:gd name="connsiteY3" fmla="*/ 17253 h 4380314"/>
              <a:gd name="connsiteX4" fmla="*/ 7212706 w 7212706"/>
              <a:gd name="connsiteY4" fmla="*/ 0 h 4380314"/>
              <a:gd name="connsiteX0" fmla="*/ 7045889 w 7045889"/>
              <a:gd name="connsiteY0" fmla="*/ 0 h 4386492"/>
              <a:gd name="connsiteX1" fmla="*/ 6574351 w 7045889"/>
              <a:gd name="connsiteY1" fmla="*/ 4379769 h 4386492"/>
              <a:gd name="connsiteX2" fmla="*/ 0 w 7045889"/>
              <a:gd name="connsiteY2" fmla="*/ 4386492 h 4386492"/>
              <a:gd name="connsiteX3" fmla="*/ 470489 w 7045889"/>
              <a:gd name="connsiteY3" fmla="*/ 23431 h 4386492"/>
              <a:gd name="connsiteX4" fmla="*/ 7045889 w 7045889"/>
              <a:gd name="connsiteY4" fmla="*/ 0 h 438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5889" h="4386492">
                <a:moveTo>
                  <a:pt x="7045889" y="0"/>
                </a:moveTo>
                <a:lnTo>
                  <a:pt x="6574351" y="4379769"/>
                </a:lnTo>
                <a:lnTo>
                  <a:pt x="0" y="4386492"/>
                </a:lnTo>
                <a:lnTo>
                  <a:pt x="470489" y="23431"/>
                </a:lnTo>
                <a:lnTo>
                  <a:pt x="7045889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media</a:t>
            </a:r>
            <a:endParaRPr lang="en-US"/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19E7B3B8-3ACE-DD49-949D-7766C93D28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099" y="416561"/>
            <a:ext cx="8825031" cy="102616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bg2"/>
                </a:solidFill>
                <a:latin typeface="Century Schoolbook" panose="02040604050505020304" pitchFamily="18" charset="0"/>
              </a:defRPr>
            </a:lvl1pPr>
            <a:lvl2pPr algn="l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738F9-4BFC-1A43-80A3-13E1EBA44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343" y="6410210"/>
            <a:ext cx="1380236" cy="2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45578"/>
      </p:ext>
    </p:extLst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media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>
            <a:extLst>
              <a:ext uri="{FF2B5EF4-FFF2-40B4-BE49-F238E27FC236}">
                <a16:creationId xmlns:a16="http://schemas.microsoft.com/office/drawing/2014/main" id="{92A866B7-A07F-D041-B048-D3FBF2C2B4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93566" y="1"/>
            <a:ext cx="5720683" cy="6858000"/>
          </a:xfrm>
          <a:custGeom>
            <a:avLst/>
            <a:gdLst>
              <a:gd name="connsiteX0" fmla="*/ 995203 w 5520417"/>
              <a:gd name="connsiteY0" fmla="*/ 0 h 6871253"/>
              <a:gd name="connsiteX1" fmla="*/ 5520417 w 5520417"/>
              <a:gd name="connsiteY1" fmla="*/ 1 h 6871253"/>
              <a:gd name="connsiteX2" fmla="*/ 4500000 w 5520417"/>
              <a:gd name="connsiteY2" fmla="*/ 6871253 h 6871253"/>
              <a:gd name="connsiteX3" fmla="*/ 0 w 5520417"/>
              <a:gd name="connsiteY3" fmla="*/ 6871253 h 6871253"/>
              <a:gd name="connsiteX0" fmla="*/ 995203 w 5226503"/>
              <a:gd name="connsiteY0" fmla="*/ 18660 h 6889913"/>
              <a:gd name="connsiteX1" fmla="*/ 5226503 w 5226503"/>
              <a:gd name="connsiteY1" fmla="*/ 0 h 6889913"/>
              <a:gd name="connsiteX2" fmla="*/ 4500000 w 5226503"/>
              <a:gd name="connsiteY2" fmla="*/ 6889913 h 6889913"/>
              <a:gd name="connsiteX3" fmla="*/ 0 w 5226503"/>
              <a:gd name="connsiteY3" fmla="*/ 6889913 h 6889913"/>
              <a:gd name="connsiteX4" fmla="*/ 995203 w 5226503"/>
              <a:gd name="connsiteY4" fmla="*/ 18660 h 6889913"/>
              <a:gd name="connsiteX0" fmla="*/ 739480 w 5226503"/>
              <a:gd name="connsiteY0" fmla="*/ 34158 h 6889913"/>
              <a:gd name="connsiteX1" fmla="*/ 5226503 w 5226503"/>
              <a:gd name="connsiteY1" fmla="*/ 0 h 6889913"/>
              <a:gd name="connsiteX2" fmla="*/ 4500000 w 5226503"/>
              <a:gd name="connsiteY2" fmla="*/ 6889913 h 6889913"/>
              <a:gd name="connsiteX3" fmla="*/ 0 w 5226503"/>
              <a:gd name="connsiteY3" fmla="*/ 6889913 h 6889913"/>
              <a:gd name="connsiteX4" fmla="*/ 739480 w 5226503"/>
              <a:gd name="connsiteY4" fmla="*/ 34158 h 6889913"/>
              <a:gd name="connsiteX0" fmla="*/ 745055 w 5226503"/>
              <a:gd name="connsiteY0" fmla="*/ 0 h 6892926"/>
              <a:gd name="connsiteX1" fmla="*/ 5226503 w 5226503"/>
              <a:gd name="connsiteY1" fmla="*/ 3013 h 6892926"/>
              <a:gd name="connsiteX2" fmla="*/ 4500000 w 5226503"/>
              <a:gd name="connsiteY2" fmla="*/ 6892926 h 6892926"/>
              <a:gd name="connsiteX3" fmla="*/ 0 w 5226503"/>
              <a:gd name="connsiteY3" fmla="*/ 6892926 h 6892926"/>
              <a:gd name="connsiteX4" fmla="*/ 745055 w 5226503"/>
              <a:gd name="connsiteY4" fmla="*/ 0 h 6892926"/>
              <a:gd name="connsiteX0" fmla="*/ 745055 w 4502603"/>
              <a:gd name="connsiteY0" fmla="*/ 0 h 6892926"/>
              <a:gd name="connsiteX1" fmla="*/ 4502603 w 4502603"/>
              <a:gd name="connsiteY1" fmla="*/ 3013 h 6892926"/>
              <a:gd name="connsiteX2" fmla="*/ 4500000 w 4502603"/>
              <a:gd name="connsiteY2" fmla="*/ 6892926 h 6892926"/>
              <a:gd name="connsiteX3" fmla="*/ 0 w 4502603"/>
              <a:gd name="connsiteY3" fmla="*/ 6892926 h 6892926"/>
              <a:gd name="connsiteX4" fmla="*/ 745055 w 4502603"/>
              <a:gd name="connsiteY4" fmla="*/ 0 h 6892926"/>
              <a:gd name="connsiteX0" fmla="*/ 745055 w 4502603"/>
              <a:gd name="connsiteY0" fmla="*/ 0 h 6892926"/>
              <a:gd name="connsiteX1" fmla="*/ 4502603 w 4502603"/>
              <a:gd name="connsiteY1" fmla="*/ 3013 h 6892926"/>
              <a:gd name="connsiteX2" fmla="*/ 4290451 w 4502603"/>
              <a:gd name="connsiteY2" fmla="*/ 6892926 h 6892926"/>
              <a:gd name="connsiteX3" fmla="*/ 0 w 4502603"/>
              <a:gd name="connsiteY3" fmla="*/ 6892926 h 6892926"/>
              <a:gd name="connsiteX4" fmla="*/ 745055 w 4502603"/>
              <a:gd name="connsiteY4" fmla="*/ 0 h 6892926"/>
              <a:gd name="connsiteX0" fmla="*/ 745055 w 4290512"/>
              <a:gd name="connsiteY0" fmla="*/ 9687 h 6902613"/>
              <a:gd name="connsiteX1" fmla="*/ 4283528 w 4290512"/>
              <a:gd name="connsiteY1" fmla="*/ 0 h 6902613"/>
              <a:gd name="connsiteX2" fmla="*/ 4290451 w 4290512"/>
              <a:gd name="connsiteY2" fmla="*/ 6902613 h 6902613"/>
              <a:gd name="connsiteX3" fmla="*/ 0 w 4290512"/>
              <a:gd name="connsiteY3" fmla="*/ 6902613 h 6902613"/>
              <a:gd name="connsiteX4" fmla="*/ 745055 w 4290512"/>
              <a:gd name="connsiteY4" fmla="*/ 9687 h 690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0512" h="6902613">
                <a:moveTo>
                  <a:pt x="745055" y="9687"/>
                </a:moveTo>
                <a:lnTo>
                  <a:pt x="4283528" y="0"/>
                </a:lnTo>
                <a:cubicBezTo>
                  <a:pt x="4282660" y="2296638"/>
                  <a:pt x="4291319" y="4605975"/>
                  <a:pt x="4290451" y="6902613"/>
                </a:cubicBezTo>
                <a:lnTo>
                  <a:pt x="0" y="6902613"/>
                </a:lnTo>
                <a:lnTo>
                  <a:pt x="745055" y="96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B9E79789-D243-8B4F-B13E-F31DA5B736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720000"/>
            <a:ext cx="5997771" cy="1413600"/>
          </a:xfrm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0" i="0" cap="all" baseline="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algn="l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E588E0-2C17-1348-9CE0-FAF8BECBD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160000"/>
            <a:ext cx="5395046" cy="105882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rgbClr val="000000"/>
                </a:solidFill>
              </a:defRPr>
            </a:lvl1pPr>
            <a:lvl2pPr>
              <a:buNone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1D82841-15D5-CF41-B254-127F7F1CF2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8000" y="3292355"/>
            <a:ext cx="5395046" cy="2710880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48144"/>
      </p:ext>
    </p:extLst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5F736-C0C5-C34F-B4C0-C6974942B7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7999" y="3038620"/>
            <a:ext cx="10344825" cy="3099379"/>
          </a:xfrm>
        </p:spPr>
        <p:txBody>
          <a:bodyPr lIns="0" tIns="0" rIns="0" bIns="0"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 indent="-180000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A4F33DD-D094-C34D-ABEA-2418F630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600"/>
              </a:lnSpc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A7F92A6-4FDA-B445-AE31-3A99DFE2BF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2160000"/>
            <a:ext cx="10344824" cy="878621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16607"/>
      </p:ext>
    </p:extLst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330B92-D460-0046-ADA5-DFE95C1FC7BC}"/>
              </a:ext>
            </a:extLst>
          </p:cNvPr>
          <p:cNvSpPr/>
          <p:nvPr userDrawn="1"/>
        </p:nvSpPr>
        <p:spPr>
          <a:xfrm>
            <a:off x="0" y="0"/>
            <a:ext cx="609600" cy="4150975"/>
          </a:xfrm>
          <a:custGeom>
            <a:avLst/>
            <a:gdLst>
              <a:gd name="connsiteX0" fmla="*/ 0 w 605174"/>
              <a:gd name="connsiteY0" fmla="*/ 0 h 3443405"/>
              <a:gd name="connsiteX1" fmla="*/ 605174 w 605174"/>
              <a:gd name="connsiteY1" fmla="*/ 0 h 3443405"/>
              <a:gd name="connsiteX2" fmla="*/ 605174 w 605174"/>
              <a:gd name="connsiteY2" fmla="*/ 3443405 h 3443405"/>
              <a:gd name="connsiteX3" fmla="*/ 0 w 605174"/>
              <a:gd name="connsiteY3" fmla="*/ 3443405 h 3443405"/>
              <a:gd name="connsiteX4" fmla="*/ 0 w 605174"/>
              <a:gd name="connsiteY4" fmla="*/ 0 h 3443405"/>
              <a:gd name="connsiteX0" fmla="*/ 4426 w 609600"/>
              <a:gd name="connsiteY0" fmla="*/ 0 h 3457920"/>
              <a:gd name="connsiteX1" fmla="*/ 609600 w 609600"/>
              <a:gd name="connsiteY1" fmla="*/ 0 h 3457920"/>
              <a:gd name="connsiteX2" fmla="*/ 0 w 609600"/>
              <a:gd name="connsiteY2" fmla="*/ 3457920 h 3457920"/>
              <a:gd name="connsiteX3" fmla="*/ 4426 w 609600"/>
              <a:gd name="connsiteY3" fmla="*/ 3443405 h 3457920"/>
              <a:gd name="connsiteX4" fmla="*/ 4426 w 609600"/>
              <a:gd name="connsiteY4" fmla="*/ 0 h 345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3457920">
                <a:moveTo>
                  <a:pt x="4426" y="0"/>
                </a:moveTo>
                <a:lnTo>
                  <a:pt x="609600" y="0"/>
                </a:lnTo>
                <a:lnTo>
                  <a:pt x="0" y="3457920"/>
                </a:lnTo>
                <a:lnTo>
                  <a:pt x="4426" y="3443405"/>
                </a:lnTo>
                <a:lnTo>
                  <a:pt x="442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8E175-E270-0048-ABC8-515486F1A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4DF43-545F-6945-BEFE-75C50F5D0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2160000"/>
            <a:ext cx="10344825" cy="401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8D67407-D0E7-724C-B54C-7F071300B985}"/>
              </a:ext>
            </a:extLst>
          </p:cNvPr>
          <p:cNvSpPr txBox="1">
            <a:spLocks/>
          </p:cNvSpPr>
          <p:nvPr userDrawn="1"/>
        </p:nvSpPr>
        <p:spPr>
          <a:xfrm>
            <a:off x="834283" y="6426640"/>
            <a:ext cx="1774732" cy="43136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 err="1"/>
              <a:t>www.kent.ac.uk</a:t>
            </a:r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8971C9-62F3-074B-8C38-6695442AE32A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03937" y="6430046"/>
            <a:ext cx="1330402" cy="20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1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1" r:id="rId2"/>
    <p:sldLayoutId id="2147483709" r:id="rId3"/>
    <p:sldLayoutId id="2147483716" r:id="rId4"/>
    <p:sldLayoutId id="2147483715" r:id="rId5"/>
    <p:sldLayoutId id="2147483714" r:id="rId6"/>
    <p:sldLayoutId id="2147483713" r:id="rId7"/>
    <p:sldLayoutId id="2147483710" r:id="rId8"/>
    <p:sldLayoutId id="2147483697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71" r:id="rId17"/>
    <p:sldLayoutId id="2147483772" r:id="rId18"/>
  </p:sldLayoutIdLst>
  <p:transition spd="slow">
    <p:cover dir="r"/>
  </p:transition>
  <p:txStyles>
    <p:titleStyle>
      <a:lvl1pPr algn="l" defTabSz="914377" rtl="0" eaLnBrk="1" latinLnBrk="0" hangingPunct="1">
        <a:lnSpc>
          <a:spcPts val="3600"/>
        </a:lnSpc>
        <a:spcBef>
          <a:spcPct val="0"/>
        </a:spcBef>
        <a:buNone/>
        <a:defRPr sz="3600" b="0" i="0" kern="1200" cap="all" baseline="0">
          <a:solidFill>
            <a:schemeClr val="tx1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18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360000" indent="-18000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540000" indent="-18000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720000" indent="-18000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900000" indent="-18000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061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orient="horz" pos="436" userDrawn="1">
          <p15:clr>
            <a:srgbClr val="F26B43"/>
          </p15:clr>
        </p15:guide>
        <p15:guide id="5" orient="horz" pos="134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330B92-D460-0046-ADA5-DFE95C1FC7BC}"/>
              </a:ext>
            </a:extLst>
          </p:cNvPr>
          <p:cNvSpPr/>
          <p:nvPr userDrawn="1"/>
        </p:nvSpPr>
        <p:spPr>
          <a:xfrm>
            <a:off x="0" y="0"/>
            <a:ext cx="609600" cy="4150975"/>
          </a:xfrm>
          <a:custGeom>
            <a:avLst/>
            <a:gdLst>
              <a:gd name="connsiteX0" fmla="*/ 0 w 605174"/>
              <a:gd name="connsiteY0" fmla="*/ 0 h 3443405"/>
              <a:gd name="connsiteX1" fmla="*/ 605174 w 605174"/>
              <a:gd name="connsiteY1" fmla="*/ 0 h 3443405"/>
              <a:gd name="connsiteX2" fmla="*/ 605174 w 605174"/>
              <a:gd name="connsiteY2" fmla="*/ 3443405 h 3443405"/>
              <a:gd name="connsiteX3" fmla="*/ 0 w 605174"/>
              <a:gd name="connsiteY3" fmla="*/ 3443405 h 3443405"/>
              <a:gd name="connsiteX4" fmla="*/ 0 w 605174"/>
              <a:gd name="connsiteY4" fmla="*/ 0 h 3443405"/>
              <a:gd name="connsiteX0" fmla="*/ 4426 w 609600"/>
              <a:gd name="connsiteY0" fmla="*/ 0 h 3457920"/>
              <a:gd name="connsiteX1" fmla="*/ 609600 w 609600"/>
              <a:gd name="connsiteY1" fmla="*/ 0 h 3457920"/>
              <a:gd name="connsiteX2" fmla="*/ 0 w 609600"/>
              <a:gd name="connsiteY2" fmla="*/ 3457920 h 3457920"/>
              <a:gd name="connsiteX3" fmla="*/ 4426 w 609600"/>
              <a:gd name="connsiteY3" fmla="*/ 3443405 h 3457920"/>
              <a:gd name="connsiteX4" fmla="*/ 4426 w 609600"/>
              <a:gd name="connsiteY4" fmla="*/ 0 h 345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3457920">
                <a:moveTo>
                  <a:pt x="4426" y="0"/>
                </a:moveTo>
                <a:lnTo>
                  <a:pt x="609600" y="0"/>
                </a:lnTo>
                <a:lnTo>
                  <a:pt x="0" y="3457920"/>
                </a:lnTo>
                <a:lnTo>
                  <a:pt x="4426" y="3443405"/>
                </a:lnTo>
                <a:lnTo>
                  <a:pt x="44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8E175-E270-0048-ABC8-515486F1A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4DF43-545F-6945-BEFE-75C50F5D0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2160000"/>
            <a:ext cx="10344825" cy="401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8D67407-D0E7-724C-B54C-7F071300B985}"/>
              </a:ext>
            </a:extLst>
          </p:cNvPr>
          <p:cNvSpPr txBox="1">
            <a:spLocks/>
          </p:cNvSpPr>
          <p:nvPr userDrawn="1"/>
        </p:nvSpPr>
        <p:spPr>
          <a:xfrm>
            <a:off x="834283" y="6426640"/>
            <a:ext cx="1774732" cy="43136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 err="1"/>
              <a:t>www.kent.ac.uk</a:t>
            </a:r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8971C9-62F3-074B-8C38-6695442AE32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03937" y="6430046"/>
            <a:ext cx="1330402" cy="20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5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ransition spd="slow">
    <p:cover dir="r"/>
  </p:transition>
  <p:txStyles>
    <p:titleStyle>
      <a:lvl1pPr algn="l" defTabSz="914377" rtl="0" eaLnBrk="1" latinLnBrk="0" hangingPunct="1">
        <a:lnSpc>
          <a:spcPts val="3600"/>
        </a:lnSpc>
        <a:spcBef>
          <a:spcPct val="0"/>
        </a:spcBef>
        <a:buNone/>
        <a:defRPr sz="3600" b="0" i="0" kern="1200" cap="all" baseline="0">
          <a:solidFill>
            <a:schemeClr val="accent1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18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360000" indent="-18000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540000" indent="-18000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720000" indent="-18000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900000" indent="-18000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061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orient="horz" pos="436" userDrawn="1">
          <p15:clr>
            <a:srgbClr val="F26B43"/>
          </p15:clr>
        </p15:guide>
        <p15:guide id="5" orient="horz" pos="134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330B92-D460-0046-ADA5-DFE95C1FC7BC}"/>
              </a:ext>
            </a:extLst>
          </p:cNvPr>
          <p:cNvSpPr/>
          <p:nvPr userDrawn="1"/>
        </p:nvSpPr>
        <p:spPr>
          <a:xfrm>
            <a:off x="0" y="0"/>
            <a:ext cx="609600" cy="4150975"/>
          </a:xfrm>
          <a:custGeom>
            <a:avLst/>
            <a:gdLst>
              <a:gd name="connsiteX0" fmla="*/ 0 w 605174"/>
              <a:gd name="connsiteY0" fmla="*/ 0 h 3443405"/>
              <a:gd name="connsiteX1" fmla="*/ 605174 w 605174"/>
              <a:gd name="connsiteY1" fmla="*/ 0 h 3443405"/>
              <a:gd name="connsiteX2" fmla="*/ 605174 w 605174"/>
              <a:gd name="connsiteY2" fmla="*/ 3443405 h 3443405"/>
              <a:gd name="connsiteX3" fmla="*/ 0 w 605174"/>
              <a:gd name="connsiteY3" fmla="*/ 3443405 h 3443405"/>
              <a:gd name="connsiteX4" fmla="*/ 0 w 605174"/>
              <a:gd name="connsiteY4" fmla="*/ 0 h 3443405"/>
              <a:gd name="connsiteX0" fmla="*/ 4426 w 609600"/>
              <a:gd name="connsiteY0" fmla="*/ 0 h 3457920"/>
              <a:gd name="connsiteX1" fmla="*/ 609600 w 609600"/>
              <a:gd name="connsiteY1" fmla="*/ 0 h 3457920"/>
              <a:gd name="connsiteX2" fmla="*/ 0 w 609600"/>
              <a:gd name="connsiteY2" fmla="*/ 3457920 h 3457920"/>
              <a:gd name="connsiteX3" fmla="*/ 4426 w 609600"/>
              <a:gd name="connsiteY3" fmla="*/ 3443405 h 3457920"/>
              <a:gd name="connsiteX4" fmla="*/ 4426 w 609600"/>
              <a:gd name="connsiteY4" fmla="*/ 0 h 345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3457920">
                <a:moveTo>
                  <a:pt x="4426" y="0"/>
                </a:moveTo>
                <a:lnTo>
                  <a:pt x="609600" y="0"/>
                </a:lnTo>
                <a:lnTo>
                  <a:pt x="0" y="3457920"/>
                </a:lnTo>
                <a:lnTo>
                  <a:pt x="4426" y="3443405"/>
                </a:lnTo>
                <a:lnTo>
                  <a:pt x="4426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8E175-E270-0048-ABC8-515486F1A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4DF43-545F-6945-BEFE-75C50F5D0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2160000"/>
            <a:ext cx="10344825" cy="401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8D67407-D0E7-724C-B54C-7F071300B985}"/>
              </a:ext>
            </a:extLst>
          </p:cNvPr>
          <p:cNvSpPr txBox="1">
            <a:spLocks/>
          </p:cNvSpPr>
          <p:nvPr userDrawn="1"/>
        </p:nvSpPr>
        <p:spPr>
          <a:xfrm>
            <a:off x="834283" y="6426640"/>
            <a:ext cx="1774732" cy="43136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 err="1"/>
              <a:t>www.kent.ac.uk</a:t>
            </a:r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8971C9-62F3-074B-8C38-6695442AE32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03937" y="6430046"/>
            <a:ext cx="1330402" cy="20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7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ransition spd="slow">
    <p:cover dir="r"/>
  </p:transition>
  <p:txStyles>
    <p:titleStyle>
      <a:lvl1pPr algn="l" defTabSz="914377" rtl="0" eaLnBrk="1" latinLnBrk="0" hangingPunct="1">
        <a:lnSpc>
          <a:spcPts val="3600"/>
        </a:lnSpc>
        <a:spcBef>
          <a:spcPct val="0"/>
        </a:spcBef>
        <a:buNone/>
        <a:defRPr sz="3600" b="0" i="0" kern="1200" cap="all" baseline="0">
          <a:solidFill>
            <a:schemeClr val="tx2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18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360000" indent="-18000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540000" indent="-18000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720000" indent="-18000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900000" indent="-18000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061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orient="horz" pos="436" userDrawn="1">
          <p15:clr>
            <a:srgbClr val="F26B43"/>
          </p15:clr>
        </p15:guide>
        <p15:guide id="5" orient="horz" pos="134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330B92-D460-0046-ADA5-DFE95C1FC7BC}"/>
              </a:ext>
            </a:extLst>
          </p:cNvPr>
          <p:cNvSpPr/>
          <p:nvPr userDrawn="1"/>
        </p:nvSpPr>
        <p:spPr>
          <a:xfrm>
            <a:off x="0" y="0"/>
            <a:ext cx="609600" cy="4150975"/>
          </a:xfrm>
          <a:custGeom>
            <a:avLst/>
            <a:gdLst>
              <a:gd name="connsiteX0" fmla="*/ 0 w 605174"/>
              <a:gd name="connsiteY0" fmla="*/ 0 h 3443405"/>
              <a:gd name="connsiteX1" fmla="*/ 605174 w 605174"/>
              <a:gd name="connsiteY1" fmla="*/ 0 h 3443405"/>
              <a:gd name="connsiteX2" fmla="*/ 605174 w 605174"/>
              <a:gd name="connsiteY2" fmla="*/ 3443405 h 3443405"/>
              <a:gd name="connsiteX3" fmla="*/ 0 w 605174"/>
              <a:gd name="connsiteY3" fmla="*/ 3443405 h 3443405"/>
              <a:gd name="connsiteX4" fmla="*/ 0 w 605174"/>
              <a:gd name="connsiteY4" fmla="*/ 0 h 3443405"/>
              <a:gd name="connsiteX0" fmla="*/ 4426 w 609600"/>
              <a:gd name="connsiteY0" fmla="*/ 0 h 3457920"/>
              <a:gd name="connsiteX1" fmla="*/ 609600 w 609600"/>
              <a:gd name="connsiteY1" fmla="*/ 0 h 3457920"/>
              <a:gd name="connsiteX2" fmla="*/ 0 w 609600"/>
              <a:gd name="connsiteY2" fmla="*/ 3457920 h 3457920"/>
              <a:gd name="connsiteX3" fmla="*/ 4426 w 609600"/>
              <a:gd name="connsiteY3" fmla="*/ 3443405 h 3457920"/>
              <a:gd name="connsiteX4" fmla="*/ 4426 w 609600"/>
              <a:gd name="connsiteY4" fmla="*/ 0 h 345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3457920">
                <a:moveTo>
                  <a:pt x="4426" y="0"/>
                </a:moveTo>
                <a:lnTo>
                  <a:pt x="609600" y="0"/>
                </a:lnTo>
                <a:lnTo>
                  <a:pt x="0" y="3457920"/>
                </a:lnTo>
                <a:lnTo>
                  <a:pt x="4426" y="3443405"/>
                </a:lnTo>
                <a:lnTo>
                  <a:pt x="442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8E175-E270-0048-ABC8-515486F1A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0"/>
            <a:ext cx="10344825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4DF43-545F-6945-BEFE-75C50F5D0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2160000"/>
            <a:ext cx="10344825" cy="401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8D67407-D0E7-724C-B54C-7F071300B985}"/>
              </a:ext>
            </a:extLst>
          </p:cNvPr>
          <p:cNvSpPr txBox="1">
            <a:spLocks/>
          </p:cNvSpPr>
          <p:nvPr userDrawn="1"/>
        </p:nvSpPr>
        <p:spPr>
          <a:xfrm>
            <a:off x="834283" y="6426640"/>
            <a:ext cx="1774732" cy="43136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 err="1"/>
              <a:t>www.kent.ac.uk</a:t>
            </a:r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8971C9-62F3-074B-8C38-6695442AE32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03937" y="6430046"/>
            <a:ext cx="1330402" cy="20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0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ransition spd="slow">
    <p:cover dir="r"/>
  </p:transition>
  <p:txStyles>
    <p:titleStyle>
      <a:lvl1pPr algn="l" defTabSz="914377" rtl="0" eaLnBrk="1" latinLnBrk="0" hangingPunct="1">
        <a:lnSpc>
          <a:spcPts val="3600"/>
        </a:lnSpc>
        <a:spcBef>
          <a:spcPct val="0"/>
        </a:spcBef>
        <a:buNone/>
        <a:defRPr sz="3600" b="0" i="0" kern="1200" cap="all" baseline="0">
          <a:solidFill>
            <a:schemeClr val="accent3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18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360000" indent="-18000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540000" indent="-18000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720000" indent="-18000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900000" indent="-18000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061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orient="horz" pos="436" userDrawn="1">
          <p15:clr>
            <a:srgbClr val="F26B43"/>
          </p15:clr>
        </p15:guide>
        <p15:guide id="5" orient="horz" pos="13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and person smiling&#10;&#10;Description automatically generated with low confidence">
            <a:extLst>
              <a:ext uri="{FF2B5EF4-FFF2-40B4-BE49-F238E27FC236}">
                <a16:creationId xmlns:a16="http://schemas.microsoft.com/office/drawing/2014/main" id="{253EE6B2-CE5F-4DBD-BA39-20D6FFE257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5240" b="5240"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FDA9DE-BB6A-5341-B525-ECD0E53F0A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OfS B conditions for quality and standards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86F59-B079-D344-B225-3541DBFC29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Jana Moehren, QACO</a:t>
            </a:r>
          </a:p>
        </p:txBody>
      </p:sp>
    </p:spTree>
    <p:extLst>
      <p:ext uri="{BB962C8B-B14F-4D97-AF65-F5344CB8AC3E}">
        <p14:creationId xmlns:p14="http://schemas.microsoft.com/office/powerpoint/2010/main" val="970590767"/>
      </p:ext>
    </p:extLst>
  </p:cSld>
  <p:clrMapOvr>
    <a:masterClrMapping/>
  </p:clrMapOvr>
  <p:transition spd="slow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CFD3CC-7BEE-439C-A8FB-C5D54A587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99" y="3239342"/>
            <a:ext cx="10344825" cy="3099379"/>
          </a:xfrm>
        </p:spPr>
        <p:txBody>
          <a:bodyPr/>
          <a:lstStyle/>
          <a:p>
            <a:r>
              <a:rPr lang="en-GB" dirty="0"/>
              <a:t>Staff</a:t>
            </a:r>
          </a:p>
          <a:p>
            <a:pPr marL="720725" indent="-227013"/>
            <a:r>
              <a:rPr lang="en-GB" dirty="0"/>
              <a:t>Sufficient</a:t>
            </a:r>
          </a:p>
          <a:p>
            <a:pPr marL="720725" indent="-227013"/>
            <a:r>
              <a:rPr lang="en-GB" dirty="0"/>
              <a:t>Appropriately qualified</a:t>
            </a:r>
          </a:p>
          <a:p>
            <a:pPr marL="720725" indent="-227013"/>
            <a:r>
              <a:rPr lang="en-GB" dirty="0"/>
              <a:t>Recruitment and retainment</a:t>
            </a:r>
          </a:p>
          <a:p>
            <a:pPr marL="493712" indent="0">
              <a:buNone/>
            </a:pPr>
            <a:endParaRPr lang="en-GB" dirty="0"/>
          </a:p>
          <a:p>
            <a:pPr marL="263525" indent="-227013"/>
            <a:r>
              <a:rPr lang="en-GB" dirty="0"/>
              <a:t>Physical and digital resources</a:t>
            </a:r>
          </a:p>
          <a:p>
            <a:pPr marL="720725" indent="-227013"/>
            <a:r>
              <a:rPr lang="en-GB" dirty="0"/>
              <a:t>Provision of rooms, library, hardware, software</a:t>
            </a:r>
          </a:p>
          <a:p>
            <a:pPr marL="720725" indent="-227013"/>
            <a:r>
              <a:rPr lang="en-GB" dirty="0"/>
              <a:t>Specialist equipment and research tools</a:t>
            </a:r>
          </a:p>
          <a:p>
            <a:pPr marL="720725" indent="-227013"/>
            <a:r>
              <a:rPr lang="en-GB" dirty="0"/>
              <a:t>No additional fees to student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F57C6A-B6C0-4073-9B5A-69EA94FCC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B2 – Resources, support, engagement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D6393-9499-4204-ADC2-A405BF0205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7999" y="1449079"/>
            <a:ext cx="10344824" cy="878621"/>
          </a:xfrm>
        </p:spPr>
        <p:txBody>
          <a:bodyPr/>
          <a:lstStyle/>
          <a:p>
            <a:r>
              <a:rPr lang="en-GB" dirty="0"/>
              <a:t>Through resources, support and engagement, provider takes reasonable steps to ensure that students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receive high quality academic experience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succeed in and beyond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3191236246"/>
      </p:ext>
    </p:extLst>
  </p:cSld>
  <p:clrMapOvr>
    <a:masterClrMapping/>
  </p:clrMapOvr>
  <p:transition spd="slow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CFD3CC-7BEE-439C-A8FB-C5D54A587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99" y="3317400"/>
            <a:ext cx="10344825" cy="3099379"/>
          </a:xfrm>
        </p:spPr>
        <p:txBody>
          <a:bodyPr/>
          <a:lstStyle/>
          <a:p>
            <a:r>
              <a:rPr lang="en-GB" dirty="0"/>
              <a:t>Support</a:t>
            </a:r>
          </a:p>
          <a:p>
            <a:pPr marL="720725" indent="-227013"/>
            <a:r>
              <a:rPr lang="en-GB" dirty="0"/>
              <a:t>Based on cohorts’ prior attainment</a:t>
            </a:r>
          </a:p>
          <a:p>
            <a:pPr marL="720725" indent="-227013"/>
            <a:r>
              <a:rPr lang="en-GB" dirty="0"/>
              <a:t>Avoid academic misconduct</a:t>
            </a:r>
          </a:p>
          <a:p>
            <a:pPr marL="493712" indent="0">
              <a:buNone/>
            </a:pPr>
            <a:endParaRPr lang="en-GB" dirty="0"/>
          </a:p>
          <a:p>
            <a:pPr marL="263525" indent="-227013"/>
            <a:r>
              <a:rPr lang="en-GB" dirty="0"/>
              <a:t>Engagement</a:t>
            </a:r>
          </a:p>
          <a:p>
            <a:pPr marL="720725" indent="-227013"/>
            <a:r>
              <a:rPr lang="en-GB" dirty="0"/>
              <a:t>In governing and quality bodies</a:t>
            </a:r>
          </a:p>
          <a:p>
            <a:pPr marL="720725" indent="-227013"/>
            <a:r>
              <a:rPr lang="en-GB" dirty="0"/>
              <a:t>Effective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F57C6A-B6C0-4073-9B5A-69EA94FCC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B2 – Resources, support, engagement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D6393-9499-4204-ADC2-A405BF0205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7999" y="1449079"/>
            <a:ext cx="10344824" cy="878621"/>
          </a:xfrm>
        </p:spPr>
        <p:txBody>
          <a:bodyPr/>
          <a:lstStyle/>
          <a:p>
            <a:r>
              <a:rPr lang="en-GB" dirty="0"/>
              <a:t>Through resources, support and engagement, provider takes reasonable steps to ensure that students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receive high quality academic experience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succeed in and beyond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4212707713"/>
      </p:ext>
    </p:extLst>
  </p:cSld>
  <p:clrMapOvr>
    <a:masterClrMapping/>
  </p:clrMapOvr>
  <p:transition spd="slow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F8E045-82FF-037E-810B-78C9B45A5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Staff </a:t>
            </a:r>
          </a:p>
          <a:p>
            <a:pPr>
              <a:spcAft>
                <a:spcPts val="300"/>
              </a:spcAft>
            </a:pPr>
            <a:r>
              <a:rPr lang="en-US" dirty="0"/>
              <a:t>Focus on team as a whole, including visiting staff</a:t>
            </a:r>
          </a:p>
          <a:p>
            <a:pPr>
              <a:spcAft>
                <a:spcPts val="300"/>
              </a:spcAft>
            </a:pPr>
            <a:r>
              <a:rPr lang="en-US" dirty="0"/>
              <a:t>Resources for recruiting and retaining</a:t>
            </a:r>
          </a:p>
          <a:p>
            <a:pPr>
              <a:spcAft>
                <a:spcPts val="300"/>
              </a:spcAft>
            </a:pPr>
            <a:r>
              <a:rPr lang="en-US" dirty="0"/>
              <a:t>Changes bring minimal impact for students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Resources</a:t>
            </a:r>
          </a:p>
          <a:p>
            <a:pPr>
              <a:spcAft>
                <a:spcPts val="300"/>
              </a:spcAft>
            </a:pPr>
            <a:r>
              <a:rPr lang="en-GB" dirty="0"/>
              <a:t>Access to resources for all students, incl. internet, hardware, quiet study space</a:t>
            </a:r>
          </a:p>
          <a:p>
            <a:pPr>
              <a:spcAft>
                <a:spcPts val="300"/>
              </a:spcAft>
            </a:pPr>
            <a:r>
              <a:rPr lang="en-GB" dirty="0"/>
              <a:t>For face-to-face, blended and distance delivery</a:t>
            </a:r>
          </a:p>
          <a:p>
            <a:pPr>
              <a:spcAft>
                <a:spcPts val="300"/>
              </a:spcAft>
            </a:pPr>
            <a:r>
              <a:rPr lang="en-GB" dirty="0"/>
              <a:t>Technical infrastructure robust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5E43CC-A26E-607B-E9FC-F151CD6AD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B2 – Resources, support, engagement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09822-89DB-D5AD-3845-75F8411880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Key considerations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286981"/>
      </p:ext>
    </p:extLst>
  </p:cSld>
  <p:clrMapOvr>
    <a:masterClrMapping/>
  </p:clrMapOvr>
  <p:transition spd="slow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F8E045-82FF-037E-810B-78C9B45A5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Support</a:t>
            </a:r>
          </a:p>
          <a:p>
            <a:pPr>
              <a:spcAft>
                <a:spcPts val="300"/>
              </a:spcAft>
            </a:pPr>
            <a:r>
              <a:rPr lang="en-US" dirty="0"/>
              <a:t>Particular need of cohort based on prior academic attainment and capability &gt; greater needs = greater support</a:t>
            </a:r>
          </a:p>
          <a:p>
            <a:pPr>
              <a:spcAft>
                <a:spcPts val="300"/>
              </a:spcAft>
            </a:pPr>
            <a:r>
              <a:rPr lang="en-US" dirty="0"/>
              <a:t>Focus on avoiding academic misconduct</a:t>
            </a:r>
          </a:p>
          <a:p>
            <a:pPr>
              <a:spcAft>
                <a:spcPts val="300"/>
              </a:spcAft>
            </a:pPr>
            <a:r>
              <a:rPr lang="en-US" dirty="0"/>
              <a:t>Focus on careers support</a:t>
            </a:r>
          </a:p>
          <a:p>
            <a:pPr>
              <a:spcAft>
                <a:spcPts val="300"/>
              </a:spcAft>
            </a:pPr>
            <a:r>
              <a:rPr lang="en-US" dirty="0"/>
              <a:t>Support to achieve successful academic and professional outcomes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Engagement</a:t>
            </a:r>
          </a:p>
          <a:p>
            <a:pPr>
              <a:spcAft>
                <a:spcPts val="300"/>
              </a:spcAft>
            </a:pPr>
            <a:r>
              <a:rPr lang="en-GB" dirty="0"/>
              <a:t>Effective, not mere participation</a:t>
            </a:r>
          </a:p>
          <a:p>
            <a:pPr>
              <a:spcAft>
                <a:spcPts val="300"/>
              </a:spcAft>
            </a:pPr>
            <a:r>
              <a:rPr lang="en-GB" dirty="0"/>
              <a:t>Contribution to course development and enhancement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5E43CC-A26E-607B-E9FC-F151CD6AD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B2 – Resources, support, engagement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09822-89DB-D5AD-3845-75F8411880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Key considerations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846864"/>
      </p:ext>
    </p:extLst>
  </p:cSld>
  <p:clrMapOvr>
    <a:masterClrMapping/>
  </p:clrMapOvr>
  <p:transition spd="slow"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F14759-E90E-4EFA-B08B-D5063F7BC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99" y="2600090"/>
            <a:ext cx="10344825" cy="3099379"/>
          </a:xfrm>
        </p:spPr>
        <p:txBody>
          <a:bodyPr/>
          <a:lstStyle/>
          <a:p>
            <a:r>
              <a:rPr lang="en-GB" dirty="0"/>
              <a:t>Too inexperienced</a:t>
            </a:r>
          </a:p>
          <a:p>
            <a:r>
              <a:rPr lang="en-GB" dirty="0"/>
              <a:t>Too narrow expertise</a:t>
            </a:r>
          </a:p>
          <a:p>
            <a:r>
              <a:rPr lang="en-GB" dirty="0"/>
              <a:t>Not sufficient teaching qualifications</a:t>
            </a:r>
          </a:p>
          <a:p>
            <a:r>
              <a:rPr lang="en-GB" dirty="0"/>
              <a:t>High staff turnover</a:t>
            </a:r>
          </a:p>
          <a:p>
            <a:r>
              <a:rPr lang="en-GB" dirty="0"/>
              <a:t>No appropriate laboratories, studies etc</a:t>
            </a:r>
          </a:p>
          <a:p>
            <a:r>
              <a:rPr lang="en-GB" dirty="0"/>
              <a:t>Not sufficient students’ access to hardware or software</a:t>
            </a:r>
          </a:p>
          <a:p>
            <a:r>
              <a:rPr lang="en-GB" dirty="0"/>
              <a:t>Not sufficient access to reliable internet</a:t>
            </a:r>
          </a:p>
          <a:p>
            <a:r>
              <a:rPr lang="en-GB" dirty="0"/>
              <a:t>Support not comprehensive</a:t>
            </a:r>
          </a:p>
          <a:p>
            <a:r>
              <a:rPr lang="en-GB" dirty="0"/>
              <a:t>Lack of support to access placements, address gaps, make decisions about future</a:t>
            </a:r>
          </a:p>
          <a:p>
            <a:r>
              <a:rPr lang="en-GB" dirty="0"/>
              <a:t>Insufficient careers support to result in successful job applications</a:t>
            </a:r>
          </a:p>
          <a:p>
            <a:r>
              <a:rPr lang="en-GB" dirty="0"/>
              <a:t>No effective contribution to different level committees and governing body</a:t>
            </a:r>
          </a:p>
          <a:p>
            <a:r>
              <a:rPr lang="en-GB" dirty="0"/>
              <a:t>Too small range of opportunities for feedback, individually or collectively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8DB349-8A63-43EB-844F-D4D5F8474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B2 – Resources, support, engagement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E3BF8-A96E-49C5-BE05-184A6C939F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1727549"/>
            <a:ext cx="10344824" cy="878621"/>
          </a:xfrm>
        </p:spPr>
        <p:txBody>
          <a:bodyPr/>
          <a:lstStyle/>
          <a:p>
            <a:r>
              <a:rPr lang="en-GB" dirty="0"/>
              <a:t>Pitfalls and risks</a:t>
            </a:r>
          </a:p>
        </p:txBody>
      </p:sp>
    </p:spTree>
    <p:extLst>
      <p:ext uri="{BB962C8B-B14F-4D97-AF65-F5344CB8AC3E}">
        <p14:creationId xmlns:p14="http://schemas.microsoft.com/office/powerpoint/2010/main" val="1305577643"/>
      </p:ext>
    </p:extLst>
  </p:cSld>
  <p:clrMapOvr>
    <a:masterClrMapping/>
  </p:clrMapOvr>
  <p:transition spd="slow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9F90C9-D9E2-45EC-81CA-1505C799B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Continuation</a:t>
            </a:r>
          </a:p>
          <a:p>
            <a:pPr marL="538163" indent="-227013">
              <a:tabLst>
                <a:tab pos="263525" algn="l"/>
              </a:tabLst>
            </a:pPr>
            <a:r>
              <a:rPr lang="en-GB" dirty="0"/>
              <a:t>% of students that continue in HE (or have gained an award) after one year (2 years PT) 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Completion</a:t>
            </a:r>
          </a:p>
          <a:p>
            <a:pPr marL="538163" indent="-227013"/>
            <a:r>
              <a:rPr lang="en-GB" dirty="0"/>
              <a:t>% of students who complete the level of qualification they started on or are still in the population up to 6 years after they started.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Progression</a:t>
            </a:r>
          </a:p>
          <a:p>
            <a:pPr marL="538163" indent="-227013"/>
            <a:r>
              <a:rPr lang="en-GB" dirty="0"/>
              <a:t>Graduate Outcomes managerial / professional employment (SOC 1-3) or further study.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D9A1E5-E81D-4BA5-BA59-6F8FA841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B3 – outcomes</a:t>
            </a:r>
            <a:br>
              <a:rPr lang="en-GB" dirty="0"/>
            </a:br>
            <a:r>
              <a:rPr lang="en-GB" dirty="0"/>
              <a:t>(not yet published)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0B4F8-DE46-4217-A7A4-55C914D145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2032009"/>
            <a:ext cx="10344824" cy="878621"/>
          </a:xfrm>
        </p:spPr>
        <p:txBody>
          <a:bodyPr/>
          <a:lstStyle/>
          <a:p>
            <a:r>
              <a:rPr lang="en-GB" dirty="0"/>
              <a:t>Proposed metrics</a:t>
            </a:r>
          </a:p>
          <a:p>
            <a:r>
              <a:rPr lang="en-GB" dirty="0"/>
              <a:t>(all provider data will be published)</a:t>
            </a:r>
          </a:p>
        </p:txBody>
      </p:sp>
    </p:spTree>
    <p:extLst>
      <p:ext uri="{BB962C8B-B14F-4D97-AF65-F5344CB8AC3E}">
        <p14:creationId xmlns:p14="http://schemas.microsoft.com/office/powerpoint/2010/main" val="2329377832"/>
      </p:ext>
    </p:extLst>
  </p:cSld>
  <p:clrMapOvr>
    <a:masterClrMapping/>
  </p:clrMapOvr>
  <p:transition spd="slow"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C0A0B0C-EAA2-4EE8-B0F0-C2A5C13BE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148443"/>
              </p:ext>
            </p:extLst>
          </p:nvPr>
        </p:nvGraphicFramePr>
        <p:xfrm>
          <a:off x="828000" y="2426948"/>
          <a:ext cx="9922191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27248949"/>
                    </a:ext>
                  </a:extLst>
                </a:gridCol>
                <a:gridCol w="2586037">
                  <a:extLst>
                    <a:ext uri="{9D8B030D-6E8A-4147-A177-3AD203B41FA5}">
                      <a16:colId xmlns:a16="http://schemas.microsoft.com/office/drawing/2014/main" val="2440919667"/>
                    </a:ext>
                  </a:extLst>
                </a:gridCol>
                <a:gridCol w="2586037">
                  <a:extLst>
                    <a:ext uri="{9D8B030D-6E8A-4147-A177-3AD203B41FA5}">
                      <a16:colId xmlns:a16="http://schemas.microsoft.com/office/drawing/2014/main" val="229838959"/>
                    </a:ext>
                  </a:extLst>
                </a:gridCol>
                <a:gridCol w="2586037">
                  <a:extLst>
                    <a:ext uri="{9D8B030D-6E8A-4147-A177-3AD203B41FA5}">
                      <a16:colId xmlns:a16="http://schemas.microsoft.com/office/drawing/2014/main" val="2267139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Level/Mode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Continuation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Completion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Progression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60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Other UG –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24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First Degree –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42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PG taught –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68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Apprenticeship 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142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Other UG -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76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First Degree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67397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1068C8E-6773-4381-8305-7CAF0884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B3 – outcomes</a:t>
            </a:r>
            <a:br>
              <a:rPr lang="en-GB" dirty="0"/>
            </a:br>
            <a:r>
              <a:rPr lang="en-GB" dirty="0"/>
              <a:t>(not yet published)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1ABC6B-71E0-4749-A65B-62A9103B71D3}"/>
              </a:ext>
            </a:extLst>
          </p:cNvPr>
          <p:cNvSpPr txBox="1"/>
          <p:nvPr/>
        </p:nvSpPr>
        <p:spPr>
          <a:xfrm>
            <a:off x="827999" y="5130319"/>
            <a:ext cx="99221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Further split indicators, including among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Time 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Subject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Student characteristics &gt; age, disability, domicile, ethnicity, sex, IMD quintile, etc.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272D6B7-935E-2AF0-C391-A971FD6C0F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2032010"/>
            <a:ext cx="10344824" cy="332050"/>
          </a:xfrm>
        </p:spPr>
        <p:txBody>
          <a:bodyPr/>
          <a:lstStyle/>
          <a:p>
            <a:r>
              <a:rPr lang="en-GB" dirty="0"/>
              <a:t>Absolute thresholds examples </a:t>
            </a:r>
          </a:p>
        </p:txBody>
      </p:sp>
    </p:spTree>
    <p:extLst>
      <p:ext uri="{BB962C8B-B14F-4D97-AF65-F5344CB8AC3E}">
        <p14:creationId xmlns:p14="http://schemas.microsoft.com/office/powerpoint/2010/main" val="2455615470"/>
      </p:ext>
    </p:extLst>
  </p:cSld>
  <p:clrMapOvr>
    <a:masterClrMapping/>
  </p:clrMapOvr>
  <p:transition spd="slow"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470C93-B495-4D30-996A-4F14F0354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99" y="2160000"/>
            <a:ext cx="10344825" cy="3099379"/>
          </a:xfrm>
        </p:spPr>
        <p:txBody>
          <a:bodyPr/>
          <a:lstStyle/>
          <a:p>
            <a:r>
              <a:rPr lang="en-GB" dirty="0"/>
              <a:t>Assessments</a:t>
            </a:r>
          </a:p>
          <a:p>
            <a:pPr marL="538163" indent="-227013"/>
            <a:r>
              <a:rPr lang="en-GB" dirty="0"/>
              <a:t>Effective</a:t>
            </a:r>
          </a:p>
          <a:p>
            <a:pPr marL="538163" indent="-227013"/>
            <a:r>
              <a:rPr lang="en-GB" dirty="0"/>
              <a:t>Valid and reliable</a:t>
            </a:r>
          </a:p>
          <a:p>
            <a:pPr marL="538163" indent="-227013"/>
            <a:r>
              <a:rPr lang="en-GB" dirty="0"/>
              <a:t>Assess English language technical proficiency</a:t>
            </a:r>
          </a:p>
          <a:p>
            <a:pPr marL="538163" indent="-227013"/>
            <a:endParaRPr lang="en-GB" dirty="0"/>
          </a:p>
          <a:p>
            <a:pPr marL="263525" indent="-227013"/>
            <a:r>
              <a:rPr lang="en-GB" dirty="0"/>
              <a:t>Awards</a:t>
            </a:r>
          </a:p>
          <a:p>
            <a:pPr marL="538163" indent="-227013"/>
            <a:r>
              <a:rPr lang="en-GB" dirty="0"/>
              <a:t>Credible at point of being granted and compared to those granted previously</a:t>
            </a:r>
          </a:p>
          <a:p>
            <a:pPr marL="538163" indent="-227013"/>
            <a:endParaRPr lang="en-GB" dirty="0"/>
          </a:p>
          <a:p>
            <a:pPr marL="263525" indent="-227013"/>
            <a:r>
              <a:rPr lang="en-GB" dirty="0"/>
              <a:t>Regulations</a:t>
            </a:r>
          </a:p>
          <a:p>
            <a:pPr marL="538163" indent="-227013"/>
            <a:r>
              <a:rPr lang="en-GB" dirty="0"/>
              <a:t>Assure assessment and awards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759C94-755A-4919-BD11-E8854EF3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B4 – Assessment, Awards, Regulations</a:t>
            </a:r>
          </a:p>
        </p:txBody>
      </p:sp>
    </p:spTree>
    <p:extLst>
      <p:ext uri="{BB962C8B-B14F-4D97-AF65-F5344CB8AC3E}">
        <p14:creationId xmlns:p14="http://schemas.microsoft.com/office/powerpoint/2010/main" val="2793712106"/>
      </p:ext>
    </p:extLst>
  </p:cSld>
  <p:clrMapOvr>
    <a:masterClrMapping/>
  </p:clrMapOvr>
  <p:transition spd="slow"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A588C8-8EC9-F392-EF8B-284927D44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Assessments</a:t>
            </a:r>
          </a:p>
          <a:p>
            <a:pPr marL="446088" indent="-227013">
              <a:spcAft>
                <a:spcPts val="300"/>
              </a:spcAft>
            </a:pPr>
            <a:r>
              <a:rPr lang="en-US" dirty="0"/>
              <a:t>Designed to test all relevant skills and knowledge, incl. transferable, professional</a:t>
            </a:r>
          </a:p>
          <a:p>
            <a:pPr marL="446088" indent="-227013">
              <a:spcAft>
                <a:spcPts val="300"/>
              </a:spcAft>
            </a:pPr>
            <a:r>
              <a:rPr lang="en-US" dirty="0"/>
              <a:t>Designed to avoid opportunities for academic misconduct</a:t>
            </a:r>
          </a:p>
          <a:p>
            <a:pPr marL="446088" indent="-227013">
              <a:spcAft>
                <a:spcPts val="300"/>
              </a:spcAft>
            </a:pPr>
            <a:r>
              <a:rPr lang="en-US" dirty="0"/>
              <a:t>Consistent over time</a:t>
            </a:r>
          </a:p>
          <a:p>
            <a:pPr marL="446088" indent="-227013">
              <a:spcAft>
                <a:spcPts val="300"/>
              </a:spcAft>
            </a:pPr>
            <a:r>
              <a:rPr lang="en-US" dirty="0"/>
              <a:t>Include assessment of English – limited scope for exceptions (Equality Act)</a:t>
            </a:r>
          </a:p>
          <a:p>
            <a:pPr marL="219075" indent="0">
              <a:buNone/>
            </a:pPr>
            <a:endParaRPr lang="en-US" dirty="0"/>
          </a:p>
          <a:p>
            <a:pPr marL="268288" indent="-227013"/>
            <a:r>
              <a:rPr lang="en-GB" dirty="0"/>
              <a:t>Regulations and awards</a:t>
            </a:r>
          </a:p>
          <a:p>
            <a:pPr marL="446088" indent="-227013">
              <a:spcAft>
                <a:spcPts val="300"/>
              </a:spcAft>
            </a:pPr>
            <a:r>
              <a:rPr lang="en-US" dirty="0"/>
              <a:t>Degree classification algorithms</a:t>
            </a:r>
          </a:p>
          <a:p>
            <a:pPr marL="446088" indent="-227013">
              <a:spcAft>
                <a:spcPts val="300"/>
              </a:spcAft>
            </a:pPr>
            <a:r>
              <a:rPr lang="en-US" dirty="0"/>
              <a:t>Prevent unexplained degree inflation</a:t>
            </a:r>
          </a:p>
          <a:p>
            <a:pPr marL="446088" indent="-227013">
              <a:spcAft>
                <a:spcPts val="300"/>
              </a:spcAft>
            </a:pPr>
            <a:r>
              <a:rPr lang="en-US" dirty="0"/>
              <a:t>Reflective of causes for changes in outcomes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AC4292-2257-92D2-5981-2FA552A0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B4 – Assessment, Awards, Regulations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24B0C-D3BC-0791-5E9E-A442C16D15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Key considerations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474577"/>
      </p:ext>
    </p:extLst>
  </p:cSld>
  <p:clrMapOvr>
    <a:masterClrMapping/>
  </p:clrMapOvr>
  <p:transition spd="slow"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470C93-B495-4D30-996A-4F14F0354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830560"/>
            <a:ext cx="10344825" cy="3099379"/>
          </a:xfrm>
        </p:spPr>
        <p:txBody>
          <a:bodyPr/>
          <a:lstStyle/>
          <a:p>
            <a:r>
              <a:rPr lang="en-GB" dirty="0"/>
              <a:t>No different marking criteria for different levels</a:t>
            </a:r>
          </a:p>
          <a:p>
            <a:r>
              <a:rPr lang="en-GB" dirty="0"/>
              <a:t>Assessment only at end of teaching covering limited range</a:t>
            </a:r>
          </a:p>
          <a:p>
            <a:r>
              <a:rPr lang="en-GB" dirty="0"/>
              <a:t>Assessment too limited</a:t>
            </a:r>
          </a:p>
          <a:p>
            <a:r>
              <a:rPr lang="en-GB" dirty="0"/>
              <a:t>Not assessing the things meant to assess</a:t>
            </a:r>
          </a:p>
          <a:p>
            <a:r>
              <a:rPr lang="en-GB" dirty="0"/>
              <a:t>No feedback before final exam/essay</a:t>
            </a:r>
          </a:p>
          <a:p>
            <a:r>
              <a:rPr lang="en-GB" dirty="0"/>
              <a:t>Assessments not designed to prevent academic misconduct</a:t>
            </a:r>
          </a:p>
          <a:p>
            <a:r>
              <a:rPr lang="en-GB" dirty="0"/>
              <a:t>Not meeting PSRB requirements</a:t>
            </a:r>
          </a:p>
          <a:p>
            <a:r>
              <a:rPr lang="en-GB" dirty="0"/>
              <a:t>No penalty for poor technical proficiency in English</a:t>
            </a:r>
          </a:p>
          <a:p>
            <a:r>
              <a:rPr lang="en-GB" dirty="0"/>
              <a:t>Unexplained increase in award of First and Upper Second Class degrees</a:t>
            </a:r>
          </a:p>
          <a:p>
            <a:r>
              <a:rPr lang="en-GB" dirty="0"/>
              <a:t>Changes to degree classification algorithm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759C94-755A-4919-BD11-E8854EF3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B4 – Assessment, Awards, Regulations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98392-2697-445A-A466-C78C5E5578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6560" y="2155920"/>
            <a:ext cx="10344824" cy="878621"/>
          </a:xfrm>
        </p:spPr>
        <p:txBody>
          <a:bodyPr/>
          <a:lstStyle/>
          <a:p>
            <a:r>
              <a:rPr lang="en-GB" dirty="0"/>
              <a:t>Pitfalls and risks</a:t>
            </a:r>
          </a:p>
        </p:txBody>
      </p:sp>
    </p:spTree>
    <p:extLst>
      <p:ext uri="{BB962C8B-B14F-4D97-AF65-F5344CB8AC3E}">
        <p14:creationId xmlns:p14="http://schemas.microsoft.com/office/powerpoint/2010/main" val="4115574616"/>
      </p:ext>
    </p:extLst>
  </p:cSld>
  <p:clrMapOvr>
    <a:masterClrMapping/>
  </p:clrMapOvr>
  <p:transition spd="slow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92C7-DB27-4C04-8965-6A1786A9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Change to external QA landscape</a:t>
            </a:r>
            <a:endParaRPr lang="en-GB" sz="4200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36CC01B-F3C9-414E-A2AA-E51B6C1C5D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477675"/>
              </p:ext>
            </p:extLst>
          </p:nvPr>
        </p:nvGraphicFramePr>
        <p:xfrm>
          <a:off x="838200" y="1928813"/>
          <a:ext cx="10964594" cy="480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960000"/>
      </p:ext>
    </p:extLst>
  </p:cSld>
  <p:clrMapOvr>
    <a:masterClrMapping/>
  </p:clrMapOvr>
  <p:transition spd="slow"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D2B883-853B-423B-89A5-55AEE40CE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Threshold standards for qualifications at all levels </a:t>
            </a:r>
          </a:p>
          <a:p>
            <a:pPr marL="538163" indent="-227013"/>
            <a:r>
              <a:rPr lang="en-GB" dirty="0"/>
              <a:t>Titles and typical credit at level 4-8</a:t>
            </a:r>
          </a:p>
          <a:p>
            <a:pPr marL="538163" indent="-227013"/>
            <a:r>
              <a:rPr lang="en-GB" dirty="0"/>
              <a:t>Qualification descriptors at level 4-8</a:t>
            </a:r>
          </a:p>
          <a:p>
            <a:pPr marL="311150" indent="0">
              <a:buNone/>
            </a:pPr>
            <a:endParaRPr lang="en-GB" sz="1600" dirty="0"/>
          </a:p>
          <a:p>
            <a:r>
              <a:rPr lang="en-GB" dirty="0"/>
              <a:t>Classification descriptors for Level 6 bachelors’ degrees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079747-05DA-4CC2-AD94-517A651C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B5 – sector-recognized standards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C63C1-0AD2-4AD8-8CD7-D9879F6D93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Relevant awards granted to students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Appropriately reflect any applicable sector-recognised standards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Are granted to students whose knowledge and skills appropriately reflect these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847808"/>
      </p:ext>
    </p:extLst>
  </p:cSld>
  <p:clrMapOvr>
    <a:masterClrMapping/>
  </p:clrMapOvr>
  <p:transition spd="slow"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6DFD95-B309-9A95-6A2B-927F6343F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Grading criteria at appropriate level</a:t>
            </a:r>
          </a:p>
          <a:p>
            <a:r>
              <a:rPr lang="en-US" dirty="0"/>
              <a:t>Alignment with level 6 classification descriptors</a:t>
            </a:r>
          </a:p>
          <a:p>
            <a:r>
              <a:rPr lang="en-US" dirty="0"/>
              <a:t>Confirmation of meeting standards by External Examiners alone not sufficient</a:t>
            </a:r>
          </a:p>
          <a:p>
            <a:r>
              <a:rPr lang="en-US" dirty="0"/>
              <a:t>Any OfS investigation will likely scrutinize students’ work &gt; retain records for 5 years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21B4D0-41E4-9FEE-3C9E-77996B41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B5 – sector-recognized standards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5A0C4-D1FA-8B77-586E-A2D6294FB0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Key considerations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681159"/>
      </p:ext>
    </p:extLst>
  </p:cSld>
  <p:clrMapOvr>
    <a:masterClrMapping/>
  </p:clrMapOvr>
  <p:transition spd="slow"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6E796B-007F-4108-827E-F5FBF1577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Grade criteria aligned with classification descriptors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856E43-7B4C-4723-B04D-06CCD8D3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B5 – sector-recognized standards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D45EA-DE1E-41EF-96F4-066CB5979E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Pitfalls and risks</a:t>
            </a:r>
          </a:p>
        </p:txBody>
      </p:sp>
    </p:spTree>
    <p:extLst>
      <p:ext uri="{BB962C8B-B14F-4D97-AF65-F5344CB8AC3E}">
        <p14:creationId xmlns:p14="http://schemas.microsoft.com/office/powerpoint/2010/main" val="3267494470"/>
      </p:ext>
    </p:extLst>
  </p:cSld>
  <p:clrMapOvr>
    <a:masterClrMapping/>
  </p:clrMapOvr>
  <p:transition spd="slow"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5E3CE9-E408-B516-4D32-45DC34DF6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Targeted interventions where data, reportable events or other information indicate risk of breach</a:t>
            </a:r>
          </a:p>
          <a:p>
            <a:pPr lvl="1"/>
            <a:r>
              <a:rPr lang="en-US" dirty="0"/>
              <a:t>Issue: validated provision data availability</a:t>
            </a:r>
          </a:p>
          <a:p>
            <a:pPr marL="180000" lvl="1" indent="0">
              <a:buNone/>
            </a:pPr>
            <a:endParaRPr lang="en-US" dirty="0"/>
          </a:p>
          <a:p>
            <a:r>
              <a:rPr lang="en-US" dirty="0"/>
              <a:t>Investigation: desktop-based, but also onsite inspections </a:t>
            </a:r>
          </a:p>
          <a:p>
            <a:pPr lvl="1"/>
            <a:r>
              <a:rPr lang="en-US" dirty="0"/>
              <a:t>with academic expertise where necessary</a:t>
            </a:r>
          </a:p>
          <a:p>
            <a:pPr lvl="1"/>
            <a:r>
              <a:rPr lang="en-US" dirty="0"/>
              <a:t>Likely to be published</a:t>
            </a:r>
          </a:p>
          <a:p>
            <a:pPr marL="180000" lvl="1" indent="0">
              <a:buNone/>
            </a:pPr>
            <a:endParaRPr lang="en-US" dirty="0"/>
          </a:p>
          <a:p>
            <a:pPr marL="228594" lvl="1" indent="-228594"/>
            <a:r>
              <a:rPr lang="en-GB" sz="2000" dirty="0"/>
              <a:t>Possible consequences: ongoing condition, monetary penalty, suspension, revocation of powers  </a:t>
            </a:r>
          </a:p>
          <a:p>
            <a:pPr marL="408594" lvl="2" indent="-228594"/>
            <a:r>
              <a:rPr lang="en-GB" sz="1800" dirty="0"/>
              <a:t>not allowed to participate in TEF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AA53A3-C0B0-4A20-5B36-8D36FC4C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OfS monitoring Approach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1D4BF-C03D-2849-1C10-F1EB799732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Risk-based approach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110750"/>
      </p:ext>
    </p:extLst>
  </p:cSld>
  <p:clrMapOvr>
    <a:masterClrMapping/>
  </p:clrMapOvr>
  <p:transition spd="slow"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DD2F-4968-4EFB-B0A6-B3391956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Kent’s Next steps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66C43-DCA4-4A19-BA2C-226AB8023F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2160000"/>
            <a:ext cx="10536000" cy="8786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Revision of (some of) Kent’s QA regulations over the summer:</a:t>
            </a:r>
          </a:p>
          <a:p>
            <a:r>
              <a:rPr lang="en-US" dirty="0"/>
              <a:t>In particular: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processes for approval of new courses/modules,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amendment of existing courses/modules,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course monitoring / strategic and periodic reviews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assessment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51DDDB-75E7-4584-83B9-CDA7BCE93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5217377"/>
            <a:ext cx="4967889" cy="8786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217498"/>
      </p:ext>
    </p:extLst>
  </p:cSld>
  <p:clrMapOvr>
    <a:masterClrMapping/>
  </p:clrMapOvr>
  <p:transition spd="slow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98EA3E-C500-1041-82F2-933351B2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OfS conditions of registration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BC86B-855E-404E-9522-9A438668A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3398" y="2160000"/>
            <a:ext cx="7466202" cy="3259288"/>
          </a:xfrm>
        </p:spPr>
        <p:txBody>
          <a:bodyPr/>
          <a:lstStyle/>
          <a:p>
            <a:pPr marL="536575" lvl="1" indent="-449263">
              <a:spcAft>
                <a:spcPts val="600"/>
              </a:spcAft>
              <a:buFont typeface="+mj-lt"/>
              <a:buAutoNum type="alphaUcPeriod"/>
            </a:pPr>
            <a:r>
              <a:rPr lang="en-GB" sz="2400" dirty="0"/>
              <a:t>Access and participation for students from all backgrounds</a:t>
            </a:r>
          </a:p>
          <a:p>
            <a:pPr marL="536575" lvl="1" indent="-449263">
              <a:spcAft>
                <a:spcPts val="600"/>
              </a:spcAft>
              <a:buFont typeface="+mj-lt"/>
              <a:buAutoNum type="alphaUcPeriod"/>
            </a:pPr>
            <a:r>
              <a:rPr lang="en-GB" sz="2400" b="1" dirty="0"/>
              <a:t>Quality, reliable standards and positive outcomes for all students</a:t>
            </a:r>
          </a:p>
          <a:p>
            <a:pPr marL="536575" lvl="1" indent="-449263">
              <a:spcAft>
                <a:spcPts val="600"/>
              </a:spcAft>
              <a:buFont typeface="+mj-lt"/>
              <a:buAutoNum type="alphaUcPeriod"/>
            </a:pPr>
            <a:r>
              <a:rPr lang="en-GB" sz="2400" dirty="0"/>
              <a:t>Protecting the interests of all students</a:t>
            </a:r>
          </a:p>
          <a:p>
            <a:pPr marL="536575" lvl="1" indent="-449263">
              <a:spcAft>
                <a:spcPts val="600"/>
              </a:spcAft>
              <a:buFont typeface="+mj-lt"/>
              <a:buAutoNum type="alphaUcPeriod"/>
            </a:pPr>
            <a:r>
              <a:rPr lang="en-GB" sz="2400" dirty="0"/>
              <a:t>Financial sustainability</a:t>
            </a:r>
          </a:p>
          <a:p>
            <a:pPr marL="536575" lvl="1" indent="-449263">
              <a:spcAft>
                <a:spcPts val="600"/>
              </a:spcAft>
              <a:buFont typeface="+mj-lt"/>
              <a:buAutoNum type="alphaUcPeriod"/>
            </a:pPr>
            <a:r>
              <a:rPr lang="en-GB" sz="2400" dirty="0"/>
              <a:t>Good Governance</a:t>
            </a:r>
          </a:p>
          <a:p>
            <a:pPr marL="536575" lvl="1" indent="-449263">
              <a:spcAft>
                <a:spcPts val="600"/>
              </a:spcAft>
              <a:buFont typeface="+mj-lt"/>
              <a:buAutoNum type="alphaUcPeriod"/>
            </a:pPr>
            <a:r>
              <a:rPr lang="en-GB" sz="2400" dirty="0"/>
              <a:t>Information for students</a:t>
            </a:r>
          </a:p>
          <a:p>
            <a:pPr marL="536575" lvl="1" indent="-449263">
              <a:spcAft>
                <a:spcPts val="600"/>
              </a:spcAft>
              <a:buFont typeface="+mj-lt"/>
              <a:buAutoNum type="alphaUcPeriod"/>
            </a:pPr>
            <a:r>
              <a:rPr lang="en-GB" sz="2400" dirty="0"/>
              <a:t>Accountability for fees and funding</a:t>
            </a:r>
          </a:p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6960974"/>
      </p:ext>
    </p:extLst>
  </p:cSld>
  <p:clrMapOvr>
    <a:masterClrMapping/>
  </p:clrMapOvr>
  <p:transition spd="slow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B26A13-7A64-42E5-9496-10160244D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99" y="3310231"/>
            <a:ext cx="10344825" cy="3099379"/>
          </a:xfrm>
        </p:spPr>
        <p:txBody>
          <a:bodyPr/>
          <a:lstStyle/>
          <a:p>
            <a:r>
              <a:rPr lang="en-GB" dirty="0"/>
              <a:t>Cover ALL provision at level 4 and above</a:t>
            </a:r>
          </a:p>
          <a:p>
            <a:pPr marL="0" indent="0">
              <a:buNone/>
            </a:pPr>
            <a:endParaRPr lang="en-GB" dirty="0"/>
          </a:p>
          <a:p>
            <a:pPr marL="746125" indent="-342900"/>
            <a:r>
              <a:rPr lang="en-GB" dirty="0"/>
              <a:t>taught, registered, franchised, validated, funded, non-funded, national, international, UG, PG, PGR, part-time, full-time, modules, apprenticeships, face-to-face, blended, distance…</a:t>
            </a:r>
          </a:p>
          <a:p>
            <a:pPr marL="403225" indent="0">
              <a:buNone/>
            </a:pPr>
            <a:endParaRPr lang="en-GB" dirty="0"/>
          </a:p>
          <a:p>
            <a:pPr marL="746125" indent="-342900"/>
            <a:r>
              <a:rPr lang="en-GB" dirty="0"/>
              <a:t>Some provision will be the responsibility of more than one provider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C72C1A-B5FB-4F0D-A010-A1D2BCD0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 conditions - Scope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3BC14-F017-4B73-8467-D7E7E818A4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Consultations from November 2020 </a:t>
            </a:r>
          </a:p>
          <a:p>
            <a:r>
              <a:rPr lang="en-GB" dirty="0"/>
              <a:t>&gt; New conditions in force since 1 May 2022 (except B3)</a:t>
            </a:r>
          </a:p>
        </p:txBody>
      </p:sp>
    </p:spTree>
    <p:extLst>
      <p:ext uri="{BB962C8B-B14F-4D97-AF65-F5344CB8AC3E}">
        <p14:creationId xmlns:p14="http://schemas.microsoft.com/office/powerpoint/2010/main" val="3569510465"/>
      </p:ext>
    </p:extLst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79E325-D5A2-4225-9986-9A59626FA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99" y="2281410"/>
            <a:ext cx="10344825" cy="309937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2400" dirty="0"/>
              <a:t>B1 – Academic experience (courses, modules)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400" dirty="0"/>
              <a:t>B2 – Resources (staff, physical, digital), student support and engagement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400" dirty="0"/>
              <a:t>B3 – Student outcomes (continuation, completion, progression)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400" dirty="0"/>
              <a:t>B4 – Assessment, awards and regulations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400" dirty="0"/>
              <a:t>B5 – Sector-recognized standards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400" dirty="0"/>
              <a:t>B6 – Participation in TEF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30B67D-DD0C-43AC-8167-0AB31A44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B1-B6 overview</a:t>
            </a:r>
          </a:p>
        </p:txBody>
      </p:sp>
    </p:spTree>
    <p:extLst>
      <p:ext uri="{BB962C8B-B14F-4D97-AF65-F5344CB8AC3E}">
        <p14:creationId xmlns:p14="http://schemas.microsoft.com/office/powerpoint/2010/main" val="1052660997"/>
      </p:ext>
    </p:extLst>
  </p:cSld>
  <p:clrMapOvr>
    <a:masterClrMapping/>
  </p:clrMapOvr>
  <p:transition spd="slow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B1F7CAA-74EC-4F86-AC9F-2A5270C84048}"/>
              </a:ext>
            </a:extLst>
          </p:cNvPr>
          <p:cNvSpPr/>
          <p:nvPr/>
        </p:nvSpPr>
        <p:spPr>
          <a:xfrm>
            <a:off x="989469" y="2665592"/>
            <a:ext cx="6424888" cy="20099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C5069B6-FCD4-470F-978C-C355B5F32AD6}"/>
              </a:ext>
            </a:extLst>
          </p:cNvPr>
          <p:cNvSpPr/>
          <p:nvPr/>
        </p:nvSpPr>
        <p:spPr>
          <a:xfrm>
            <a:off x="1005167" y="1858056"/>
            <a:ext cx="6384204" cy="6545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B41954-B357-46FC-AC55-6CF732270F13}"/>
              </a:ext>
            </a:extLst>
          </p:cNvPr>
          <p:cNvSpPr txBox="1"/>
          <p:nvPr/>
        </p:nvSpPr>
        <p:spPr>
          <a:xfrm>
            <a:off x="1361868" y="1129948"/>
            <a:ext cx="6605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Minimum baseline requirements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A0BB1C-DE7D-43CC-83D6-BB43DCABA0EF}"/>
              </a:ext>
            </a:extLst>
          </p:cNvPr>
          <p:cNvSpPr txBox="1"/>
          <p:nvPr/>
        </p:nvSpPr>
        <p:spPr>
          <a:xfrm>
            <a:off x="8155208" y="1129947"/>
            <a:ext cx="371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 </a:t>
            </a:r>
            <a:r>
              <a:rPr lang="en-GB" sz="2200" b="1" dirty="0"/>
              <a:t>Teaching Excellence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7678DB-E752-4724-8998-7B91250F701A}"/>
              </a:ext>
            </a:extLst>
          </p:cNvPr>
          <p:cNvSpPr txBox="1"/>
          <p:nvPr/>
        </p:nvSpPr>
        <p:spPr>
          <a:xfrm>
            <a:off x="4353719" y="1932678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Outcomes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EBF7F-6CD7-4917-8E6E-DF9962EB9237}"/>
              </a:ext>
            </a:extLst>
          </p:cNvPr>
          <p:cNvSpPr txBox="1"/>
          <p:nvPr/>
        </p:nvSpPr>
        <p:spPr>
          <a:xfrm>
            <a:off x="2234115" y="5693233"/>
            <a:ext cx="2826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Compliance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FB373A-6CFD-469A-8CE5-F2E028D36A6C}"/>
              </a:ext>
            </a:extLst>
          </p:cNvPr>
          <p:cNvSpPr/>
          <p:nvPr/>
        </p:nvSpPr>
        <p:spPr>
          <a:xfrm>
            <a:off x="2270003" y="1946313"/>
            <a:ext cx="734096" cy="3693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B3</a:t>
            </a:r>
            <a:endParaRPr lang="en-GB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EABECC-ABAE-4E61-8044-2B8B31693E80}"/>
              </a:ext>
            </a:extLst>
          </p:cNvPr>
          <p:cNvSpPr/>
          <p:nvPr/>
        </p:nvSpPr>
        <p:spPr>
          <a:xfrm>
            <a:off x="1063276" y="2728209"/>
            <a:ext cx="1535808" cy="7973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Quality</a:t>
            </a:r>
          </a:p>
          <a:p>
            <a:pPr algn="ctr"/>
            <a:r>
              <a:rPr lang="en-GB" sz="2000" dirty="0"/>
              <a:t>B1, B2, B4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C267B9-FB5A-4AEB-899B-BA368050B16D}"/>
              </a:ext>
            </a:extLst>
          </p:cNvPr>
          <p:cNvSpPr/>
          <p:nvPr/>
        </p:nvSpPr>
        <p:spPr>
          <a:xfrm>
            <a:off x="2666105" y="2734717"/>
            <a:ext cx="1535808" cy="7908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Standards</a:t>
            </a:r>
          </a:p>
          <a:p>
            <a:pPr algn="ctr"/>
            <a:r>
              <a:rPr lang="en-GB" sz="2000" dirty="0"/>
              <a:t>B5</a:t>
            </a:r>
            <a:endParaRPr lang="en-GB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DDA167E-20D0-45FF-BF9A-941D577AFF50}"/>
              </a:ext>
            </a:extLst>
          </p:cNvPr>
          <p:cNvSpPr/>
          <p:nvPr/>
        </p:nvSpPr>
        <p:spPr>
          <a:xfrm>
            <a:off x="8333167" y="1804161"/>
            <a:ext cx="1132516" cy="7093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TEF</a:t>
            </a:r>
          </a:p>
          <a:p>
            <a:pPr algn="ctr"/>
            <a:r>
              <a:rPr lang="en-GB" sz="2000" dirty="0"/>
              <a:t>B6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45A1C2-FD49-41FA-B14B-44BBC01C804A}"/>
              </a:ext>
            </a:extLst>
          </p:cNvPr>
          <p:cNvSpPr/>
          <p:nvPr/>
        </p:nvSpPr>
        <p:spPr>
          <a:xfrm>
            <a:off x="1063276" y="4896649"/>
            <a:ext cx="8622409" cy="5795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QA Policies and Processes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85E308F-7D43-4849-87DE-639F1B18835D}"/>
              </a:ext>
            </a:extLst>
          </p:cNvPr>
          <p:cNvSpPr/>
          <p:nvPr/>
        </p:nvSpPr>
        <p:spPr>
          <a:xfrm>
            <a:off x="5892262" y="1079945"/>
            <a:ext cx="2240673" cy="615239"/>
          </a:xfrm>
          <a:prstGeom prst="rightArrow">
            <a:avLst>
              <a:gd name="adj1" fmla="val 76422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dirty="0"/>
              <a:t>Pre-Requirement for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BFFAAC-9A18-4A57-BEDC-95257E88653A}"/>
              </a:ext>
            </a:extLst>
          </p:cNvPr>
          <p:cNvSpPr txBox="1"/>
          <p:nvPr/>
        </p:nvSpPr>
        <p:spPr>
          <a:xfrm>
            <a:off x="4353719" y="2736549"/>
            <a:ext cx="28505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Teaching, Learning &amp; Assessment</a:t>
            </a:r>
          </a:p>
          <a:p>
            <a:r>
              <a:rPr lang="en-GB" sz="2000" dirty="0"/>
              <a:t>Resources</a:t>
            </a:r>
          </a:p>
          <a:p>
            <a:r>
              <a:rPr lang="en-GB" sz="2000" dirty="0"/>
              <a:t>Awards</a:t>
            </a:r>
          </a:p>
          <a:p>
            <a:r>
              <a:rPr lang="en-GB" sz="2000" dirty="0"/>
              <a:t>Student Engagement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6872A7-471B-4453-B3D4-2A040EAF6C22}"/>
              </a:ext>
            </a:extLst>
          </p:cNvPr>
          <p:cNvSpPr txBox="1"/>
          <p:nvPr/>
        </p:nvSpPr>
        <p:spPr>
          <a:xfrm>
            <a:off x="8285063" y="5696866"/>
            <a:ext cx="3553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Enhancement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28F704-5816-4B3E-967D-7E6AFD85AC72}"/>
              </a:ext>
            </a:extLst>
          </p:cNvPr>
          <p:cNvCxnSpPr>
            <a:cxnSpLocks/>
          </p:cNvCxnSpPr>
          <p:nvPr/>
        </p:nvCxnSpPr>
        <p:spPr>
          <a:xfrm>
            <a:off x="8207391" y="958957"/>
            <a:ext cx="74988" cy="5726323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62FA12D-6BB4-4B19-9259-BC35E60E4DFE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2637051" y="2315645"/>
            <a:ext cx="796958" cy="419072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1DE319C-AF2C-4088-930B-27950047587E}"/>
              </a:ext>
            </a:extLst>
          </p:cNvPr>
          <p:cNvCxnSpPr>
            <a:stCxn id="7" idx="2"/>
            <a:endCxn id="8" idx="0"/>
          </p:cNvCxnSpPr>
          <p:nvPr/>
        </p:nvCxnSpPr>
        <p:spPr>
          <a:xfrm flipH="1">
            <a:off x="1831180" y="2315645"/>
            <a:ext cx="805871" cy="412564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2">
            <a:extLst>
              <a:ext uri="{FF2B5EF4-FFF2-40B4-BE49-F238E27FC236}">
                <a16:creationId xmlns:a16="http://schemas.microsoft.com/office/drawing/2014/main" id="{FC7BC89B-2DFA-4E0E-965F-D644FA120672}"/>
              </a:ext>
            </a:extLst>
          </p:cNvPr>
          <p:cNvSpPr txBox="1">
            <a:spLocks/>
          </p:cNvSpPr>
          <p:nvPr/>
        </p:nvSpPr>
        <p:spPr>
          <a:xfrm>
            <a:off x="828000" y="374762"/>
            <a:ext cx="10344825" cy="116839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0" i="0" kern="1200" cap="all" baseline="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GB" dirty="0"/>
              <a:t>B1-B6 relations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ACD23888-0DB0-4491-809D-2B5DA198C052}"/>
              </a:ext>
            </a:extLst>
          </p:cNvPr>
          <p:cNvSpPr/>
          <p:nvPr/>
        </p:nvSpPr>
        <p:spPr>
          <a:xfrm>
            <a:off x="5892263" y="5575242"/>
            <a:ext cx="2240673" cy="615239"/>
          </a:xfrm>
          <a:prstGeom prst="rightArrow">
            <a:avLst>
              <a:gd name="adj1" fmla="val 76422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dirty="0"/>
              <a:t>Pre-Requirement for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0F73188-A6EC-3E5E-54C9-E8552F405463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flipV="1">
            <a:off x="5374481" y="2513560"/>
            <a:ext cx="3524944" cy="2383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BD474E3-ED59-3419-CCA2-460B7384E481}"/>
              </a:ext>
            </a:extLst>
          </p:cNvPr>
          <p:cNvCxnSpPr>
            <a:stCxn id="11" idx="0"/>
          </p:cNvCxnSpPr>
          <p:nvPr/>
        </p:nvCxnSpPr>
        <p:spPr>
          <a:xfrm flipH="1" flipV="1">
            <a:off x="2637051" y="3525588"/>
            <a:ext cx="2737430" cy="1371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945565"/>
      </p:ext>
    </p:extLst>
  </p:cSld>
  <p:clrMapOvr>
    <a:masterClrMapping/>
  </p:clrMapOvr>
  <p:transition spd="slow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C453F-74B3-46EE-953F-67FE96855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Courses</a:t>
            </a:r>
          </a:p>
          <a:p>
            <a:r>
              <a:rPr lang="en-GB" dirty="0"/>
              <a:t>Up to date</a:t>
            </a:r>
          </a:p>
          <a:p>
            <a:r>
              <a:rPr lang="en-GB" dirty="0"/>
              <a:t>Provide educational challenge</a:t>
            </a:r>
          </a:p>
          <a:p>
            <a:r>
              <a:rPr lang="en-GB" dirty="0"/>
              <a:t>Coherent</a:t>
            </a:r>
          </a:p>
          <a:p>
            <a:r>
              <a:rPr lang="en-GB" dirty="0"/>
              <a:t>Effectively delivered</a:t>
            </a:r>
          </a:p>
          <a:p>
            <a:r>
              <a:rPr lang="en-GB" dirty="0"/>
              <a:t>Require students to develop relevant skills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47FA94-81CF-4C11-92DB-D321FFEEA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B1 High quality academic experience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A2523-F3C2-45EA-BA36-61D4180D9F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Students receive a high quality academic experience</a:t>
            </a:r>
          </a:p>
        </p:txBody>
      </p:sp>
    </p:spTree>
    <p:extLst>
      <p:ext uri="{BB962C8B-B14F-4D97-AF65-F5344CB8AC3E}">
        <p14:creationId xmlns:p14="http://schemas.microsoft.com/office/powerpoint/2010/main" val="866550901"/>
      </p:ext>
    </p:extLst>
  </p:cSld>
  <p:clrMapOvr>
    <a:masterClrMapping/>
  </p:clrMapOvr>
  <p:transition spd="slow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617DE2-83FC-9196-12D6-23694B661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 dirty="0"/>
              <a:t>Course design to include English language in relevant skills</a:t>
            </a:r>
          </a:p>
          <a:p>
            <a:pPr>
              <a:spcAft>
                <a:spcPts val="300"/>
              </a:spcAft>
            </a:pPr>
            <a:r>
              <a:rPr lang="en-US" dirty="0"/>
              <a:t>Courses to be kept up to date regularly – not only when externally triggered</a:t>
            </a:r>
          </a:p>
          <a:p>
            <a:pPr marL="0" indent="0">
              <a:spcAft>
                <a:spcPts val="300"/>
              </a:spcAft>
              <a:buNone/>
              <a:tabLst>
                <a:tab pos="268288" algn="l"/>
              </a:tabLst>
            </a:pPr>
            <a:r>
              <a:rPr lang="en-US" dirty="0"/>
              <a:t>	(but remain CMA compliant – condition C1)</a:t>
            </a:r>
          </a:p>
          <a:p>
            <a:pPr>
              <a:spcAft>
                <a:spcPts val="300"/>
              </a:spcAft>
              <a:tabLst>
                <a:tab pos="268288" algn="l"/>
              </a:tabLst>
            </a:pPr>
            <a:r>
              <a:rPr lang="en-US" dirty="0"/>
              <a:t>Sufficient rigour and depth (link to C5 – sector-recognized standards)</a:t>
            </a:r>
          </a:p>
          <a:p>
            <a:pPr>
              <a:spcAft>
                <a:spcPts val="300"/>
              </a:spcAft>
              <a:tabLst>
                <a:tab pos="268288" algn="l"/>
              </a:tabLst>
            </a:pPr>
            <a:r>
              <a:rPr lang="en-US" dirty="0"/>
              <a:t>Availability of optional modules, but coherent</a:t>
            </a:r>
          </a:p>
          <a:p>
            <a:pPr>
              <a:spcAft>
                <a:spcPts val="300"/>
              </a:spcAft>
              <a:tabLst>
                <a:tab pos="268288" algn="l"/>
              </a:tabLst>
            </a:pPr>
            <a:r>
              <a:rPr lang="en-US" dirty="0"/>
              <a:t>Balance of teaching methods</a:t>
            </a:r>
          </a:p>
          <a:p>
            <a:pPr>
              <a:spcAft>
                <a:spcPts val="300"/>
              </a:spcAft>
              <a:tabLst>
                <a:tab pos="268288" algn="l"/>
              </a:tabLst>
            </a:pPr>
            <a:r>
              <a:rPr lang="en-US" dirty="0"/>
              <a:t>Balance of contact hours, face-to-face teaching and self-study</a:t>
            </a:r>
          </a:p>
          <a:p>
            <a:pPr>
              <a:tabLst>
                <a:tab pos="268288" algn="l"/>
              </a:tabLst>
            </a:pPr>
            <a:endParaRPr lang="en-US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86D91E-FB36-09DE-F4FB-525C6888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B1 High quality academic experience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1C4C3-854F-FCAD-6FC5-C35882A053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Key considerations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830964"/>
      </p:ext>
    </p:extLst>
  </p:cSld>
  <p:clrMapOvr>
    <a:masterClrMapping/>
  </p:clrMapOvr>
  <p:transition spd="slow"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C453F-74B3-46EE-953F-67FE96855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 representative of current thinking and practices</a:t>
            </a:r>
          </a:p>
          <a:p>
            <a:r>
              <a:rPr lang="en-GB" dirty="0"/>
              <a:t>Not informed by research and scholarship</a:t>
            </a:r>
          </a:p>
          <a:p>
            <a:r>
              <a:rPr lang="en-GB" dirty="0"/>
              <a:t>Not updated for several years</a:t>
            </a:r>
          </a:p>
          <a:p>
            <a:r>
              <a:rPr lang="en-GB" dirty="0"/>
              <a:t>Not sufficient rigour and difficulty</a:t>
            </a:r>
          </a:p>
          <a:p>
            <a:r>
              <a:rPr lang="en-GB" dirty="0"/>
              <a:t>Content too narrow or too broad, but not enough depth</a:t>
            </a:r>
          </a:p>
          <a:p>
            <a:r>
              <a:rPr lang="en-GB" dirty="0"/>
              <a:t>Components not taught in appropriate order</a:t>
            </a:r>
          </a:p>
          <a:p>
            <a:r>
              <a:rPr lang="en-GB" dirty="0"/>
              <a:t>Not enough direct engagement with staff</a:t>
            </a:r>
          </a:p>
          <a:p>
            <a:r>
              <a:rPr lang="en-GB" dirty="0"/>
              <a:t>Not developing relevant skills</a:t>
            </a:r>
          </a:p>
          <a:p>
            <a:r>
              <a:rPr lang="en-GB" dirty="0"/>
              <a:t>Practice-based elements not integrated</a:t>
            </a:r>
          </a:p>
          <a:p>
            <a:r>
              <a:rPr lang="en-GB" dirty="0"/>
              <a:t>Changed as a result of feedback but loosing academic rigour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47FA94-81CF-4C11-92DB-D321FFEEA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B1 High quality academic experience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A2523-F3C2-45EA-BA36-61D4180D9F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Pitfalls and risks</a:t>
            </a:r>
          </a:p>
          <a:p>
            <a:r>
              <a:rPr lang="en-GB" dirty="0"/>
              <a:t>include:</a:t>
            </a:r>
          </a:p>
        </p:txBody>
      </p:sp>
    </p:spTree>
    <p:extLst>
      <p:ext uri="{BB962C8B-B14F-4D97-AF65-F5344CB8AC3E}">
        <p14:creationId xmlns:p14="http://schemas.microsoft.com/office/powerpoint/2010/main" val="1770004927"/>
      </p:ext>
    </p:extLst>
  </p:cSld>
  <p:clrMapOvr>
    <a:masterClrMapping/>
  </p:clrMapOvr>
  <p:transition spd="slow">
    <p:cover dir="r"/>
  </p:transition>
</p:sld>
</file>

<file path=ppt/theme/theme1.xml><?xml version="1.0" encoding="utf-8"?>
<a:theme xmlns:a="http://schemas.openxmlformats.org/drawingml/2006/main" name="Coral">
  <a:themeElements>
    <a:clrScheme name="UniKent colours">
      <a:dk1>
        <a:srgbClr val="003567"/>
      </a:dk1>
      <a:lt1>
        <a:srgbClr val="FFFFFF"/>
      </a:lt1>
      <a:dk2>
        <a:srgbClr val="97012D"/>
      </a:dk2>
      <a:lt2>
        <a:srgbClr val="C5940D"/>
      </a:lt2>
      <a:accent1>
        <a:srgbClr val="2ABDD7"/>
      </a:accent1>
      <a:accent2>
        <a:srgbClr val="AEBC20"/>
      </a:accent2>
      <a:accent3>
        <a:srgbClr val="F2674A"/>
      </a:accent3>
      <a:accent4>
        <a:srgbClr val="621949"/>
      </a:accent4>
      <a:accent5>
        <a:srgbClr val="005597"/>
      </a:accent5>
      <a:accent6>
        <a:srgbClr val="014610"/>
      </a:accent6>
      <a:hlink>
        <a:srgbClr val="005597"/>
      </a:hlink>
      <a:folHlink>
        <a:srgbClr val="414D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_130636_UG_Marketing_PPT_WIDESCREEN" id="{461332A7-0016-354D-8FFF-3CCF277B9A06}" vid="{1AD40106-53B2-9E49-BBBD-66EC10629134}"/>
    </a:ext>
  </a:extLst>
</a:theme>
</file>

<file path=ppt/theme/theme2.xml><?xml version="1.0" encoding="utf-8"?>
<a:theme xmlns:a="http://schemas.openxmlformats.org/drawingml/2006/main" name="3_Coral">
  <a:themeElements>
    <a:clrScheme name="UniKent colours">
      <a:dk1>
        <a:srgbClr val="003567"/>
      </a:dk1>
      <a:lt1>
        <a:srgbClr val="FFFFFF"/>
      </a:lt1>
      <a:dk2>
        <a:srgbClr val="97012D"/>
      </a:dk2>
      <a:lt2>
        <a:srgbClr val="C5940D"/>
      </a:lt2>
      <a:accent1>
        <a:srgbClr val="2ABDD7"/>
      </a:accent1>
      <a:accent2>
        <a:srgbClr val="AEBC20"/>
      </a:accent2>
      <a:accent3>
        <a:srgbClr val="F2674A"/>
      </a:accent3>
      <a:accent4>
        <a:srgbClr val="621949"/>
      </a:accent4>
      <a:accent5>
        <a:srgbClr val="005597"/>
      </a:accent5>
      <a:accent6>
        <a:srgbClr val="014610"/>
      </a:accent6>
      <a:hlink>
        <a:srgbClr val="005597"/>
      </a:hlink>
      <a:folHlink>
        <a:srgbClr val="414D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_130636_UG_Marketing_PPT_WIDESCREEN" id="{461332A7-0016-354D-8FFF-3CCF277B9A06}" vid="{1AD40106-53B2-9E49-BBBD-66EC10629134}"/>
    </a:ext>
  </a:extLst>
</a:theme>
</file>

<file path=ppt/theme/theme3.xml><?xml version="1.0" encoding="utf-8"?>
<a:theme xmlns:a="http://schemas.openxmlformats.org/drawingml/2006/main" name="1_Coral">
  <a:themeElements>
    <a:clrScheme name="UniKent colours">
      <a:dk1>
        <a:srgbClr val="003567"/>
      </a:dk1>
      <a:lt1>
        <a:srgbClr val="FFFFFF"/>
      </a:lt1>
      <a:dk2>
        <a:srgbClr val="97012D"/>
      </a:dk2>
      <a:lt2>
        <a:srgbClr val="C5940D"/>
      </a:lt2>
      <a:accent1>
        <a:srgbClr val="2ABDD7"/>
      </a:accent1>
      <a:accent2>
        <a:srgbClr val="AEBC20"/>
      </a:accent2>
      <a:accent3>
        <a:srgbClr val="F2674A"/>
      </a:accent3>
      <a:accent4>
        <a:srgbClr val="621949"/>
      </a:accent4>
      <a:accent5>
        <a:srgbClr val="005597"/>
      </a:accent5>
      <a:accent6>
        <a:srgbClr val="014610"/>
      </a:accent6>
      <a:hlink>
        <a:srgbClr val="005597"/>
      </a:hlink>
      <a:folHlink>
        <a:srgbClr val="414D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_130636_UG_Marketing_PPT_WIDESCREEN" id="{461332A7-0016-354D-8FFF-3CCF277B9A06}" vid="{1AD40106-53B2-9E49-BBBD-66EC10629134}"/>
    </a:ext>
  </a:extLst>
</a:theme>
</file>

<file path=ppt/theme/theme4.xml><?xml version="1.0" encoding="utf-8"?>
<a:theme xmlns:a="http://schemas.openxmlformats.org/drawingml/2006/main" name="2_Coral">
  <a:themeElements>
    <a:clrScheme name="UniKent colours">
      <a:dk1>
        <a:srgbClr val="003567"/>
      </a:dk1>
      <a:lt1>
        <a:srgbClr val="FFFFFF"/>
      </a:lt1>
      <a:dk2>
        <a:srgbClr val="97012D"/>
      </a:dk2>
      <a:lt2>
        <a:srgbClr val="C5940D"/>
      </a:lt2>
      <a:accent1>
        <a:srgbClr val="2ABDD7"/>
      </a:accent1>
      <a:accent2>
        <a:srgbClr val="AEBC20"/>
      </a:accent2>
      <a:accent3>
        <a:srgbClr val="F2674A"/>
      </a:accent3>
      <a:accent4>
        <a:srgbClr val="621949"/>
      </a:accent4>
      <a:accent5>
        <a:srgbClr val="005597"/>
      </a:accent5>
      <a:accent6>
        <a:srgbClr val="014610"/>
      </a:accent6>
      <a:hlink>
        <a:srgbClr val="005597"/>
      </a:hlink>
      <a:folHlink>
        <a:srgbClr val="414D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_130636_UG_Marketing_PPT_WIDESCREEN" id="{461332A7-0016-354D-8FFF-3CCF277B9A06}" vid="{1AD40106-53B2-9E49-BBBD-66EC1062913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1341</Words>
  <Application>Microsoft Office PowerPoint</Application>
  <PresentationFormat>Widescreen</PresentationFormat>
  <Paragraphs>274</Paragraphs>
  <Slides>24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Schoolbook</vt:lpstr>
      <vt:lpstr>Coral</vt:lpstr>
      <vt:lpstr>3_Coral</vt:lpstr>
      <vt:lpstr>1_Coral</vt:lpstr>
      <vt:lpstr>2_Coral</vt:lpstr>
      <vt:lpstr>PowerPoint Presentation</vt:lpstr>
      <vt:lpstr>Change to external QA landscape</vt:lpstr>
      <vt:lpstr>OfS conditions of registration </vt:lpstr>
      <vt:lpstr>B conditions - Scope</vt:lpstr>
      <vt:lpstr>B1-B6 overview</vt:lpstr>
      <vt:lpstr>PowerPoint Presentation</vt:lpstr>
      <vt:lpstr>B1 High quality academic experience</vt:lpstr>
      <vt:lpstr>B1 High quality academic experience</vt:lpstr>
      <vt:lpstr>B1 High quality academic experience</vt:lpstr>
      <vt:lpstr>B2 – Resources, support, engagement </vt:lpstr>
      <vt:lpstr>B2 – Resources, support, engagement </vt:lpstr>
      <vt:lpstr>B2 – Resources, support, engagement</vt:lpstr>
      <vt:lpstr>B2 – Resources, support, engagement</vt:lpstr>
      <vt:lpstr>B2 – Resources, support, engagement </vt:lpstr>
      <vt:lpstr>B3 – outcomes (not yet published)</vt:lpstr>
      <vt:lpstr>B3 – outcomes (not yet published)</vt:lpstr>
      <vt:lpstr>B4 – Assessment, Awards, Regulations</vt:lpstr>
      <vt:lpstr>B4 – Assessment, Awards, Regulations</vt:lpstr>
      <vt:lpstr>B4 – Assessment, Awards, Regulations</vt:lpstr>
      <vt:lpstr>B5 – sector-recognized standards</vt:lpstr>
      <vt:lpstr>B5 – sector-recognized standards</vt:lpstr>
      <vt:lpstr>B5 – sector-recognized standards</vt:lpstr>
      <vt:lpstr>OfS monitoring Approach</vt:lpstr>
      <vt:lpstr>Kent’s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Farr</dc:creator>
  <cp:lastModifiedBy>Allen Tullett</cp:lastModifiedBy>
  <cp:revision>52</cp:revision>
  <dcterms:created xsi:type="dcterms:W3CDTF">2021-02-18T16:28:20Z</dcterms:created>
  <dcterms:modified xsi:type="dcterms:W3CDTF">2022-06-07T11:24:13Z</dcterms:modified>
</cp:coreProperties>
</file>