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F1CA-2C21-9F35-5E6D-C664B4084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5CC9E-1F5A-FAEE-ABB8-A2C7279AF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E2881-701A-1430-8120-698755EB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A62BD-4ED0-DC9D-52A0-B6E4B311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9A03-2FBF-48CE-EB6B-63D722FB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3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AA77-4FE9-BB73-9988-EF66261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863E6-81A9-F22A-166F-DB5699BE7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25753-44F7-85F3-42F7-C7660FD3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8140-EBE6-BF4E-B0F4-3B9D4367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D20C4-CFE7-279A-EB22-1534E177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6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CFA43-D24F-51FA-E664-7E846E075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9CF0A-EA3A-C62F-416E-CEB016565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5904-67D5-D240-F66E-EB9546DC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003D-58E5-E574-39C7-D896F44E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4B5DA-0318-C35F-08AD-71CBF066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1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92C1-3DD9-94E2-839F-46B81045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BB2E3-8CE3-7DFC-658F-BE45A470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5685-DC54-02E8-EE23-3BADD108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AAEF3-D402-FDA5-119E-EDFAD293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52E3-89FB-4BC4-9E8F-BB4C4F68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0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0D3-1BD7-403D-E412-09FB5327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99281-ADE3-F09A-EF4B-C337DB51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E35DC-E282-F1BE-01EA-49134374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8FBE-CF7B-A873-6233-93586919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5B15D-E340-1AC2-7646-C70A5047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0BEC-8B9A-938E-DC8A-B1EA996C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2324-1A8F-99E1-E672-60B3DAD26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46BDF-C8EA-20E9-4E7D-6FD1FDF42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81826-9858-ACB3-B1C9-FF3EC408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C7291-52E7-BAAF-057F-033F7156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4C0BF-3ACD-5B39-6C57-CA71E689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6E39-5C65-EB56-180C-1E5EC656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BF5A-AF5C-3595-8545-D32D521B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76123-59A6-BF48-B71E-430C009F5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CBD5A-47C2-3962-D300-DAC2B7214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BDA1C-45A1-0797-C9D5-35E5C08E8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53D27-1868-DE32-6C0C-8A71860E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A08E2-68AF-507B-BED2-A9C60443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324DA-A9E9-32AB-C5E0-39EAFB50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5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B5B7-A02F-697B-7A5A-48187EED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D7186-865A-80FE-20A7-81CAA32A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50158-70D4-4E6B-8A38-3148B526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0E22C-0599-8B86-1882-7F836F85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4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F58E8-8645-0897-5187-32663FC6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513E6-0CA8-B9FA-FEE6-BCE23654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94B89-EBF3-781B-23D6-BB642AE9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7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33DA-4A59-8638-6AFF-C27E12E7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67E4-A987-58CE-30DB-ADE52DB3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78E25-C7A6-2E22-2B2C-BC8F78AE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017C4-D228-4AF5-5348-41767B75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3926E-4EBB-E9D4-372E-BB3136B7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6D431-448F-B3A3-5B0C-F3D6B204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F30E-F66F-88C5-2D1F-A93EC9F0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3E94-71CD-FCE3-4B11-1E4E653B9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D88EA-E586-8BD6-5D12-0A9B781AB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AAEE8-1521-3505-0C23-85D4EBA4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4250D-9C0D-1803-1D7D-1B176C5F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68EBC-0BFE-8292-073A-6552445D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2A20A-EA79-D98F-92A8-F63253BB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970AF-E61E-23D2-B7FF-13600EF2B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8784-7A90-614B-220A-A57005F83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81C5-2F31-4AEB-8FE4-6202D27EE89B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FA2DE-8909-F76F-316F-96A8F1E3D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B8280-C6D9-53C0-CE77-E7E0253C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6B7D-D040-4206-ADA4-A180BAC2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8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9EAA-3A00-D8BC-22A3-3542441F52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DA585-2B5D-3407-5D17-016A30F87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8D5EA-A633-EFCE-E506-0612B149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485775"/>
            <a:ext cx="104489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78927-BB8F-C7C7-A1E0-65DA2AE4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14350"/>
            <a:ext cx="10401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5C62F-5D25-0349-6058-F8FF66E8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519112"/>
            <a:ext cx="103727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9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FAC2C-67B3-E825-C8CB-771980575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538162"/>
            <a:ext cx="104298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2E680-C0A0-C158-3302-93135087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19112"/>
            <a:ext cx="104013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4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F3E5B-ED96-B3D8-1573-86D07E73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514350"/>
            <a:ext cx="103536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08C4D-E671-F40E-5E2A-9AE79CE2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523875"/>
            <a:ext cx="103536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7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9C7D9-421C-CB30-3566-252677B7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495300"/>
            <a:ext cx="103917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4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E0686-9356-2B3F-198D-3718666D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514350"/>
            <a:ext cx="104108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0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B58E9-B579-5CBE-512E-662829DA2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33400"/>
            <a:ext cx="104013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917DC-EE81-21F9-A36A-C86D99BCD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28637"/>
            <a:ext cx="103822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9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A366B5-C1AE-D1B7-EC78-126E6DC3E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523875"/>
            <a:ext cx="104203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10536-2F02-0867-D144-5C153C85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500062"/>
            <a:ext cx="104203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96489-F7FB-AE72-1745-DB07C688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533400"/>
            <a:ext cx="104108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9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2DEC0-3AE9-A667-FF55-CEB51703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504825"/>
            <a:ext cx="104298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E06D0-7A19-1DD7-878A-944C3699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09587"/>
            <a:ext cx="104013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5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0C071-1B26-706F-C320-81606A4F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523875"/>
            <a:ext cx="103917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7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64DB2-3149-6CDD-4A02-93003428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490537"/>
            <a:ext cx="104298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6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62872-A993-4FA1-5F3C-8A87065B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509587"/>
            <a:ext cx="104203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5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D7001-7608-6771-4874-B4D8E906A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509587"/>
            <a:ext cx="104108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752C1-B9AA-547B-F5AF-C86AABD3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490537"/>
            <a:ext cx="104013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8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450B1-F553-A6B1-6580-177040876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19112"/>
            <a:ext cx="104013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Clark</dc:creator>
  <cp:lastModifiedBy>Allen Tullett</cp:lastModifiedBy>
  <cp:revision>1</cp:revision>
  <dcterms:created xsi:type="dcterms:W3CDTF">2022-05-13T15:32:58Z</dcterms:created>
  <dcterms:modified xsi:type="dcterms:W3CDTF">2022-06-07T11:22:59Z</dcterms:modified>
</cp:coreProperties>
</file>