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25020-1E04-4E87-8BF0-2CE3D2B20F57}" v="4" dt="2022-10-26T12:32:41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Grace" userId="46cc9278-6252-4c9a-9ea4-fe19168e0e02" providerId="ADAL" clId="{E9125020-1E04-4E87-8BF0-2CE3D2B20F57}"/>
    <pc:docChg chg="modMainMaster">
      <pc:chgData name="Alison Grace" userId="46cc9278-6252-4c9a-9ea4-fe19168e0e02" providerId="ADAL" clId="{E9125020-1E04-4E87-8BF0-2CE3D2B20F57}" dt="2022-10-26T12:32:53.348" v="9" actId="20577"/>
      <pc:docMkLst>
        <pc:docMk/>
      </pc:docMkLst>
      <pc:sldMasterChg chg="modSldLayout">
        <pc:chgData name="Alison Grace" userId="46cc9278-6252-4c9a-9ea4-fe19168e0e02" providerId="ADAL" clId="{E9125020-1E04-4E87-8BF0-2CE3D2B20F57}" dt="2022-10-26T12:32:53.348" v="9" actId="20577"/>
        <pc:sldMasterMkLst>
          <pc:docMk/>
          <pc:sldMasterMk cId="384097524" sldId="2147483660"/>
        </pc:sldMasterMkLst>
        <pc:sldLayoutChg chg="modSp">
          <pc:chgData name="Alison Grace" userId="46cc9278-6252-4c9a-9ea4-fe19168e0e02" providerId="ADAL" clId="{E9125020-1E04-4E87-8BF0-2CE3D2B20F57}" dt="2022-10-26T12:32:19.341" v="1"/>
          <pc:sldLayoutMkLst>
            <pc:docMk/>
            <pc:sldMasterMk cId="384097524" sldId="2147483660"/>
            <pc:sldLayoutMk cId="1889615280" sldId="2147483661"/>
          </pc:sldLayoutMkLst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1889615280" sldId="2147483661"/>
              <ac:spMk id="28" creationId="{13A504B6-B998-5367-D92E-EFC8E5FA7B56}"/>
            </ac:spMkLst>
          </pc:spChg>
        </pc:sldLayoutChg>
        <pc:sldLayoutChg chg="modSp">
          <pc:chgData name="Alison Grace" userId="46cc9278-6252-4c9a-9ea4-fe19168e0e02" providerId="ADAL" clId="{E9125020-1E04-4E87-8BF0-2CE3D2B20F57}" dt="2022-10-26T12:32:19.341" v="1"/>
          <pc:sldLayoutMkLst>
            <pc:docMk/>
            <pc:sldMasterMk cId="384097524" sldId="2147483660"/>
            <pc:sldLayoutMk cId="1960481020" sldId="2147483662"/>
          </pc:sldLayoutMkLst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1960481020" sldId="2147483662"/>
              <ac:spMk id="17" creationId="{F7C3F1B0-E430-A87A-6F14-D9C44DAE8D24}"/>
            </ac:spMkLst>
          </pc:spChg>
        </pc:sldLayoutChg>
        <pc:sldLayoutChg chg="modSp">
          <pc:chgData name="Alison Grace" userId="46cc9278-6252-4c9a-9ea4-fe19168e0e02" providerId="ADAL" clId="{E9125020-1E04-4E87-8BF0-2CE3D2B20F57}" dt="2022-10-26T12:32:19.341" v="1"/>
          <pc:sldLayoutMkLst>
            <pc:docMk/>
            <pc:sldMasterMk cId="384097524" sldId="2147483660"/>
            <pc:sldLayoutMk cId="3183754997" sldId="2147483663"/>
          </pc:sldLayoutMkLst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3183754997" sldId="2147483663"/>
              <ac:spMk id="12" creationId="{6D5B2378-5A85-2C36-B345-5BB2BF5B5DE8}"/>
            </ac:spMkLst>
          </pc:spChg>
        </pc:sldLayoutChg>
        <pc:sldLayoutChg chg="modSp">
          <pc:chgData name="Alison Grace" userId="46cc9278-6252-4c9a-9ea4-fe19168e0e02" providerId="ADAL" clId="{E9125020-1E04-4E87-8BF0-2CE3D2B20F57}" dt="2022-10-26T12:32:19.341" v="1"/>
          <pc:sldLayoutMkLst>
            <pc:docMk/>
            <pc:sldMasterMk cId="384097524" sldId="2147483660"/>
            <pc:sldLayoutMk cId="2517519651" sldId="2147483664"/>
          </pc:sldLayoutMkLst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2517519651" sldId="2147483664"/>
              <ac:spMk id="22" creationId="{61E5BD0A-DFD0-BDA5-1276-66B27DA71CD6}"/>
            </ac:spMkLst>
          </pc:spChg>
        </pc:sldLayoutChg>
        <pc:sldLayoutChg chg="modSp mod">
          <pc:chgData name="Alison Grace" userId="46cc9278-6252-4c9a-9ea4-fe19168e0e02" providerId="ADAL" clId="{E9125020-1E04-4E87-8BF0-2CE3D2B20F57}" dt="2022-10-26T12:32:35.341" v="4" actId="20577"/>
          <pc:sldLayoutMkLst>
            <pc:docMk/>
            <pc:sldMasterMk cId="384097524" sldId="2147483660"/>
            <pc:sldLayoutMk cId="3582483917" sldId="2147483665"/>
          </pc:sldLayoutMkLst>
          <pc:spChg chg="mod">
            <ac:chgData name="Alison Grace" userId="46cc9278-6252-4c9a-9ea4-fe19168e0e02" providerId="ADAL" clId="{E9125020-1E04-4E87-8BF0-2CE3D2B20F57}" dt="2022-10-26T12:32:35.341" v="4" actId="20577"/>
            <ac:spMkLst>
              <pc:docMk/>
              <pc:sldMasterMk cId="384097524" sldId="2147483660"/>
              <pc:sldLayoutMk cId="3582483917" sldId="2147483665"/>
              <ac:spMk id="9" creationId="{B6FB10BE-6CCD-C9B0-F91D-43688E79C22E}"/>
            </ac:spMkLst>
          </pc:spChg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3582483917" sldId="2147483665"/>
              <ac:spMk id="18" creationId="{9A52A94D-B000-E47C-A28D-4CC13883AA65}"/>
            </ac:spMkLst>
          </pc:spChg>
        </pc:sldLayoutChg>
        <pc:sldLayoutChg chg="modSp mod">
          <pc:chgData name="Alison Grace" userId="46cc9278-6252-4c9a-9ea4-fe19168e0e02" providerId="ADAL" clId="{E9125020-1E04-4E87-8BF0-2CE3D2B20F57}" dt="2022-10-26T12:32:41.652" v="7" actId="20577"/>
          <pc:sldLayoutMkLst>
            <pc:docMk/>
            <pc:sldMasterMk cId="384097524" sldId="2147483660"/>
            <pc:sldLayoutMk cId="4122430032" sldId="2147483666"/>
          </pc:sldLayoutMkLst>
          <pc:spChg chg="mod">
            <ac:chgData name="Alison Grace" userId="46cc9278-6252-4c9a-9ea4-fe19168e0e02" providerId="ADAL" clId="{E9125020-1E04-4E87-8BF0-2CE3D2B20F57}" dt="2022-10-26T12:32:41.652" v="7" actId="20577"/>
            <ac:spMkLst>
              <pc:docMk/>
              <pc:sldMasterMk cId="384097524" sldId="2147483660"/>
              <pc:sldLayoutMk cId="4122430032" sldId="2147483666"/>
              <ac:spMk id="3" creationId="{C033DB55-947A-305D-C322-8B9E30FE0F76}"/>
            </ac:spMkLst>
          </pc:spChg>
          <pc:spChg chg="mod">
            <ac:chgData name="Alison Grace" userId="46cc9278-6252-4c9a-9ea4-fe19168e0e02" providerId="ADAL" clId="{E9125020-1E04-4E87-8BF0-2CE3D2B20F57}" dt="2022-10-26T12:32:19.341" v="1"/>
            <ac:spMkLst>
              <pc:docMk/>
              <pc:sldMasterMk cId="384097524" sldId="2147483660"/>
              <pc:sldLayoutMk cId="4122430032" sldId="2147483666"/>
              <ac:spMk id="22" creationId="{38727397-FC1C-C20B-344B-68D879580EBA}"/>
            </ac:spMkLst>
          </pc:spChg>
        </pc:sldLayoutChg>
        <pc:sldLayoutChg chg="modSp mod">
          <pc:chgData name="Alison Grace" userId="46cc9278-6252-4c9a-9ea4-fe19168e0e02" providerId="ADAL" clId="{E9125020-1E04-4E87-8BF0-2CE3D2B20F57}" dt="2022-10-26T12:32:53.348" v="9" actId="20577"/>
          <pc:sldLayoutMkLst>
            <pc:docMk/>
            <pc:sldMasterMk cId="384097524" sldId="2147483660"/>
            <pc:sldLayoutMk cId="2614835501" sldId="2147483671"/>
          </pc:sldLayoutMkLst>
          <pc:spChg chg="mod">
            <ac:chgData name="Alison Grace" userId="46cc9278-6252-4c9a-9ea4-fe19168e0e02" providerId="ADAL" clId="{E9125020-1E04-4E87-8BF0-2CE3D2B20F57}" dt="2022-10-26T12:32:53.348" v="9" actId="20577"/>
            <ac:spMkLst>
              <pc:docMk/>
              <pc:sldMasterMk cId="384097524" sldId="2147483660"/>
              <pc:sldLayoutMk cId="2614835501" sldId="2147483671"/>
              <ac:spMk id="7" creationId="{4A7488FC-7D2E-4214-49A9-6F80CDF038FE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Photo Intro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EF0E8510-F2FC-BACD-8A1C-00D301F35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3515" y="0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7673C08-6275-2C54-D9AF-698F2CDEC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AB4A0A9-65E0-D340-E996-78C34447A3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-12238"/>
            <a:ext cx="1743284" cy="34917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F509E0A0-1AE4-A9C0-AD2F-2CA577745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619966" y="3479468"/>
            <a:ext cx="3684009" cy="3657601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cross lit image of a female looking to the left with an ambitious facial expression.">
            <a:extLst>
              <a:ext uri="{FF2B5EF4-FFF2-40B4-BE49-F238E27FC236}">
                <a16:creationId xmlns:a16="http://schemas.microsoft.com/office/drawing/2014/main" id="{41813A45-0BA1-690E-D4B4-123A5E2836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6683" y="320633"/>
            <a:ext cx="4381125" cy="66840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2D4673-115A-9026-5DB8-1B4248F4B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5367646"/>
            <a:ext cx="1743284" cy="163707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85106C0-88D2-A925-AAD9-9ECE7785E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363250" y="1768651"/>
            <a:ext cx="2701924" cy="1710816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13A504B6-B998-5367-D92E-EFC8E5FA7B56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4AA5BDE6-8BBA-0837-6144-063185A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15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137288-2355-9B11-DDAD-9786E4AB4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841" y="-12237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8B737A-F89B-34F6-DA42-6086DB404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9707" y="547910"/>
            <a:ext cx="1047780" cy="570170"/>
          </a:xfrm>
          <a:prstGeom prst="rect">
            <a:avLst/>
          </a:prstGeom>
        </p:spPr>
      </p:pic>
      <p:sp>
        <p:nvSpPr>
          <p:cNvPr id="7" name="Parallelogram 6">
            <a:extLst>
              <a:ext uri="{FF2B5EF4-FFF2-40B4-BE49-F238E27FC236}">
                <a16:creationId xmlns:a16="http://schemas.microsoft.com/office/drawing/2014/main" id="{62197754-6497-4ED7-85BB-FE4DFF167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D6C2D2-46BD-B8EB-E875-40920C8E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73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B00B66-17D9-8CAC-E74B-FD5630501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7112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4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3B80767-282F-A1BB-005C-5B9711885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5841" y="-12237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7129F-94F2-944E-7C7C-A35310D5F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96B113-4526-1089-B964-C0036F062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43718" y="-14634"/>
            <a:ext cx="2502879" cy="1216353"/>
          </a:xfrm>
          <a:prstGeom prst="rect">
            <a:avLst/>
          </a:prstGeom>
          <a:solidFill>
            <a:srgbClr val="018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412D07-5209-4E33-AB48-842577BE3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6596" y="1210817"/>
            <a:ext cx="2401521" cy="1186467"/>
          </a:xfrm>
          <a:prstGeom prst="rect">
            <a:avLst/>
          </a:prstGeom>
          <a:solidFill>
            <a:srgbClr val="2E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426E3-7DDE-FF9A-DF69-CF0CBB48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48409" y="2397284"/>
            <a:ext cx="1186365" cy="1195567"/>
          </a:xfrm>
          <a:prstGeom prst="rect">
            <a:avLst/>
          </a:prstGeom>
          <a:solidFill>
            <a:srgbClr val="018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1AF6C7F3-7AE7-AD0E-C562-596E1CE72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6265890" y="3576287"/>
            <a:ext cx="2354735" cy="2401518"/>
          </a:xfrm>
          <a:prstGeom prst="parallelogram">
            <a:avLst>
              <a:gd name="adj" fmla="val 52517"/>
            </a:avLst>
          </a:prstGeom>
          <a:solidFill>
            <a:srgbClr val="2E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A7488FC-7D2E-4214-49A9-6F80CDF03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445247" y="2903770"/>
            <a:ext cx="6210408" cy="2354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0" i="0" kern="1200" smtClean="0">
                <a:solidFill>
                  <a:schemeClr val="tx1"/>
                </a:solidFill>
                <a:effectLst/>
                <a:latin typeface="Overpass SemiBold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Thank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y</a:t>
            </a:r>
            <a:r>
              <a:rPr kumimoji="0" lang="en-GB" sz="8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ou</a:t>
            </a:r>
            <a:r>
              <a:rPr kumimoji="0" lang="en-GB" sz="8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 pitchFamily="2" charset="77"/>
                <a:ea typeface="+mj-ea"/>
                <a:cs typeface="+mj-cs"/>
              </a:rPr>
              <a:t>.</a:t>
            </a:r>
            <a:endParaRPr kumimoji="0" lang="en-GB" sz="8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verpass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483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Photo Intr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222DB3-A858-6600-467C-36027E6BA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6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CAD5AB5-D692-DEF6-586A-61427A18B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946F7EE-BCDD-61F6-1796-F7D2CD36F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-12238"/>
            <a:ext cx="1743284" cy="34917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3CD77D6E-DF5B-6243-8C99-D41590DE2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619966" y="3479468"/>
            <a:ext cx="3684009" cy="3657601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 descr="A cross lit image of a female looking to the left with an ambitious facial expression.">
            <a:extLst>
              <a:ext uri="{FF2B5EF4-FFF2-40B4-BE49-F238E27FC236}">
                <a16:creationId xmlns:a16="http://schemas.microsoft.com/office/drawing/2014/main" id="{F06D0B8F-5D8E-97EB-450C-0B61B48616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6683" y="320633"/>
            <a:ext cx="4381125" cy="668408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35123BC-862D-CBC0-6A4B-46E623493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76683" y="5367646"/>
            <a:ext cx="1743284" cy="163707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D16297-E14E-76CA-34F8-8E2048D3D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363250" y="1768651"/>
            <a:ext cx="2701924" cy="1710816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F7C3F1B0-E430-A87A-6F14-D9C44DAE8D24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A07F5-D146-06AF-AACC-8393A055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81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Intr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E96522-04F0-020E-B807-7BEA6646D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6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8F2AEE-E22C-312D-54EE-443CA81A3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3027D3-949D-CC15-261E-5A192CE1F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936646" y="65170"/>
            <a:ext cx="1328691" cy="118201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C6847C5-3628-7B0D-55A2-7E1AC69D5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38395" y="1324053"/>
            <a:ext cx="1376483" cy="286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4F3CBBBC-6986-5A41-492D-8D557DCAE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6742827" y="4169183"/>
            <a:ext cx="2890672" cy="3180917"/>
          </a:xfrm>
          <a:prstGeom prst="parallelogram">
            <a:avLst>
              <a:gd name="adj" fmla="val 52517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29437A-80F1-A9A2-1E44-113CFC1A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16963" y="-8167"/>
            <a:ext cx="1182017" cy="132747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043BDA2-729E-5F9D-78ED-239D7BD07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021857" y="4190662"/>
            <a:ext cx="1182017" cy="11969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D5B2378-5A85-2C36-B345-5BB2BF5B5DE8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50E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BC4EB9D2-3247-FDDC-049A-2BF0163C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49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Intro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29218735-3ABC-B6CD-7898-9BEC1A8BB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53515" y="0"/>
            <a:ext cx="12299029" cy="69295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663221-2E1F-2ED5-34C8-2D6A681FA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63" y="547910"/>
            <a:ext cx="1047780" cy="57017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3AD5165-5BBA-B9C9-5DFA-B7572C3C0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29758" y="-7654"/>
            <a:ext cx="2502879" cy="1216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AEC76CA-EB52-9A0F-C917-37D45BFE6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6265890" y="3576287"/>
            <a:ext cx="2354735" cy="2401518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2C501D-E620-5C46-9119-A1ED9E2D1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6596" y="1210817"/>
            <a:ext cx="2401521" cy="1186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A17D18-C326-6DF0-DED1-8694B6DA3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48409" y="2397284"/>
            <a:ext cx="1186365" cy="1195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61E5BD0A-DFD0-BDA5-1276-66B27DA71CD6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D71F0-CA30-FA1E-9F49-BFA0481E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bg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196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CAD9F4-57C0-090E-748D-A20EA1F1A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5" y="-36768"/>
            <a:ext cx="12205185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9CA963-3608-7240-1547-8C34AEEEC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6E60E21-0F4B-C2C6-33CE-E2761EED9AD6}"/>
              </a:ext>
            </a:extLst>
          </p:cNvPr>
          <p:cNvCxnSpPr>
            <a:cxnSpLocks/>
          </p:cNvCxnSpPr>
          <p:nvPr userDrawn="1"/>
        </p:nvCxnSpPr>
        <p:spPr>
          <a:xfrm>
            <a:off x="544010" y="4209526"/>
            <a:ext cx="3657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9357F080-168E-FEC2-F970-6089DB890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829490" y="-4463"/>
            <a:ext cx="687192" cy="687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655C63E-798F-9EC1-3C63-93A04D794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516683" y="-8540"/>
            <a:ext cx="687192" cy="1365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3FEC0748-761A-CB38-657F-6662B4275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0416133" y="3428998"/>
            <a:ext cx="1830502" cy="1818138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Parallelogram 27">
            <a:extLst>
              <a:ext uri="{FF2B5EF4-FFF2-40B4-BE49-F238E27FC236}">
                <a16:creationId xmlns:a16="http://schemas.microsoft.com/office/drawing/2014/main" id="{2A3A2FCE-7724-89BE-8834-93E14319C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0690826" y="5247136"/>
            <a:ext cx="2890672" cy="3180917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9A52A94D-B000-E47C-A28D-4CC13883AA65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6FB10BE-6CCD-C9B0-F91D-43688E79C2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557" y="4574585"/>
            <a:ext cx="4711107" cy="746125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Subtitle here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C19923E-8FB6-1EE2-9318-507611B9D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83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07E4F55-60A0-EA97-1403-5F4F6F9793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69661" y="-1"/>
            <a:ext cx="4833452" cy="685800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40A54E-697B-3198-466A-5420857C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3185" y="-36768"/>
            <a:ext cx="7396872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200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C61157D-8BA2-631D-FB3E-7B7F70FEC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826" y="335056"/>
            <a:ext cx="1458013" cy="9842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839C56-188C-DFEF-B4A2-E0B745ACE27B}"/>
              </a:ext>
            </a:extLst>
          </p:cNvPr>
          <p:cNvCxnSpPr>
            <a:cxnSpLocks/>
          </p:cNvCxnSpPr>
          <p:nvPr userDrawn="1"/>
        </p:nvCxnSpPr>
        <p:spPr>
          <a:xfrm>
            <a:off x="544010" y="4209526"/>
            <a:ext cx="3657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D8CECAB1-6987-08CB-C9CA-6486FB0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10666407" y="-701652"/>
            <a:ext cx="2690171" cy="2743618"/>
          </a:xfrm>
          <a:prstGeom prst="parallelogram">
            <a:avLst>
              <a:gd name="adj" fmla="val 5251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22E957-B6D0-C95F-4B9A-1BABD5224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66190" y="1305033"/>
            <a:ext cx="514478" cy="514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517D83-6902-82AB-6525-E364855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84173" y="-4023"/>
            <a:ext cx="1182017" cy="1323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F9FDF88-54F3-D3AF-0A23-032F206C4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69661" y="6325588"/>
            <a:ext cx="1182017" cy="569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727397-FC1C-C20B-344B-68D879580EBA}"/>
              </a:ext>
            </a:extLst>
          </p:cNvPr>
          <p:cNvSpPr txBox="1">
            <a:spLocks/>
          </p:cNvSpPr>
          <p:nvPr userDrawn="1"/>
        </p:nvSpPr>
        <p:spPr>
          <a:xfrm>
            <a:off x="445247" y="5862544"/>
            <a:ext cx="2488721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000" b="1" kern="1200" smtClean="0">
                <a:solidFill>
                  <a:schemeClr val="tx1"/>
                </a:solidFill>
                <a:effectLst/>
                <a:latin typeface="Overpass Medium" pitchFamily="2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Stand for ambition.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12F66"/>
                </a:solidFill>
                <a:effectLst/>
                <a:uLnTx/>
                <a:uFillTx/>
                <a:latin typeface="Overpass Medium" pitchFamily="2" charset="77"/>
                <a:ea typeface="+mj-ea"/>
                <a:cs typeface="+mj-cs"/>
              </a:rPr>
              <a:t>kent.ac.uk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C033DB55-947A-305D-C322-8B9E30FE0F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7557" y="4574585"/>
            <a:ext cx="4711107" cy="746125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Overpass SemiBold" pitchFamily="2" charset="77"/>
              </a:defRPr>
            </a:lvl1pPr>
          </a:lstStyle>
          <a:p>
            <a:pPr lvl="0"/>
            <a:r>
              <a:rPr lang="en-GB" dirty="0"/>
              <a:t>Subtitle here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C4674426-F526-F29B-D12E-456E8F9E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57" y="2078174"/>
            <a:ext cx="4711107" cy="2144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6600" b="1" i="0">
                <a:solidFill>
                  <a:schemeClr val="tx1"/>
                </a:solidFill>
                <a:latin typeface="Overpass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30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23D45E-DB47-7FFE-1170-108C289B4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EECD3-C0E3-AE3E-076F-D3837E1F8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571" y="335056"/>
            <a:ext cx="1458013" cy="984250"/>
          </a:xfrm>
          <a:prstGeom prst="rect">
            <a:avLst/>
          </a:prstGeom>
        </p:spPr>
      </p:pic>
      <p:sp>
        <p:nvSpPr>
          <p:cNvPr id="24" name="Parallelogram 23">
            <a:extLst>
              <a:ext uri="{FF2B5EF4-FFF2-40B4-BE49-F238E27FC236}">
                <a16:creationId xmlns:a16="http://schemas.microsoft.com/office/drawing/2014/main" id="{4C1C3FC5-A09E-DB17-0CED-C00D431F6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15344C2-62F2-F6C7-7C3E-8B2D4B50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0F1935-241D-42D5-620D-10A18E062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2FCB-F92F-60E8-AEA6-DE86C540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73" y="1979112"/>
            <a:ext cx="10095978" cy="4313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C7E1EF4-07B1-A96E-3DA2-507FDA8F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173" y="596385"/>
            <a:ext cx="7312874" cy="653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000" b="0" i="0">
                <a:latin typeface="Overpass Medium" pitchFamily="2" charset="77"/>
              </a:defRPr>
            </a:lvl1pPr>
          </a:lstStyle>
          <a:p>
            <a:r>
              <a:rPr lang="en-GB" dirty="0"/>
              <a:t>Click here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8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Text &amp;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0FB6D0-6320-92AE-E7DA-DC656763F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6894768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25A1EE52-8A80-C5CB-35F9-F00472846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2475E0-FE9D-217C-C821-B285CEF68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05C8FE-2B7B-86F1-F1CB-4CD453AC2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E145E1-0A17-6CA8-77E7-B77DF8C6B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1571" y="335056"/>
            <a:ext cx="1458013" cy="9842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2FCB-F92F-60E8-AEA6-DE86C540C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12" y="1979112"/>
            <a:ext cx="5031288" cy="4313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C7E1EF4-07B1-A96E-3DA2-507FDA8F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4712" y="596385"/>
            <a:ext cx="7312874" cy="6530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000" b="0" i="0">
                <a:latin typeface="Overpass Medium" pitchFamily="2" charset="77"/>
              </a:defRPr>
            </a:lvl1pPr>
          </a:lstStyle>
          <a:p>
            <a:r>
              <a:rPr lang="en-GB" dirty="0"/>
              <a:t>Click here to add text</a:t>
            </a:r>
            <a:endParaRPr lang="en-US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60BA0D0-FF80-6BD5-E0AF-849FA7EACA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83350" y="1979613"/>
            <a:ext cx="4643438" cy="431317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6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- 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33B61-243E-23B9-D2B4-D8CBFCA71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6768"/>
            <a:ext cx="12209956" cy="7007584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0B17C645-6B6B-45D5-D9F7-08BD67D9C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V="1">
            <a:off x="11469559" y="6496208"/>
            <a:ext cx="764018" cy="775254"/>
          </a:xfrm>
          <a:prstGeom prst="parallelogram">
            <a:avLst>
              <a:gd name="adj" fmla="val 5251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2A2116-9355-9CB2-2F01-0619DAB18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6980" y="342036"/>
            <a:ext cx="312416" cy="3380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6050CF-2A06-92AB-D808-D87D191BE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94878" y="-211056"/>
            <a:ext cx="351236" cy="754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6E8338-D3C0-AF1D-58CE-4BC1216B6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4591" y="335056"/>
            <a:ext cx="1458013" cy="98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72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B9339-EC3D-6AD9-BA53-D23BB5BF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9F159B-173E-E3AF-6B64-EEEA580A5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AF35D-0357-0E52-5278-0EEF0B05E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C9E0BD-37DE-0443-A18F-A17364FA392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50E">
                    <a:tint val="75000"/>
                  </a:srgbClr>
                </a:solidFill>
                <a:effectLst/>
                <a:uLnTx/>
                <a:uFillTx/>
                <a:latin typeface="Overpass Medium" pitchFamily="2" charset="77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10/26/2022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563A0-243E-3937-869F-AE3C271F3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EC45-D353-175B-4815-DF82F27BB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verpass Medium" pitchFamily="2" charset="77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93010-F1F1-0541-AB60-F8446A5A0F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50E">
                    <a:tint val="75000"/>
                  </a:srgbClr>
                </a:solidFill>
                <a:effectLst/>
                <a:uLnTx/>
                <a:uFillTx/>
                <a:latin typeface="Overpass Medium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50E">
                  <a:tint val="75000"/>
                </a:srgbClr>
              </a:solidFill>
              <a:effectLst/>
              <a:uLnTx/>
              <a:uFillTx/>
              <a:latin typeface="Overpass Medium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9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verpass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verpass Medium" pitchFamily="2" charset="77"/>
          <a:ea typeface="Inter" panose="020B05020300000000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B461-4993-F7FC-94E2-D2EDE7036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7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65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48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72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686452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 Set ">
  <a:themeElements>
    <a:clrScheme name="Kent Colours ">
      <a:dk1>
        <a:srgbClr val="00050E"/>
      </a:dk1>
      <a:lt1>
        <a:srgbClr val="FFFFFF"/>
      </a:lt1>
      <a:dk2>
        <a:srgbClr val="000000"/>
      </a:dk2>
      <a:lt2>
        <a:srgbClr val="FEFFFE"/>
      </a:lt2>
      <a:accent1>
        <a:srgbClr val="012F66"/>
      </a:accent1>
      <a:accent2>
        <a:srgbClr val="784D9A"/>
      </a:accent2>
      <a:accent3>
        <a:srgbClr val="E5007D"/>
      </a:accent3>
      <a:accent4>
        <a:srgbClr val="E21E2B"/>
      </a:accent4>
      <a:accent5>
        <a:srgbClr val="EA5C0B"/>
      </a:accent5>
      <a:accent6>
        <a:srgbClr val="FED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ent_Template_v3" id="{7BA4AA8C-3FE5-684B-9E60-C2D60E8F3CA0}" vid="{7E211ECC-1833-7F4A-8251-8C3FFE68B2AB}"/>
    </a:ext>
  </a:extLst>
</a:theme>
</file>

<file path=docMetadata/LabelInfo.xml><?xml version="1.0" encoding="utf-8"?>
<clbl:labelList xmlns:clbl="http://schemas.microsoft.com/office/2020/mipLabelMetadata">
  <clbl:label id="{51a9fa56-3f32-449a-a721-3e3f49aa5e9a}" enabled="0" method="" siteId="{51a9fa56-3f32-449a-a721-3e3f49aa5e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Overpass</vt:lpstr>
      <vt:lpstr>Overpass Medium</vt:lpstr>
      <vt:lpstr>Overpass SemiBold</vt:lpstr>
      <vt:lpstr>1_Blue Set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Grace</dc:creator>
  <cp:lastModifiedBy>Alison Grace</cp:lastModifiedBy>
  <cp:revision>1</cp:revision>
  <dcterms:created xsi:type="dcterms:W3CDTF">2022-10-26T12:27:23Z</dcterms:created>
  <dcterms:modified xsi:type="dcterms:W3CDTF">2022-10-26T12:33:01Z</dcterms:modified>
</cp:coreProperties>
</file>