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20" r:id="rId4"/>
  </p:sldMasterIdLst>
  <p:notesMasterIdLst>
    <p:notesMasterId r:id="rId37"/>
  </p:notesMasterIdLst>
  <p:handoutMasterIdLst>
    <p:handoutMasterId r:id="rId38"/>
  </p:handoutMasterIdLst>
  <p:sldIdLst>
    <p:sldId id="329" r:id="rId5"/>
    <p:sldId id="330" r:id="rId6"/>
    <p:sldId id="318" r:id="rId7"/>
    <p:sldId id="319" r:id="rId8"/>
    <p:sldId id="595" r:id="rId9"/>
    <p:sldId id="325" r:id="rId10"/>
    <p:sldId id="326" r:id="rId11"/>
    <p:sldId id="328" r:id="rId12"/>
    <p:sldId id="308" r:id="rId13"/>
    <p:sldId id="307" r:id="rId14"/>
    <p:sldId id="309" r:id="rId15"/>
    <p:sldId id="311" r:id="rId16"/>
    <p:sldId id="592" r:id="rId17"/>
    <p:sldId id="312" r:id="rId18"/>
    <p:sldId id="593" r:id="rId19"/>
    <p:sldId id="594" r:id="rId20"/>
    <p:sldId id="313" r:id="rId21"/>
    <p:sldId id="314" r:id="rId22"/>
    <p:sldId id="579" r:id="rId23"/>
    <p:sldId id="586" r:id="rId24"/>
    <p:sldId id="587" r:id="rId25"/>
    <p:sldId id="588" r:id="rId26"/>
    <p:sldId id="589" r:id="rId27"/>
    <p:sldId id="590" r:id="rId28"/>
    <p:sldId id="591" r:id="rId29"/>
    <p:sldId id="577" r:id="rId30"/>
    <p:sldId id="323" r:id="rId31"/>
    <p:sldId id="321" r:id="rId32"/>
    <p:sldId id="322" r:id="rId33"/>
    <p:sldId id="283" r:id="rId34"/>
    <p:sldId id="327" r:id="rId35"/>
    <p:sldId id="596" r:id="rId36"/>
  </p:sldIdLst>
  <p:sldSz cx="9144000" cy="6858000" type="screen4x3"/>
  <p:notesSz cx="6797675" cy="9928225"/>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BB"/>
    <a:srgbClr val="FFEDB9"/>
    <a:srgbClr val="CC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969F3-0A60-4CB2-AD59-35477446BAC9}" v="526" dt="2022-11-10T11:35:42.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2" autoAdjust="0"/>
    <p:restoredTop sz="66744" autoAdjust="0"/>
  </p:normalViewPr>
  <p:slideViewPr>
    <p:cSldViewPr snapToGrid="0">
      <p:cViewPr varScale="1">
        <p:scale>
          <a:sx n="76" d="100"/>
          <a:sy n="76" d="100"/>
        </p:scale>
        <p:origin x="24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O'Meara" userId="464e4b33-bdc3-4f96-b3ab-35502ce81836" providerId="ADAL" clId="{1CE969F3-0A60-4CB2-AD59-35477446BAC9}"/>
    <pc:docChg chg="undo custSel addSld delSld modSld sldOrd">
      <pc:chgData name="Lucy O'Meara" userId="464e4b33-bdc3-4f96-b3ab-35502ce81836" providerId="ADAL" clId="{1CE969F3-0A60-4CB2-AD59-35477446BAC9}" dt="2022-11-10T11:35:42.860" v="4252"/>
      <pc:docMkLst>
        <pc:docMk/>
      </pc:docMkLst>
      <pc:sldChg chg="modSp del">
        <pc:chgData name="Lucy O'Meara" userId="464e4b33-bdc3-4f96-b3ab-35502ce81836" providerId="ADAL" clId="{1CE969F3-0A60-4CB2-AD59-35477446BAC9}" dt="2022-11-10T11:11:00.626" v="3656" actId="47"/>
        <pc:sldMkLst>
          <pc:docMk/>
          <pc:sldMk cId="1201327006" sldId="265"/>
        </pc:sldMkLst>
        <pc:spChg chg="mod">
          <ac:chgData name="Lucy O'Meara" userId="464e4b33-bdc3-4f96-b3ab-35502ce81836" providerId="ADAL" clId="{1CE969F3-0A60-4CB2-AD59-35477446BAC9}" dt="2022-11-10T09:58:16.054" v="1297"/>
          <ac:spMkLst>
            <pc:docMk/>
            <pc:sldMk cId="1201327006" sldId="265"/>
            <ac:spMk id="2" creationId="{00000000-0000-0000-0000-000000000000}"/>
          </ac:spMkLst>
        </pc:spChg>
      </pc:sldChg>
      <pc:sldChg chg="modSp del mod">
        <pc:chgData name="Lucy O'Meara" userId="464e4b33-bdc3-4f96-b3ab-35502ce81836" providerId="ADAL" clId="{1CE969F3-0A60-4CB2-AD59-35477446BAC9}" dt="2022-11-10T11:11:03.159" v="3657" actId="47"/>
        <pc:sldMkLst>
          <pc:docMk/>
          <pc:sldMk cId="1138127612" sldId="266"/>
        </pc:sldMkLst>
        <pc:spChg chg="mod">
          <ac:chgData name="Lucy O'Meara" userId="464e4b33-bdc3-4f96-b3ab-35502ce81836" providerId="ADAL" clId="{1CE969F3-0A60-4CB2-AD59-35477446BAC9}" dt="2022-11-10T09:58:16.054" v="1297"/>
          <ac:spMkLst>
            <pc:docMk/>
            <pc:sldMk cId="1138127612" sldId="266"/>
            <ac:spMk id="2" creationId="{00000000-0000-0000-0000-000000000000}"/>
          </ac:spMkLst>
        </pc:spChg>
        <pc:spChg chg="mod">
          <ac:chgData name="Lucy O'Meara" userId="464e4b33-bdc3-4f96-b3ab-35502ce81836" providerId="ADAL" clId="{1CE969F3-0A60-4CB2-AD59-35477446BAC9}" dt="2022-11-10T09:56:04.288" v="1061" actId="27636"/>
          <ac:spMkLst>
            <pc:docMk/>
            <pc:sldMk cId="1138127612" sldId="266"/>
            <ac:spMk id="3" creationId="{00000000-0000-0000-0000-000000000000}"/>
          </ac:spMkLst>
        </pc:spChg>
      </pc:sldChg>
      <pc:sldChg chg="del">
        <pc:chgData name="Lucy O'Meara" userId="464e4b33-bdc3-4f96-b3ab-35502ce81836" providerId="ADAL" clId="{1CE969F3-0A60-4CB2-AD59-35477446BAC9}" dt="2022-11-09T12:21:32.250" v="0" actId="2696"/>
        <pc:sldMkLst>
          <pc:docMk/>
          <pc:sldMk cId="3637434181" sldId="270"/>
        </pc:sldMkLst>
      </pc:sldChg>
      <pc:sldChg chg="del">
        <pc:chgData name="Lucy O'Meara" userId="464e4b33-bdc3-4f96-b3ab-35502ce81836" providerId="ADAL" clId="{1CE969F3-0A60-4CB2-AD59-35477446BAC9}" dt="2022-11-09T15:45:42.242" v="1008" actId="47"/>
        <pc:sldMkLst>
          <pc:docMk/>
          <pc:sldMk cId="3020306410" sldId="272"/>
        </pc:sldMkLst>
      </pc:sldChg>
      <pc:sldChg chg="modSp del">
        <pc:chgData name="Lucy O'Meara" userId="464e4b33-bdc3-4f96-b3ab-35502ce81836" providerId="ADAL" clId="{1CE969F3-0A60-4CB2-AD59-35477446BAC9}" dt="2022-11-10T11:11:08.926" v="3660" actId="47"/>
        <pc:sldMkLst>
          <pc:docMk/>
          <pc:sldMk cId="1296435981" sldId="274"/>
        </pc:sldMkLst>
        <pc:spChg chg="mod">
          <ac:chgData name="Lucy O'Meara" userId="464e4b33-bdc3-4f96-b3ab-35502ce81836" providerId="ADAL" clId="{1CE969F3-0A60-4CB2-AD59-35477446BAC9}" dt="2022-11-10T09:58:16.054" v="1297"/>
          <ac:spMkLst>
            <pc:docMk/>
            <pc:sldMk cId="1296435981" sldId="274"/>
            <ac:spMk id="2" creationId="{00000000-0000-0000-0000-000000000000}"/>
          </ac:spMkLst>
        </pc:spChg>
      </pc:sldChg>
      <pc:sldChg chg="del">
        <pc:chgData name="Lucy O'Meara" userId="464e4b33-bdc3-4f96-b3ab-35502ce81836" providerId="ADAL" clId="{1CE969F3-0A60-4CB2-AD59-35477446BAC9}" dt="2022-11-09T12:21:53.449" v="3" actId="2696"/>
        <pc:sldMkLst>
          <pc:docMk/>
          <pc:sldMk cId="3895062489" sldId="275"/>
        </pc:sldMkLst>
      </pc:sldChg>
      <pc:sldChg chg="modSp del mod">
        <pc:chgData name="Lucy O'Meara" userId="464e4b33-bdc3-4f96-b3ab-35502ce81836" providerId="ADAL" clId="{1CE969F3-0A60-4CB2-AD59-35477446BAC9}" dt="2022-11-10T11:10:58.837" v="3655" actId="47"/>
        <pc:sldMkLst>
          <pc:docMk/>
          <pc:sldMk cId="1258943980" sldId="276"/>
        </pc:sldMkLst>
        <pc:spChg chg="mod">
          <ac:chgData name="Lucy O'Meara" userId="464e4b33-bdc3-4f96-b3ab-35502ce81836" providerId="ADAL" clId="{1CE969F3-0A60-4CB2-AD59-35477446BAC9}" dt="2022-11-10T09:58:16.054" v="1297"/>
          <ac:spMkLst>
            <pc:docMk/>
            <pc:sldMk cId="1258943980" sldId="276"/>
            <ac:spMk id="2" creationId="{00000000-0000-0000-0000-000000000000}"/>
          </ac:spMkLst>
        </pc:spChg>
        <pc:spChg chg="mod">
          <ac:chgData name="Lucy O'Meara" userId="464e4b33-bdc3-4f96-b3ab-35502ce81836" providerId="ADAL" clId="{1CE969F3-0A60-4CB2-AD59-35477446BAC9}" dt="2022-11-10T09:56:04.272" v="1060" actId="27636"/>
          <ac:spMkLst>
            <pc:docMk/>
            <pc:sldMk cId="1258943980" sldId="276"/>
            <ac:spMk id="3" creationId="{00000000-0000-0000-0000-000000000000}"/>
          </ac:spMkLst>
        </pc:spChg>
      </pc:sldChg>
      <pc:sldChg chg="modSp del">
        <pc:chgData name="Lucy O'Meara" userId="464e4b33-bdc3-4f96-b3ab-35502ce81836" providerId="ADAL" clId="{1CE969F3-0A60-4CB2-AD59-35477446BAC9}" dt="2022-11-10T11:12:55.459" v="3729" actId="47"/>
        <pc:sldMkLst>
          <pc:docMk/>
          <pc:sldMk cId="2283444129" sldId="279"/>
        </pc:sldMkLst>
        <pc:spChg chg="mod">
          <ac:chgData name="Lucy O'Meara" userId="464e4b33-bdc3-4f96-b3ab-35502ce81836" providerId="ADAL" clId="{1CE969F3-0A60-4CB2-AD59-35477446BAC9}" dt="2022-11-10T09:58:16.054" v="1297"/>
          <ac:spMkLst>
            <pc:docMk/>
            <pc:sldMk cId="2283444129" sldId="279"/>
            <ac:spMk id="2" creationId="{00000000-0000-0000-0000-000000000000}"/>
          </ac:spMkLst>
        </pc:spChg>
      </pc:sldChg>
      <pc:sldChg chg="modSp del mod">
        <pc:chgData name="Lucy O'Meara" userId="464e4b33-bdc3-4f96-b3ab-35502ce81836" providerId="ADAL" clId="{1CE969F3-0A60-4CB2-AD59-35477446BAC9}" dt="2022-11-10T11:11:15.149" v="3663" actId="47"/>
        <pc:sldMkLst>
          <pc:docMk/>
          <pc:sldMk cId="2156530087" sldId="282"/>
        </pc:sldMkLst>
        <pc:spChg chg="mod">
          <ac:chgData name="Lucy O'Meara" userId="464e4b33-bdc3-4f96-b3ab-35502ce81836" providerId="ADAL" clId="{1CE969F3-0A60-4CB2-AD59-35477446BAC9}" dt="2022-11-10T09:58:16.054" v="1297"/>
          <ac:spMkLst>
            <pc:docMk/>
            <pc:sldMk cId="2156530087" sldId="282"/>
            <ac:spMk id="2" creationId="{00000000-0000-0000-0000-000000000000}"/>
          </ac:spMkLst>
        </pc:spChg>
        <pc:spChg chg="mod">
          <ac:chgData name="Lucy O'Meara" userId="464e4b33-bdc3-4f96-b3ab-35502ce81836" providerId="ADAL" clId="{1CE969F3-0A60-4CB2-AD59-35477446BAC9}" dt="2022-11-10T09:58:16.054" v="1297"/>
          <ac:spMkLst>
            <pc:docMk/>
            <pc:sldMk cId="2156530087" sldId="282"/>
            <ac:spMk id="3" creationId="{00000000-0000-0000-0000-000000000000}"/>
          </ac:spMkLst>
        </pc:spChg>
      </pc:sldChg>
      <pc:sldChg chg="addSp modSp mod setBg">
        <pc:chgData name="Lucy O'Meara" userId="464e4b33-bdc3-4f96-b3ab-35502ce81836" providerId="ADAL" clId="{1CE969F3-0A60-4CB2-AD59-35477446BAC9}" dt="2022-11-10T11:29:34.961" v="4215" actId="255"/>
        <pc:sldMkLst>
          <pc:docMk/>
          <pc:sldMk cId="975452262" sldId="283"/>
        </pc:sldMkLst>
        <pc:spChg chg="mod">
          <ac:chgData name="Lucy O'Meara" userId="464e4b33-bdc3-4f96-b3ab-35502ce81836" providerId="ADAL" clId="{1CE969F3-0A60-4CB2-AD59-35477446BAC9}" dt="2022-11-10T11:29:00.578" v="4206" actId="26606"/>
          <ac:spMkLst>
            <pc:docMk/>
            <pc:sldMk cId="975452262" sldId="283"/>
            <ac:spMk id="2" creationId="{00000000-0000-0000-0000-000000000000}"/>
          </ac:spMkLst>
        </pc:spChg>
        <pc:spChg chg="mod">
          <ac:chgData name="Lucy O'Meara" userId="464e4b33-bdc3-4f96-b3ab-35502ce81836" providerId="ADAL" clId="{1CE969F3-0A60-4CB2-AD59-35477446BAC9}" dt="2022-11-10T11:29:34.961" v="4215" actId="255"/>
          <ac:spMkLst>
            <pc:docMk/>
            <pc:sldMk cId="975452262" sldId="283"/>
            <ac:spMk id="3" creationId="{00000000-0000-0000-0000-000000000000}"/>
          </ac:spMkLst>
        </pc:spChg>
        <pc:spChg chg="add">
          <ac:chgData name="Lucy O'Meara" userId="464e4b33-bdc3-4f96-b3ab-35502ce81836" providerId="ADAL" clId="{1CE969F3-0A60-4CB2-AD59-35477446BAC9}" dt="2022-11-10T11:29:00.578" v="4206" actId="26606"/>
          <ac:spMkLst>
            <pc:docMk/>
            <pc:sldMk cId="975452262" sldId="283"/>
            <ac:spMk id="8" creationId="{100EDD19-6802-4EC3-95CE-CFFAB042CFD6}"/>
          </ac:spMkLst>
        </pc:spChg>
        <pc:spChg chg="add">
          <ac:chgData name="Lucy O'Meara" userId="464e4b33-bdc3-4f96-b3ab-35502ce81836" providerId="ADAL" clId="{1CE969F3-0A60-4CB2-AD59-35477446BAC9}" dt="2022-11-10T11:29:00.578" v="4206" actId="26606"/>
          <ac:spMkLst>
            <pc:docMk/>
            <pc:sldMk cId="975452262" sldId="283"/>
            <ac:spMk id="10" creationId="{DB17E863-922E-4C26-BD64-E8FD41D28661}"/>
          </ac:spMkLst>
        </pc:spChg>
      </pc:sldChg>
      <pc:sldChg chg="modSp del mod">
        <pc:chgData name="Lucy O'Meara" userId="464e4b33-bdc3-4f96-b3ab-35502ce81836" providerId="ADAL" clId="{1CE969F3-0A60-4CB2-AD59-35477446BAC9}" dt="2022-11-10T11:11:07.507" v="3659" actId="47"/>
        <pc:sldMkLst>
          <pc:docMk/>
          <pc:sldMk cId="1423114455" sldId="287"/>
        </pc:sldMkLst>
        <pc:spChg chg="mod">
          <ac:chgData name="Lucy O'Meara" userId="464e4b33-bdc3-4f96-b3ab-35502ce81836" providerId="ADAL" clId="{1CE969F3-0A60-4CB2-AD59-35477446BAC9}" dt="2022-11-10T09:58:16.054" v="1297"/>
          <ac:spMkLst>
            <pc:docMk/>
            <pc:sldMk cId="1423114455" sldId="287"/>
            <ac:spMk id="2" creationId="{D8264E98-F990-4900-BE60-D320F699EEDC}"/>
          </ac:spMkLst>
        </pc:spChg>
        <pc:spChg chg="mod">
          <ac:chgData name="Lucy O'Meara" userId="464e4b33-bdc3-4f96-b3ab-35502ce81836" providerId="ADAL" clId="{1CE969F3-0A60-4CB2-AD59-35477446BAC9}" dt="2022-11-10T09:56:04.288" v="1062" actId="27636"/>
          <ac:spMkLst>
            <pc:docMk/>
            <pc:sldMk cId="1423114455" sldId="287"/>
            <ac:spMk id="3" creationId="{45FD140E-C777-4184-8100-1C86A86178CD}"/>
          </ac:spMkLst>
        </pc:spChg>
      </pc:sldChg>
      <pc:sldChg chg="del">
        <pc:chgData name="Lucy O'Meara" userId="464e4b33-bdc3-4f96-b3ab-35502ce81836" providerId="ADAL" clId="{1CE969F3-0A60-4CB2-AD59-35477446BAC9}" dt="2022-11-10T11:10:55.682" v="3654" actId="47"/>
        <pc:sldMkLst>
          <pc:docMk/>
          <pc:sldMk cId="451047434" sldId="289"/>
        </pc:sldMkLst>
      </pc:sldChg>
      <pc:sldChg chg="del">
        <pc:chgData name="Lucy O'Meara" userId="464e4b33-bdc3-4f96-b3ab-35502ce81836" providerId="ADAL" clId="{1CE969F3-0A60-4CB2-AD59-35477446BAC9}" dt="2022-11-09T15:45:34.825" v="1007" actId="47"/>
        <pc:sldMkLst>
          <pc:docMk/>
          <pc:sldMk cId="2298984880" sldId="295"/>
        </pc:sldMkLst>
      </pc:sldChg>
      <pc:sldChg chg="del">
        <pc:chgData name="Lucy O'Meara" userId="464e4b33-bdc3-4f96-b3ab-35502ce81836" providerId="ADAL" clId="{1CE969F3-0A60-4CB2-AD59-35477446BAC9}" dt="2022-11-09T15:45:34.825" v="1007" actId="47"/>
        <pc:sldMkLst>
          <pc:docMk/>
          <pc:sldMk cId="2999376616" sldId="296"/>
        </pc:sldMkLst>
      </pc:sldChg>
      <pc:sldChg chg="del">
        <pc:chgData name="Lucy O'Meara" userId="464e4b33-bdc3-4f96-b3ab-35502ce81836" providerId="ADAL" clId="{1CE969F3-0A60-4CB2-AD59-35477446BAC9}" dt="2022-11-09T15:45:34.825" v="1007" actId="47"/>
        <pc:sldMkLst>
          <pc:docMk/>
          <pc:sldMk cId="433990003" sldId="297"/>
        </pc:sldMkLst>
      </pc:sldChg>
      <pc:sldChg chg="del">
        <pc:chgData name="Lucy O'Meara" userId="464e4b33-bdc3-4f96-b3ab-35502ce81836" providerId="ADAL" clId="{1CE969F3-0A60-4CB2-AD59-35477446BAC9}" dt="2022-11-10T11:11:05.856" v="3658" actId="47"/>
        <pc:sldMkLst>
          <pc:docMk/>
          <pc:sldMk cId="2093647726" sldId="300"/>
        </pc:sldMkLst>
      </pc:sldChg>
      <pc:sldChg chg="modSp del">
        <pc:chgData name="Lucy O'Meara" userId="464e4b33-bdc3-4f96-b3ab-35502ce81836" providerId="ADAL" clId="{1CE969F3-0A60-4CB2-AD59-35477446BAC9}" dt="2022-11-10T11:11:10.260" v="3661" actId="47"/>
        <pc:sldMkLst>
          <pc:docMk/>
          <pc:sldMk cId="858417079" sldId="301"/>
        </pc:sldMkLst>
        <pc:spChg chg="mod">
          <ac:chgData name="Lucy O'Meara" userId="464e4b33-bdc3-4f96-b3ab-35502ce81836" providerId="ADAL" clId="{1CE969F3-0A60-4CB2-AD59-35477446BAC9}" dt="2022-11-10T09:58:16.054" v="1297"/>
          <ac:spMkLst>
            <pc:docMk/>
            <pc:sldMk cId="858417079" sldId="301"/>
            <ac:spMk id="2" creationId="{00000000-0000-0000-0000-000000000000}"/>
          </ac:spMkLst>
        </pc:spChg>
      </pc:sldChg>
      <pc:sldChg chg="modSp del">
        <pc:chgData name="Lucy O'Meara" userId="464e4b33-bdc3-4f96-b3ab-35502ce81836" providerId="ADAL" clId="{1CE969F3-0A60-4CB2-AD59-35477446BAC9}" dt="2022-11-10T11:11:11.786" v="3662" actId="47"/>
        <pc:sldMkLst>
          <pc:docMk/>
          <pc:sldMk cId="2603927852" sldId="303"/>
        </pc:sldMkLst>
        <pc:spChg chg="mod">
          <ac:chgData name="Lucy O'Meara" userId="464e4b33-bdc3-4f96-b3ab-35502ce81836" providerId="ADAL" clId="{1CE969F3-0A60-4CB2-AD59-35477446BAC9}" dt="2022-11-10T09:58:16.054" v="1297"/>
          <ac:spMkLst>
            <pc:docMk/>
            <pc:sldMk cId="2603927852" sldId="303"/>
            <ac:spMk id="2" creationId="{00000000-0000-0000-0000-000000000000}"/>
          </ac:spMkLst>
        </pc:spChg>
      </pc:sldChg>
      <pc:sldChg chg="addSp delSp modSp mod setBg">
        <pc:chgData name="Lucy O'Meara" userId="464e4b33-bdc3-4f96-b3ab-35502ce81836" providerId="ADAL" clId="{1CE969F3-0A60-4CB2-AD59-35477446BAC9}" dt="2022-11-10T11:24:14.448" v="4075" actId="26606"/>
        <pc:sldMkLst>
          <pc:docMk/>
          <pc:sldMk cId="3141469020" sldId="307"/>
        </pc:sldMkLst>
        <pc:spChg chg="mod">
          <ac:chgData name="Lucy O'Meara" userId="464e4b33-bdc3-4f96-b3ab-35502ce81836" providerId="ADAL" clId="{1CE969F3-0A60-4CB2-AD59-35477446BAC9}" dt="2022-11-10T11:24:14.448" v="4075" actId="26606"/>
          <ac:spMkLst>
            <pc:docMk/>
            <pc:sldMk cId="3141469020" sldId="307"/>
            <ac:spMk id="2" creationId="{00000000-0000-0000-0000-000000000000}"/>
          </ac:spMkLst>
        </pc:spChg>
        <pc:spChg chg="del mod">
          <ac:chgData name="Lucy O'Meara" userId="464e4b33-bdc3-4f96-b3ab-35502ce81836" providerId="ADAL" clId="{1CE969F3-0A60-4CB2-AD59-35477446BAC9}" dt="2022-11-10T10:12:00.214" v="2272"/>
          <ac:spMkLst>
            <pc:docMk/>
            <pc:sldMk cId="3141469020" sldId="307"/>
            <ac:spMk id="3" creationId="{00000000-0000-0000-0000-000000000000}"/>
          </ac:spMkLst>
        </pc:spChg>
        <pc:spChg chg="add del">
          <ac:chgData name="Lucy O'Meara" userId="464e4b33-bdc3-4f96-b3ab-35502ce81836" providerId="ADAL" clId="{1CE969F3-0A60-4CB2-AD59-35477446BAC9}" dt="2022-11-10T11:24:09.427" v="4073" actId="26606"/>
          <ac:spMkLst>
            <pc:docMk/>
            <pc:sldMk cId="3141469020" sldId="307"/>
            <ac:spMk id="8" creationId="{51030985-25F6-4563-AC15-8E3E06014180}"/>
          </ac:spMkLst>
        </pc:spChg>
        <pc:spChg chg="add del">
          <ac:chgData name="Lucy O'Meara" userId="464e4b33-bdc3-4f96-b3ab-35502ce81836" providerId="ADAL" clId="{1CE969F3-0A60-4CB2-AD59-35477446BAC9}" dt="2022-11-10T11:24:07.724" v="4071" actId="26606"/>
          <ac:spMkLst>
            <pc:docMk/>
            <pc:sldMk cId="3141469020" sldId="307"/>
            <ac:spMk id="9" creationId="{665DBBEF-238B-476B-96AB-8AAC3224ECEA}"/>
          </ac:spMkLst>
        </pc:spChg>
        <pc:spChg chg="add del">
          <ac:chgData name="Lucy O'Meara" userId="464e4b33-bdc3-4f96-b3ab-35502ce81836" providerId="ADAL" clId="{1CE969F3-0A60-4CB2-AD59-35477446BAC9}" dt="2022-11-10T11:24:07.724" v="4071" actId="26606"/>
          <ac:spMkLst>
            <pc:docMk/>
            <pc:sldMk cId="3141469020" sldId="307"/>
            <ac:spMk id="11" creationId="{3FCFB1DE-0B7E-48CC-BA90-B2AB0889F9D6}"/>
          </ac:spMkLst>
        </pc:spChg>
        <pc:spChg chg="add del">
          <ac:chgData name="Lucy O'Meara" userId="464e4b33-bdc3-4f96-b3ab-35502ce81836" providerId="ADAL" clId="{1CE969F3-0A60-4CB2-AD59-35477446BAC9}" dt="2022-11-10T11:24:09.427" v="4073" actId="26606"/>
          <ac:spMkLst>
            <pc:docMk/>
            <pc:sldMk cId="3141469020" sldId="307"/>
            <ac:spMk id="13" creationId="{2E92FA66-67D7-4CB4-94D3-E643A9AD4757}"/>
          </ac:spMkLst>
        </pc:spChg>
        <pc:spChg chg="add del">
          <ac:chgData name="Lucy O'Meara" userId="464e4b33-bdc3-4f96-b3ab-35502ce81836" providerId="ADAL" clId="{1CE969F3-0A60-4CB2-AD59-35477446BAC9}" dt="2022-11-10T11:24:09.427" v="4073" actId="26606"/>
          <ac:spMkLst>
            <pc:docMk/>
            <pc:sldMk cId="3141469020" sldId="307"/>
            <ac:spMk id="14" creationId="{32AEEBC8-9D30-42EF-95F2-386C2653FBF0}"/>
          </ac:spMkLst>
        </pc:spChg>
        <pc:spChg chg="add del">
          <ac:chgData name="Lucy O'Meara" userId="464e4b33-bdc3-4f96-b3ab-35502ce81836" providerId="ADAL" clId="{1CE969F3-0A60-4CB2-AD59-35477446BAC9}" dt="2022-11-10T11:24:14.448" v="4075" actId="26606"/>
          <ac:spMkLst>
            <pc:docMk/>
            <pc:sldMk cId="3141469020" sldId="307"/>
            <ac:spMk id="16" creationId="{45D37F4E-DDB4-456B-97E0-9937730A039F}"/>
          </ac:spMkLst>
        </pc:spChg>
        <pc:spChg chg="add del">
          <ac:chgData name="Lucy O'Meara" userId="464e4b33-bdc3-4f96-b3ab-35502ce81836" providerId="ADAL" clId="{1CE969F3-0A60-4CB2-AD59-35477446BAC9}" dt="2022-11-10T11:24:14.448" v="4075" actId="26606"/>
          <ac:spMkLst>
            <pc:docMk/>
            <pc:sldMk cId="3141469020" sldId="307"/>
            <ac:spMk id="17" creationId="{B2DD41CD-8F47-4F56-AD12-4E2FF7696987}"/>
          </ac:spMkLst>
        </pc:spChg>
        <pc:spChg chg="add del">
          <ac:chgData name="Lucy O'Meara" userId="464e4b33-bdc3-4f96-b3ab-35502ce81836" providerId="ADAL" clId="{1CE969F3-0A60-4CB2-AD59-35477446BAC9}" dt="2022-11-10T11:24:14.448" v="4075" actId="26606"/>
          <ac:spMkLst>
            <pc:docMk/>
            <pc:sldMk cId="3141469020" sldId="307"/>
            <ac:spMk id="18" creationId="{16146CD2-AE0B-5471-1CAF-D81150657C24}"/>
          </ac:spMkLst>
        </pc:spChg>
        <pc:picChg chg="add mod">
          <ac:chgData name="Lucy O'Meara" userId="464e4b33-bdc3-4f96-b3ab-35502ce81836" providerId="ADAL" clId="{1CE969F3-0A60-4CB2-AD59-35477446BAC9}" dt="2022-11-10T11:24:14.448" v="4075" actId="26606"/>
          <ac:picMkLst>
            <pc:docMk/>
            <pc:sldMk cId="3141469020" sldId="307"/>
            <ac:picMk id="4" creationId="{E311E21B-F071-1507-0044-94FE0572169C}"/>
          </ac:picMkLst>
        </pc:picChg>
        <pc:picChg chg="del">
          <ac:chgData name="Lucy O'Meara" userId="464e4b33-bdc3-4f96-b3ab-35502ce81836" providerId="ADAL" clId="{1CE969F3-0A60-4CB2-AD59-35477446BAC9}" dt="2022-11-10T10:11:43.591" v="2215" actId="21"/>
          <ac:picMkLst>
            <pc:docMk/>
            <pc:sldMk cId="3141469020" sldId="307"/>
            <ac:picMk id="6" creationId="{58045E60-ED3E-4D38-6451-E53156F16D76}"/>
          </ac:picMkLst>
        </pc:picChg>
      </pc:sldChg>
      <pc:sldChg chg="addSp modSp mod ord setBg modAnim">
        <pc:chgData name="Lucy O'Meara" userId="464e4b33-bdc3-4f96-b3ab-35502ce81836" providerId="ADAL" clId="{1CE969F3-0A60-4CB2-AD59-35477446BAC9}" dt="2022-11-10T11:23:39.694" v="4069" actId="1076"/>
        <pc:sldMkLst>
          <pc:docMk/>
          <pc:sldMk cId="3201233090" sldId="308"/>
        </pc:sldMkLst>
        <pc:spChg chg="mod">
          <ac:chgData name="Lucy O'Meara" userId="464e4b33-bdc3-4f96-b3ab-35502ce81836" providerId="ADAL" clId="{1CE969F3-0A60-4CB2-AD59-35477446BAC9}" dt="2022-11-10T11:23:31.215" v="4067" actId="255"/>
          <ac:spMkLst>
            <pc:docMk/>
            <pc:sldMk cId="3201233090" sldId="308"/>
            <ac:spMk id="2" creationId="{00000000-0000-0000-0000-000000000000}"/>
          </ac:spMkLst>
        </pc:spChg>
        <pc:spChg chg="mod">
          <ac:chgData name="Lucy O'Meara" userId="464e4b33-bdc3-4f96-b3ab-35502ce81836" providerId="ADAL" clId="{1CE969F3-0A60-4CB2-AD59-35477446BAC9}" dt="2022-11-10T11:23:39.694" v="4069" actId="1076"/>
          <ac:spMkLst>
            <pc:docMk/>
            <pc:sldMk cId="3201233090" sldId="308"/>
            <ac:spMk id="3" creationId="{00000000-0000-0000-0000-000000000000}"/>
          </ac:spMkLst>
        </pc:spChg>
        <pc:spChg chg="add">
          <ac:chgData name="Lucy O'Meara" userId="464e4b33-bdc3-4f96-b3ab-35502ce81836" providerId="ADAL" clId="{1CE969F3-0A60-4CB2-AD59-35477446BAC9}" dt="2022-11-10T11:23:26.421" v="4066" actId="26606"/>
          <ac:spMkLst>
            <pc:docMk/>
            <pc:sldMk cId="3201233090" sldId="308"/>
            <ac:spMk id="8" creationId="{100EDD19-6802-4EC3-95CE-CFFAB042CFD6}"/>
          </ac:spMkLst>
        </pc:spChg>
        <pc:spChg chg="add">
          <ac:chgData name="Lucy O'Meara" userId="464e4b33-bdc3-4f96-b3ab-35502ce81836" providerId="ADAL" clId="{1CE969F3-0A60-4CB2-AD59-35477446BAC9}" dt="2022-11-10T11:23:26.421" v="4066" actId="26606"/>
          <ac:spMkLst>
            <pc:docMk/>
            <pc:sldMk cId="3201233090" sldId="308"/>
            <ac:spMk id="10" creationId="{DB17E863-922E-4C26-BD64-E8FD41D28661}"/>
          </ac:spMkLst>
        </pc:spChg>
      </pc:sldChg>
      <pc:sldChg chg="modSp mod">
        <pc:chgData name="Lucy O'Meara" userId="464e4b33-bdc3-4f96-b3ab-35502ce81836" providerId="ADAL" clId="{1CE969F3-0A60-4CB2-AD59-35477446BAC9}" dt="2022-11-10T11:24:24.051" v="4076" actId="255"/>
        <pc:sldMkLst>
          <pc:docMk/>
          <pc:sldMk cId="2275575157" sldId="309"/>
        </pc:sldMkLst>
        <pc:spChg chg="mod">
          <ac:chgData name="Lucy O'Meara" userId="464e4b33-bdc3-4f96-b3ab-35502ce81836" providerId="ADAL" clId="{1CE969F3-0A60-4CB2-AD59-35477446BAC9}" dt="2022-11-10T11:24:24.051" v="4076" actId="255"/>
          <ac:spMkLst>
            <pc:docMk/>
            <pc:sldMk cId="2275575157" sldId="309"/>
            <ac:spMk id="2" creationId="{00000000-0000-0000-0000-000000000000}"/>
          </ac:spMkLst>
        </pc:spChg>
      </pc:sldChg>
      <pc:sldChg chg="modSp del">
        <pc:chgData name="Lucy O'Meara" userId="464e4b33-bdc3-4f96-b3ab-35502ce81836" providerId="ADAL" clId="{1CE969F3-0A60-4CB2-AD59-35477446BAC9}" dt="2022-11-10T10:18:44.867" v="2276" actId="47"/>
        <pc:sldMkLst>
          <pc:docMk/>
          <pc:sldMk cId="2588022958" sldId="310"/>
        </pc:sldMkLst>
        <pc:spChg chg="mod">
          <ac:chgData name="Lucy O'Meara" userId="464e4b33-bdc3-4f96-b3ab-35502ce81836" providerId="ADAL" clId="{1CE969F3-0A60-4CB2-AD59-35477446BAC9}" dt="2022-11-10T09:58:16.054" v="1297"/>
          <ac:spMkLst>
            <pc:docMk/>
            <pc:sldMk cId="2588022958" sldId="310"/>
            <ac:spMk id="2" creationId="{00000000-0000-0000-0000-000000000000}"/>
          </ac:spMkLst>
        </pc:spChg>
      </pc:sldChg>
      <pc:sldChg chg="addSp modSp mod setBg modAnim">
        <pc:chgData name="Lucy O'Meara" userId="464e4b33-bdc3-4f96-b3ab-35502ce81836" providerId="ADAL" clId="{1CE969F3-0A60-4CB2-AD59-35477446BAC9}" dt="2022-11-10T11:35:42.860" v="4252"/>
        <pc:sldMkLst>
          <pc:docMk/>
          <pc:sldMk cId="4266654334" sldId="311"/>
        </pc:sldMkLst>
        <pc:spChg chg="mod">
          <ac:chgData name="Lucy O'Meara" userId="464e4b33-bdc3-4f96-b3ab-35502ce81836" providerId="ADAL" clId="{1CE969F3-0A60-4CB2-AD59-35477446BAC9}" dt="2022-11-10T11:24:29.894" v="4077" actId="26606"/>
          <ac:spMkLst>
            <pc:docMk/>
            <pc:sldMk cId="4266654334" sldId="311"/>
            <ac:spMk id="2" creationId="{00000000-0000-0000-0000-000000000000}"/>
          </ac:spMkLst>
        </pc:spChg>
        <pc:spChg chg="mod">
          <ac:chgData name="Lucy O'Meara" userId="464e4b33-bdc3-4f96-b3ab-35502ce81836" providerId="ADAL" clId="{1CE969F3-0A60-4CB2-AD59-35477446BAC9}" dt="2022-11-10T11:24:47.461" v="4084" actId="27636"/>
          <ac:spMkLst>
            <pc:docMk/>
            <pc:sldMk cId="4266654334" sldId="311"/>
            <ac:spMk id="3" creationId="{00000000-0000-0000-0000-000000000000}"/>
          </ac:spMkLst>
        </pc:spChg>
        <pc:spChg chg="add">
          <ac:chgData name="Lucy O'Meara" userId="464e4b33-bdc3-4f96-b3ab-35502ce81836" providerId="ADAL" clId="{1CE969F3-0A60-4CB2-AD59-35477446BAC9}" dt="2022-11-10T11:24:29.894" v="4077" actId="26606"/>
          <ac:spMkLst>
            <pc:docMk/>
            <pc:sldMk cId="4266654334" sldId="311"/>
            <ac:spMk id="8" creationId="{100EDD19-6802-4EC3-95CE-CFFAB042CFD6}"/>
          </ac:spMkLst>
        </pc:spChg>
        <pc:spChg chg="add">
          <ac:chgData name="Lucy O'Meara" userId="464e4b33-bdc3-4f96-b3ab-35502ce81836" providerId="ADAL" clId="{1CE969F3-0A60-4CB2-AD59-35477446BAC9}" dt="2022-11-10T11:24:29.894" v="4077" actId="26606"/>
          <ac:spMkLst>
            <pc:docMk/>
            <pc:sldMk cId="4266654334" sldId="311"/>
            <ac:spMk id="10" creationId="{DB17E863-922E-4C26-BD64-E8FD41D28661}"/>
          </ac:spMkLst>
        </pc:spChg>
      </pc:sldChg>
      <pc:sldChg chg="addSp delSp modSp mod setBg delAnim modAnim">
        <pc:chgData name="Lucy O'Meara" userId="464e4b33-bdc3-4f96-b3ab-35502ce81836" providerId="ADAL" clId="{1CE969F3-0A60-4CB2-AD59-35477446BAC9}" dt="2022-11-10T11:25:22.815" v="4092" actId="27636"/>
        <pc:sldMkLst>
          <pc:docMk/>
          <pc:sldMk cId="1014913201" sldId="312"/>
        </pc:sldMkLst>
        <pc:spChg chg="mod">
          <ac:chgData name="Lucy O'Meara" userId="464e4b33-bdc3-4f96-b3ab-35502ce81836" providerId="ADAL" clId="{1CE969F3-0A60-4CB2-AD59-35477446BAC9}" dt="2022-11-10T11:25:10.710" v="4088" actId="26606"/>
          <ac:spMkLst>
            <pc:docMk/>
            <pc:sldMk cId="1014913201" sldId="312"/>
            <ac:spMk id="2" creationId="{00000000-0000-0000-0000-000000000000}"/>
          </ac:spMkLst>
        </pc:spChg>
        <pc:spChg chg="mod">
          <ac:chgData name="Lucy O'Meara" userId="464e4b33-bdc3-4f96-b3ab-35502ce81836" providerId="ADAL" clId="{1CE969F3-0A60-4CB2-AD59-35477446BAC9}" dt="2022-11-10T11:25:22.815" v="4092" actId="27636"/>
          <ac:spMkLst>
            <pc:docMk/>
            <pc:sldMk cId="1014913201" sldId="312"/>
            <ac:spMk id="3" creationId="{00000000-0000-0000-0000-000000000000}"/>
          </ac:spMkLst>
        </pc:spChg>
        <pc:spChg chg="add">
          <ac:chgData name="Lucy O'Meara" userId="464e4b33-bdc3-4f96-b3ab-35502ce81836" providerId="ADAL" clId="{1CE969F3-0A60-4CB2-AD59-35477446BAC9}" dt="2022-11-10T11:25:10.710" v="4088" actId="26606"/>
          <ac:spMkLst>
            <pc:docMk/>
            <pc:sldMk cId="1014913201" sldId="312"/>
            <ac:spMk id="8" creationId="{100EDD19-6802-4EC3-95CE-CFFAB042CFD6}"/>
          </ac:spMkLst>
        </pc:spChg>
        <pc:spChg chg="add">
          <ac:chgData name="Lucy O'Meara" userId="464e4b33-bdc3-4f96-b3ab-35502ce81836" providerId="ADAL" clId="{1CE969F3-0A60-4CB2-AD59-35477446BAC9}" dt="2022-11-10T11:25:10.710" v="4088" actId="26606"/>
          <ac:spMkLst>
            <pc:docMk/>
            <pc:sldMk cId="1014913201" sldId="312"/>
            <ac:spMk id="10" creationId="{DB17E863-922E-4C26-BD64-E8FD41D28661}"/>
          </ac:spMkLst>
        </pc:spChg>
        <pc:picChg chg="del">
          <ac:chgData name="Lucy O'Meara" userId="464e4b33-bdc3-4f96-b3ab-35502ce81836" providerId="ADAL" clId="{1CE969F3-0A60-4CB2-AD59-35477446BAC9}" dt="2022-11-10T10:26:49.322" v="2575" actId="478"/>
          <ac:picMkLst>
            <pc:docMk/>
            <pc:sldMk cId="1014913201" sldId="312"/>
            <ac:picMk id="4" creationId="{00000000-0000-0000-0000-000000000000}"/>
          </ac:picMkLst>
        </pc:picChg>
      </pc:sldChg>
      <pc:sldChg chg="modSp">
        <pc:chgData name="Lucy O'Meara" userId="464e4b33-bdc3-4f96-b3ab-35502ce81836" providerId="ADAL" clId="{1CE969F3-0A60-4CB2-AD59-35477446BAC9}" dt="2022-11-10T09:58:16.054" v="1297"/>
        <pc:sldMkLst>
          <pc:docMk/>
          <pc:sldMk cId="2798425236" sldId="313"/>
        </pc:sldMkLst>
        <pc:spChg chg="mod">
          <ac:chgData name="Lucy O'Meara" userId="464e4b33-bdc3-4f96-b3ab-35502ce81836" providerId="ADAL" clId="{1CE969F3-0A60-4CB2-AD59-35477446BAC9}" dt="2022-11-10T09:58:16.054" v="1297"/>
          <ac:spMkLst>
            <pc:docMk/>
            <pc:sldMk cId="2798425236" sldId="313"/>
            <ac:spMk id="2" creationId="{00000000-0000-0000-0000-000000000000}"/>
          </ac:spMkLst>
        </pc:spChg>
      </pc:sldChg>
      <pc:sldChg chg="addSp modSp mod setBg modAnim">
        <pc:chgData name="Lucy O'Meara" userId="464e4b33-bdc3-4f96-b3ab-35502ce81836" providerId="ADAL" clId="{1CE969F3-0A60-4CB2-AD59-35477446BAC9}" dt="2022-11-10T11:27:07.911" v="4143" actId="20577"/>
        <pc:sldMkLst>
          <pc:docMk/>
          <pc:sldMk cId="1780578399" sldId="314"/>
        </pc:sldMkLst>
        <pc:spChg chg="mod">
          <ac:chgData name="Lucy O'Meara" userId="464e4b33-bdc3-4f96-b3ab-35502ce81836" providerId="ADAL" clId="{1CE969F3-0A60-4CB2-AD59-35477446BAC9}" dt="2022-11-10T11:27:07.911" v="4143" actId="20577"/>
          <ac:spMkLst>
            <pc:docMk/>
            <pc:sldMk cId="1780578399" sldId="314"/>
            <ac:spMk id="2" creationId="{00000000-0000-0000-0000-000000000000}"/>
          </ac:spMkLst>
        </pc:spChg>
        <pc:spChg chg="mod">
          <ac:chgData name="Lucy O'Meara" userId="464e4b33-bdc3-4f96-b3ab-35502ce81836" providerId="ADAL" clId="{1CE969F3-0A60-4CB2-AD59-35477446BAC9}" dt="2022-11-10T11:26:33.189" v="4109" actId="255"/>
          <ac:spMkLst>
            <pc:docMk/>
            <pc:sldMk cId="1780578399" sldId="314"/>
            <ac:spMk id="3" creationId="{00000000-0000-0000-0000-000000000000}"/>
          </ac:spMkLst>
        </pc:spChg>
        <pc:spChg chg="add">
          <ac:chgData name="Lucy O'Meara" userId="464e4b33-bdc3-4f96-b3ab-35502ce81836" providerId="ADAL" clId="{1CE969F3-0A60-4CB2-AD59-35477446BAC9}" dt="2022-11-10T11:26:11.502" v="4103" actId="26606"/>
          <ac:spMkLst>
            <pc:docMk/>
            <pc:sldMk cId="1780578399" sldId="314"/>
            <ac:spMk id="8" creationId="{100EDD19-6802-4EC3-95CE-CFFAB042CFD6}"/>
          </ac:spMkLst>
        </pc:spChg>
        <pc:spChg chg="add">
          <ac:chgData name="Lucy O'Meara" userId="464e4b33-bdc3-4f96-b3ab-35502ce81836" providerId="ADAL" clId="{1CE969F3-0A60-4CB2-AD59-35477446BAC9}" dt="2022-11-10T11:26:11.502" v="4103" actId="26606"/>
          <ac:spMkLst>
            <pc:docMk/>
            <pc:sldMk cId="1780578399" sldId="314"/>
            <ac:spMk id="10" creationId="{DB17E863-922E-4C26-BD64-E8FD41D28661}"/>
          </ac:spMkLst>
        </pc:spChg>
      </pc:sldChg>
      <pc:sldChg chg="modSp mod ord">
        <pc:chgData name="Lucy O'Meara" userId="464e4b33-bdc3-4f96-b3ab-35502ce81836" providerId="ADAL" clId="{1CE969F3-0A60-4CB2-AD59-35477446BAC9}" dt="2022-11-10T10:08:21.584" v="1697" actId="1076"/>
        <pc:sldMkLst>
          <pc:docMk/>
          <pc:sldMk cId="2598034734" sldId="318"/>
        </pc:sldMkLst>
        <pc:spChg chg="mod">
          <ac:chgData name="Lucy O'Meara" userId="464e4b33-bdc3-4f96-b3ab-35502ce81836" providerId="ADAL" clId="{1CE969F3-0A60-4CB2-AD59-35477446BAC9}" dt="2022-11-10T09:58:16.054" v="1297"/>
          <ac:spMkLst>
            <pc:docMk/>
            <pc:sldMk cId="2598034734" sldId="318"/>
            <ac:spMk id="2" creationId="{00000000-0000-0000-0000-000000000000}"/>
          </ac:spMkLst>
        </pc:spChg>
        <pc:spChg chg="mod">
          <ac:chgData name="Lucy O'Meara" userId="464e4b33-bdc3-4f96-b3ab-35502ce81836" providerId="ADAL" clId="{1CE969F3-0A60-4CB2-AD59-35477446BAC9}" dt="2022-11-10T09:58:16.054" v="1297"/>
          <ac:spMkLst>
            <pc:docMk/>
            <pc:sldMk cId="2598034734" sldId="318"/>
            <ac:spMk id="3" creationId="{00000000-0000-0000-0000-000000000000}"/>
          </ac:spMkLst>
        </pc:spChg>
        <pc:picChg chg="mod">
          <ac:chgData name="Lucy O'Meara" userId="464e4b33-bdc3-4f96-b3ab-35502ce81836" providerId="ADAL" clId="{1CE969F3-0A60-4CB2-AD59-35477446BAC9}" dt="2022-11-10T10:08:21.584" v="1697" actId="1076"/>
          <ac:picMkLst>
            <pc:docMk/>
            <pc:sldMk cId="2598034734" sldId="318"/>
            <ac:picMk id="6" creationId="{19C69541-688F-A0CE-B452-C19A946A61BF}"/>
          </ac:picMkLst>
        </pc:picChg>
      </pc:sldChg>
      <pc:sldChg chg="modSp mod ord">
        <pc:chgData name="Lucy O'Meara" userId="464e4b33-bdc3-4f96-b3ab-35502ce81836" providerId="ADAL" clId="{1CE969F3-0A60-4CB2-AD59-35477446BAC9}" dt="2022-11-10T10:08:30.399" v="1699" actId="1076"/>
        <pc:sldMkLst>
          <pc:docMk/>
          <pc:sldMk cId="3942160851" sldId="319"/>
        </pc:sldMkLst>
        <pc:spChg chg="mod">
          <ac:chgData name="Lucy O'Meara" userId="464e4b33-bdc3-4f96-b3ab-35502ce81836" providerId="ADAL" clId="{1CE969F3-0A60-4CB2-AD59-35477446BAC9}" dt="2022-11-10T09:58:16.054" v="1297"/>
          <ac:spMkLst>
            <pc:docMk/>
            <pc:sldMk cId="3942160851" sldId="319"/>
            <ac:spMk id="2" creationId="{00000000-0000-0000-0000-000000000000}"/>
          </ac:spMkLst>
        </pc:spChg>
        <pc:spChg chg="mod">
          <ac:chgData name="Lucy O'Meara" userId="464e4b33-bdc3-4f96-b3ab-35502ce81836" providerId="ADAL" clId="{1CE969F3-0A60-4CB2-AD59-35477446BAC9}" dt="2022-11-10T09:58:16.054" v="1297"/>
          <ac:spMkLst>
            <pc:docMk/>
            <pc:sldMk cId="3942160851" sldId="319"/>
            <ac:spMk id="3" creationId="{00000000-0000-0000-0000-000000000000}"/>
          </ac:spMkLst>
        </pc:spChg>
        <pc:picChg chg="mod">
          <ac:chgData name="Lucy O'Meara" userId="464e4b33-bdc3-4f96-b3ab-35502ce81836" providerId="ADAL" clId="{1CE969F3-0A60-4CB2-AD59-35477446BAC9}" dt="2022-11-10T10:08:30.399" v="1699" actId="1076"/>
          <ac:picMkLst>
            <pc:docMk/>
            <pc:sldMk cId="3942160851" sldId="319"/>
            <ac:picMk id="6" creationId="{4D039EB2-7D00-BD2A-36C7-B7A283031F09}"/>
          </ac:picMkLst>
        </pc:picChg>
      </pc:sldChg>
      <pc:sldChg chg="modSp del">
        <pc:chgData name="Lucy O'Meara" userId="464e4b33-bdc3-4f96-b3ab-35502ce81836" providerId="ADAL" clId="{1CE969F3-0A60-4CB2-AD59-35477446BAC9}" dt="2022-11-10T10:12:13.887" v="2275" actId="47"/>
        <pc:sldMkLst>
          <pc:docMk/>
          <pc:sldMk cId="3973145649" sldId="320"/>
        </pc:sldMkLst>
        <pc:spChg chg="mod">
          <ac:chgData name="Lucy O'Meara" userId="464e4b33-bdc3-4f96-b3ab-35502ce81836" providerId="ADAL" clId="{1CE969F3-0A60-4CB2-AD59-35477446BAC9}" dt="2022-11-10T09:58:16.054" v="1297"/>
          <ac:spMkLst>
            <pc:docMk/>
            <pc:sldMk cId="3973145649" sldId="320"/>
            <ac:spMk id="2" creationId="{00000000-0000-0000-0000-000000000000}"/>
          </ac:spMkLst>
        </pc:spChg>
        <pc:spChg chg="mod">
          <ac:chgData name="Lucy O'Meara" userId="464e4b33-bdc3-4f96-b3ab-35502ce81836" providerId="ADAL" clId="{1CE969F3-0A60-4CB2-AD59-35477446BAC9}" dt="2022-11-10T09:58:16.054" v="1297"/>
          <ac:spMkLst>
            <pc:docMk/>
            <pc:sldMk cId="3973145649" sldId="320"/>
            <ac:spMk id="3" creationId="{00000000-0000-0000-0000-000000000000}"/>
          </ac:spMkLst>
        </pc:spChg>
      </pc:sldChg>
      <pc:sldChg chg="modSp mod ord">
        <pc:chgData name="Lucy O'Meara" userId="464e4b33-bdc3-4f96-b3ab-35502ce81836" providerId="ADAL" clId="{1CE969F3-0A60-4CB2-AD59-35477446BAC9}" dt="2022-11-10T11:13:22.076" v="3740" actId="1076"/>
        <pc:sldMkLst>
          <pc:docMk/>
          <pc:sldMk cId="3615582807" sldId="321"/>
        </pc:sldMkLst>
        <pc:spChg chg="mod">
          <ac:chgData name="Lucy O'Meara" userId="464e4b33-bdc3-4f96-b3ab-35502ce81836" providerId="ADAL" clId="{1CE969F3-0A60-4CB2-AD59-35477446BAC9}" dt="2022-11-10T11:13:20.404" v="3739" actId="1076"/>
          <ac:spMkLst>
            <pc:docMk/>
            <pc:sldMk cId="3615582807" sldId="321"/>
            <ac:spMk id="2" creationId="{00000000-0000-0000-0000-000000000000}"/>
          </ac:spMkLst>
        </pc:spChg>
        <pc:spChg chg="mod">
          <ac:chgData name="Lucy O'Meara" userId="464e4b33-bdc3-4f96-b3ab-35502ce81836" providerId="ADAL" clId="{1CE969F3-0A60-4CB2-AD59-35477446BAC9}" dt="2022-11-10T11:13:22.076" v="3740" actId="1076"/>
          <ac:spMkLst>
            <pc:docMk/>
            <pc:sldMk cId="3615582807" sldId="321"/>
            <ac:spMk id="3" creationId="{00000000-0000-0000-0000-000000000000}"/>
          </ac:spMkLst>
        </pc:spChg>
      </pc:sldChg>
      <pc:sldChg chg="addSp modSp mod ord setBg">
        <pc:chgData name="Lucy O'Meara" userId="464e4b33-bdc3-4f96-b3ab-35502ce81836" providerId="ADAL" clId="{1CE969F3-0A60-4CB2-AD59-35477446BAC9}" dt="2022-11-10T11:28:57.353" v="4205" actId="255"/>
        <pc:sldMkLst>
          <pc:docMk/>
          <pc:sldMk cId="418081928" sldId="322"/>
        </pc:sldMkLst>
        <pc:spChg chg="mod">
          <ac:chgData name="Lucy O'Meara" userId="464e4b33-bdc3-4f96-b3ab-35502ce81836" providerId="ADAL" clId="{1CE969F3-0A60-4CB2-AD59-35477446BAC9}" dt="2022-11-10T11:28:53.582" v="4204" actId="26606"/>
          <ac:spMkLst>
            <pc:docMk/>
            <pc:sldMk cId="418081928" sldId="322"/>
            <ac:spMk id="2" creationId="{65BB8E58-A6AC-9062-F67E-73FB2BBA0ABF}"/>
          </ac:spMkLst>
        </pc:spChg>
        <pc:spChg chg="mod">
          <ac:chgData name="Lucy O'Meara" userId="464e4b33-bdc3-4f96-b3ab-35502ce81836" providerId="ADAL" clId="{1CE969F3-0A60-4CB2-AD59-35477446BAC9}" dt="2022-11-10T11:28:57.353" v="4205" actId="255"/>
          <ac:spMkLst>
            <pc:docMk/>
            <pc:sldMk cId="418081928" sldId="322"/>
            <ac:spMk id="3" creationId="{50E81C9E-A4D1-AF20-7DD6-9F11087DA298}"/>
          </ac:spMkLst>
        </pc:spChg>
        <pc:spChg chg="add">
          <ac:chgData name="Lucy O'Meara" userId="464e4b33-bdc3-4f96-b3ab-35502ce81836" providerId="ADAL" clId="{1CE969F3-0A60-4CB2-AD59-35477446BAC9}" dt="2022-11-10T11:28:53.582" v="4204" actId="26606"/>
          <ac:spMkLst>
            <pc:docMk/>
            <pc:sldMk cId="418081928" sldId="322"/>
            <ac:spMk id="8" creationId="{100EDD19-6802-4EC3-95CE-CFFAB042CFD6}"/>
          </ac:spMkLst>
        </pc:spChg>
        <pc:spChg chg="add">
          <ac:chgData name="Lucy O'Meara" userId="464e4b33-bdc3-4f96-b3ab-35502ce81836" providerId="ADAL" clId="{1CE969F3-0A60-4CB2-AD59-35477446BAC9}" dt="2022-11-10T11:28:53.582" v="4204" actId="26606"/>
          <ac:spMkLst>
            <pc:docMk/>
            <pc:sldMk cId="418081928" sldId="322"/>
            <ac:spMk id="10" creationId="{DB17E863-922E-4C26-BD64-E8FD41D28661}"/>
          </ac:spMkLst>
        </pc:spChg>
      </pc:sldChg>
      <pc:sldChg chg="modSp mod ord">
        <pc:chgData name="Lucy O'Meara" userId="464e4b33-bdc3-4f96-b3ab-35502ce81836" providerId="ADAL" clId="{1CE969F3-0A60-4CB2-AD59-35477446BAC9}" dt="2022-11-10T11:13:34.652" v="3744" actId="1076"/>
        <pc:sldMkLst>
          <pc:docMk/>
          <pc:sldMk cId="1701110740" sldId="323"/>
        </pc:sldMkLst>
        <pc:spChg chg="mod">
          <ac:chgData name="Lucy O'Meara" userId="464e4b33-bdc3-4f96-b3ab-35502ce81836" providerId="ADAL" clId="{1CE969F3-0A60-4CB2-AD59-35477446BAC9}" dt="2022-11-10T11:13:31.339" v="3743" actId="20577"/>
          <ac:spMkLst>
            <pc:docMk/>
            <pc:sldMk cId="1701110740" sldId="323"/>
            <ac:spMk id="2" creationId="{CE43F0C1-0C26-6554-83BC-A835098E16A6}"/>
          </ac:spMkLst>
        </pc:spChg>
        <pc:spChg chg="mod">
          <ac:chgData name="Lucy O'Meara" userId="464e4b33-bdc3-4f96-b3ab-35502ce81836" providerId="ADAL" clId="{1CE969F3-0A60-4CB2-AD59-35477446BAC9}" dt="2022-11-10T11:13:34.652" v="3744" actId="1076"/>
          <ac:spMkLst>
            <pc:docMk/>
            <pc:sldMk cId="1701110740" sldId="323"/>
            <ac:spMk id="3" creationId="{4DBF7C30-4B91-9D2B-299F-5C22379FD8E5}"/>
          </ac:spMkLst>
        </pc:spChg>
      </pc:sldChg>
      <pc:sldChg chg="new del">
        <pc:chgData name="Lucy O'Meara" userId="464e4b33-bdc3-4f96-b3ab-35502ce81836" providerId="ADAL" clId="{1CE969F3-0A60-4CB2-AD59-35477446BAC9}" dt="2022-11-09T15:55:38.415" v="1009" actId="47"/>
        <pc:sldMkLst>
          <pc:docMk/>
          <pc:sldMk cId="1753088139" sldId="324"/>
        </pc:sldMkLst>
      </pc:sldChg>
      <pc:sldChg chg="addSp delSp modSp new mod setBg">
        <pc:chgData name="Lucy O'Meara" userId="464e4b33-bdc3-4f96-b3ab-35502ce81836" providerId="ADAL" clId="{1CE969F3-0A60-4CB2-AD59-35477446BAC9}" dt="2022-11-10T11:22:58.294" v="4059" actId="1076"/>
        <pc:sldMkLst>
          <pc:docMk/>
          <pc:sldMk cId="2735839025" sldId="325"/>
        </pc:sldMkLst>
        <pc:spChg chg="mod">
          <ac:chgData name="Lucy O'Meara" userId="464e4b33-bdc3-4f96-b3ab-35502ce81836" providerId="ADAL" clId="{1CE969F3-0A60-4CB2-AD59-35477446BAC9}" dt="2022-11-10T11:22:12.817" v="4050" actId="26606"/>
          <ac:spMkLst>
            <pc:docMk/>
            <pc:sldMk cId="2735839025" sldId="325"/>
            <ac:spMk id="2" creationId="{5A842484-739E-8A99-D5A0-E52C2DCC8220}"/>
          </ac:spMkLst>
        </pc:spChg>
        <pc:spChg chg="mod">
          <ac:chgData name="Lucy O'Meara" userId="464e4b33-bdc3-4f96-b3ab-35502ce81836" providerId="ADAL" clId="{1CE969F3-0A60-4CB2-AD59-35477446BAC9}" dt="2022-11-10T11:22:39.895" v="4056" actId="20577"/>
          <ac:spMkLst>
            <pc:docMk/>
            <pc:sldMk cId="2735839025" sldId="325"/>
            <ac:spMk id="3" creationId="{36E355C4-835C-FDDF-94A0-C99FE6BAD815}"/>
          </ac:spMkLst>
        </pc:spChg>
        <pc:spChg chg="add">
          <ac:chgData name="Lucy O'Meara" userId="464e4b33-bdc3-4f96-b3ab-35502ce81836" providerId="ADAL" clId="{1CE969F3-0A60-4CB2-AD59-35477446BAC9}" dt="2022-11-10T11:22:12.817" v="4050" actId="26606"/>
          <ac:spMkLst>
            <pc:docMk/>
            <pc:sldMk cId="2735839025" sldId="325"/>
            <ac:spMk id="7" creationId="{45D37F4E-DDB4-456B-97E0-9937730A039F}"/>
          </ac:spMkLst>
        </pc:spChg>
        <pc:spChg chg="add">
          <ac:chgData name="Lucy O'Meara" userId="464e4b33-bdc3-4f96-b3ab-35502ce81836" providerId="ADAL" clId="{1CE969F3-0A60-4CB2-AD59-35477446BAC9}" dt="2022-11-10T11:22:12.817" v="4050" actId="26606"/>
          <ac:spMkLst>
            <pc:docMk/>
            <pc:sldMk cId="2735839025" sldId="325"/>
            <ac:spMk id="8" creationId="{B2DD41CD-8F47-4F56-AD12-4E2FF7696987}"/>
          </ac:spMkLst>
        </pc:spChg>
        <pc:spChg chg="add del">
          <ac:chgData name="Lucy O'Meara" userId="464e4b33-bdc3-4f96-b3ab-35502ce81836" providerId="ADAL" clId="{1CE969F3-0A60-4CB2-AD59-35477446BAC9}" dt="2022-11-10T11:20:55.049" v="4046" actId="26606"/>
          <ac:spMkLst>
            <pc:docMk/>
            <pc:sldMk cId="2735839025" sldId="325"/>
            <ac:spMk id="10" creationId="{45D37F4E-DDB4-456B-97E0-9937730A039F}"/>
          </ac:spMkLst>
        </pc:spChg>
        <pc:spChg chg="add del">
          <ac:chgData name="Lucy O'Meara" userId="464e4b33-bdc3-4f96-b3ab-35502ce81836" providerId="ADAL" clId="{1CE969F3-0A60-4CB2-AD59-35477446BAC9}" dt="2022-11-10T11:20:55.049" v="4046" actId="26606"/>
          <ac:spMkLst>
            <pc:docMk/>
            <pc:sldMk cId="2735839025" sldId="325"/>
            <ac:spMk id="12" creationId="{B2DD41CD-8F47-4F56-AD12-4E2FF7696987}"/>
          </ac:spMkLst>
        </pc:spChg>
        <pc:picChg chg="add del mod">
          <ac:chgData name="Lucy O'Meara" userId="464e4b33-bdc3-4f96-b3ab-35502ce81836" providerId="ADAL" clId="{1CE969F3-0A60-4CB2-AD59-35477446BAC9}" dt="2022-11-10T11:22:25.122" v="4053" actId="478"/>
          <ac:picMkLst>
            <pc:docMk/>
            <pc:sldMk cId="2735839025" sldId="325"/>
            <ac:picMk id="5" creationId="{8D9F6A68-4C6B-7E13-AF61-710CCA1E5CCD}"/>
          </ac:picMkLst>
        </pc:picChg>
        <pc:picChg chg="add mod">
          <ac:chgData name="Lucy O'Meara" userId="464e4b33-bdc3-4f96-b3ab-35502ce81836" providerId="ADAL" clId="{1CE969F3-0A60-4CB2-AD59-35477446BAC9}" dt="2022-11-10T11:22:58.294" v="4059" actId="1076"/>
          <ac:picMkLst>
            <pc:docMk/>
            <pc:sldMk cId="2735839025" sldId="325"/>
            <ac:picMk id="6" creationId="{1965CA33-8840-6480-1443-0E959B5FBBEF}"/>
          </ac:picMkLst>
        </pc:picChg>
      </pc:sldChg>
      <pc:sldChg chg="addSp modSp new mod setBg">
        <pc:chgData name="Lucy O'Meara" userId="464e4b33-bdc3-4f96-b3ab-35502ce81836" providerId="ADAL" clId="{1CE969F3-0A60-4CB2-AD59-35477446BAC9}" dt="2022-11-10T11:34:54.475" v="4247" actId="948"/>
        <pc:sldMkLst>
          <pc:docMk/>
          <pc:sldMk cId="2840929447" sldId="326"/>
        </pc:sldMkLst>
        <pc:spChg chg="mod">
          <ac:chgData name="Lucy O'Meara" userId="464e4b33-bdc3-4f96-b3ab-35502ce81836" providerId="ADAL" clId="{1CE969F3-0A60-4CB2-AD59-35477446BAC9}" dt="2022-11-10T11:23:01.827" v="4060" actId="26606"/>
          <ac:spMkLst>
            <pc:docMk/>
            <pc:sldMk cId="2840929447" sldId="326"/>
            <ac:spMk id="2" creationId="{BCEB7EA0-D825-D999-7120-170879B4AAB4}"/>
          </ac:spMkLst>
        </pc:spChg>
        <pc:spChg chg="mod">
          <ac:chgData name="Lucy O'Meara" userId="464e4b33-bdc3-4f96-b3ab-35502ce81836" providerId="ADAL" clId="{1CE969F3-0A60-4CB2-AD59-35477446BAC9}" dt="2022-11-10T11:34:54.475" v="4247" actId="948"/>
          <ac:spMkLst>
            <pc:docMk/>
            <pc:sldMk cId="2840929447" sldId="326"/>
            <ac:spMk id="3" creationId="{A91B00C2-C745-3835-E5F9-B46B3E88EE52}"/>
          </ac:spMkLst>
        </pc:spChg>
        <pc:spChg chg="add">
          <ac:chgData name="Lucy O'Meara" userId="464e4b33-bdc3-4f96-b3ab-35502ce81836" providerId="ADAL" clId="{1CE969F3-0A60-4CB2-AD59-35477446BAC9}" dt="2022-11-10T11:23:01.827" v="4060" actId="26606"/>
          <ac:spMkLst>
            <pc:docMk/>
            <pc:sldMk cId="2840929447" sldId="326"/>
            <ac:spMk id="8" creationId="{100EDD19-6802-4EC3-95CE-CFFAB042CFD6}"/>
          </ac:spMkLst>
        </pc:spChg>
        <pc:spChg chg="add">
          <ac:chgData name="Lucy O'Meara" userId="464e4b33-bdc3-4f96-b3ab-35502ce81836" providerId="ADAL" clId="{1CE969F3-0A60-4CB2-AD59-35477446BAC9}" dt="2022-11-10T11:23:01.827" v="4060" actId="26606"/>
          <ac:spMkLst>
            <pc:docMk/>
            <pc:sldMk cId="2840929447" sldId="326"/>
            <ac:spMk id="10" creationId="{DB17E863-922E-4C26-BD64-E8FD41D28661}"/>
          </ac:spMkLst>
        </pc:spChg>
      </pc:sldChg>
      <pc:sldChg chg="addSp delSp modSp new mod setBg modAnim">
        <pc:chgData name="Lucy O'Meara" userId="464e4b33-bdc3-4f96-b3ab-35502ce81836" providerId="ADAL" clId="{1CE969F3-0A60-4CB2-AD59-35477446BAC9}" dt="2022-11-10T11:30:34.927" v="4221" actId="1076"/>
        <pc:sldMkLst>
          <pc:docMk/>
          <pc:sldMk cId="1517254063" sldId="327"/>
        </pc:sldMkLst>
        <pc:spChg chg="mod">
          <ac:chgData name="Lucy O'Meara" userId="464e4b33-bdc3-4f96-b3ab-35502ce81836" providerId="ADAL" clId="{1CE969F3-0A60-4CB2-AD59-35477446BAC9}" dt="2022-11-10T11:30:34.927" v="4221" actId="1076"/>
          <ac:spMkLst>
            <pc:docMk/>
            <pc:sldMk cId="1517254063" sldId="327"/>
            <ac:spMk id="2" creationId="{C1FFCCA6-87CE-4590-DAF5-23272B5BAB29}"/>
          </ac:spMkLst>
        </pc:spChg>
        <pc:spChg chg="del">
          <ac:chgData name="Lucy O'Meara" userId="464e4b33-bdc3-4f96-b3ab-35502ce81836" providerId="ADAL" clId="{1CE969F3-0A60-4CB2-AD59-35477446BAC9}" dt="2022-11-09T12:26:30.337" v="500"/>
          <ac:spMkLst>
            <pc:docMk/>
            <pc:sldMk cId="1517254063" sldId="327"/>
            <ac:spMk id="3" creationId="{FDE9B5D5-EF8F-285C-D5A6-129B833A9C5C}"/>
          </ac:spMkLst>
        </pc:spChg>
        <pc:spChg chg="add">
          <ac:chgData name="Lucy O'Meara" userId="464e4b33-bdc3-4f96-b3ab-35502ce81836" providerId="ADAL" clId="{1CE969F3-0A60-4CB2-AD59-35477446BAC9}" dt="2022-11-10T11:30:08.473" v="4217" actId="26606"/>
          <ac:spMkLst>
            <pc:docMk/>
            <pc:sldMk cId="1517254063" sldId="327"/>
            <ac:spMk id="9" creationId="{FD8F1113-2E3C-46E3-B54F-B7F421EEFD11}"/>
          </ac:spMkLst>
        </pc:spChg>
        <pc:spChg chg="add">
          <ac:chgData name="Lucy O'Meara" userId="464e4b33-bdc3-4f96-b3ab-35502ce81836" providerId="ADAL" clId="{1CE969F3-0A60-4CB2-AD59-35477446BAC9}" dt="2022-11-10T11:30:08.473" v="4217" actId="26606"/>
          <ac:spMkLst>
            <pc:docMk/>
            <pc:sldMk cId="1517254063" sldId="327"/>
            <ac:spMk id="32" creationId="{4F37E7FB-7372-47E3-914E-7CF7E94B1C49}"/>
          </ac:spMkLst>
        </pc:spChg>
        <pc:spChg chg="add">
          <ac:chgData name="Lucy O'Meara" userId="464e4b33-bdc3-4f96-b3ab-35502ce81836" providerId="ADAL" clId="{1CE969F3-0A60-4CB2-AD59-35477446BAC9}" dt="2022-11-10T11:30:08.473" v="4217" actId="26606"/>
          <ac:spMkLst>
            <pc:docMk/>
            <pc:sldMk cId="1517254063" sldId="327"/>
            <ac:spMk id="34" creationId="{16E168E2-3256-43A5-9298-9E5A6AE8F736}"/>
          </ac:spMkLst>
        </pc:spChg>
        <pc:grpChg chg="add">
          <ac:chgData name="Lucy O'Meara" userId="464e4b33-bdc3-4f96-b3ab-35502ce81836" providerId="ADAL" clId="{1CE969F3-0A60-4CB2-AD59-35477446BAC9}" dt="2022-11-10T11:30:08.473" v="4217" actId="26606"/>
          <ac:grpSpMkLst>
            <pc:docMk/>
            <pc:sldMk cId="1517254063" sldId="327"/>
            <ac:grpSpMk id="11" creationId="{465DDECC-A11E-434E-87B2-8997CD3832FD}"/>
          </ac:grpSpMkLst>
        </pc:grpChg>
        <pc:picChg chg="add mod">
          <ac:chgData name="Lucy O'Meara" userId="464e4b33-bdc3-4f96-b3ab-35502ce81836" providerId="ADAL" clId="{1CE969F3-0A60-4CB2-AD59-35477446BAC9}" dt="2022-11-10T11:30:08.473" v="4217" actId="26606"/>
          <ac:picMkLst>
            <pc:docMk/>
            <pc:sldMk cId="1517254063" sldId="327"/>
            <ac:picMk id="4" creationId="{8D67D403-D819-41F9-A321-0B9003CD7E6C}"/>
          </ac:picMkLst>
        </pc:picChg>
      </pc:sldChg>
      <pc:sldChg chg="addSp modSp new mod setBg">
        <pc:chgData name="Lucy O'Meara" userId="464e4b33-bdc3-4f96-b3ab-35502ce81836" providerId="ADAL" clId="{1CE969F3-0A60-4CB2-AD59-35477446BAC9}" dt="2022-11-10T11:23:17.862" v="4065" actId="27636"/>
        <pc:sldMkLst>
          <pc:docMk/>
          <pc:sldMk cId="2950507681" sldId="328"/>
        </pc:sldMkLst>
        <pc:spChg chg="mod">
          <ac:chgData name="Lucy O'Meara" userId="464e4b33-bdc3-4f96-b3ab-35502ce81836" providerId="ADAL" clId="{1CE969F3-0A60-4CB2-AD59-35477446BAC9}" dt="2022-11-10T11:23:13.323" v="4063" actId="26606"/>
          <ac:spMkLst>
            <pc:docMk/>
            <pc:sldMk cId="2950507681" sldId="328"/>
            <ac:spMk id="2" creationId="{3C65A6DE-77F3-1C98-54C2-DE1C6E40EC67}"/>
          </ac:spMkLst>
        </pc:spChg>
        <pc:spChg chg="mod">
          <ac:chgData name="Lucy O'Meara" userId="464e4b33-bdc3-4f96-b3ab-35502ce81836" providerId="ADAL" clId="{1CE969F3-0A60-4CB2-AD59-35477446BAC9}" dt="2022-11-10T11:23:17.862" v="4065" actId="27636"/>
          <ac:spMkLst>
            <pc:docMk/>
            <pc:sldMk cId="2950507681" sldId="328"/>
            <ac:spMk id="3" creationId="{1C2F374B-FABB-08FD-1B37-D9E68E5E4FCF}"/>
          </ac:spMkLst>
        </pc:spChg>
        <pc:spChg chg="add">
          <ac:chgData name="Lucy O'Meara" userId="464e4b33-bdc3-4f96-b3ab-35502ce81836" providerId="ADAL" clId="{1CE969F3-0A60-4CB2-AD59-35477446BAC9}" dt="2022-11-10T11:23:13.323" v="4063" actId="26606"/>
          <ac:spMkLst>
            <pc:docMk/>
            <pc:sldMk cId="2950507681" sldId="328"/>
            <ac:spMk id="8" creationId="{100EDD19-6802-4EC3-95CE-CFFAB042CFD6}"/>
          </ac:spMkLst>
        </pc:spChg>
        <pc:spChg chg="add">
          <ac:chgData name="Lucy O'Meara" userId="464e4b33-bdc3-4f96-b3ab-35502ce81836" providerId="ADAL" clId="{1CE969F3-0A60-4CB2-AD59-35477446BAC9}" dt="2022-11-10T11:23:13.323" v="4063" actId="26606"/>
          <ac:spMkLst>
            <pc:docMk/>
            <pc:sldMk cId="2950507681" sldId="328"/>
            <ac:spMk id="10" creationId="{DB17E863-922E-4C26-BD64-E8FD41D28661}"/>
          </ac:spMkLst>
        </pc:spChg>
      </pc:sldChg>
      <pc:sldChg chg="addSp delSp modSp new mod setBg chgLayout">
        <pc:chgData name="Lucy O'Meara" userId="464e4b33-bdc3-4f96-b3ab-35502ce81836" providerId="ADAL" clId="{1CE969F3-0A60-4CB2-AD59-35477446BAC9}" dt="2022-11-10T11:20:04.084" v="4038" actId="1076"/>
        <pc:sldMkLst>
          <pc:docMk/>
          <pc:sldMk cId="4269593123" sldId="329"/>
        </pc:sldMkLst>
        <pc:spChg chg="del">
          <ac:chgData name="Lucy O'Meara" userId="464e4b33-bdc3-4f96-b3ab-35502ce81836" providerId="ADAL" clId="{1CE969F3-0A60-4CB2-AD59-35477446BAC9}" dt="2022-11-10T09:56:22.164" v="1067" actId="700"/>
          <ac:spMkLst>
            <pc:docMk/>
            <pc:sldMk cId="4269593123" sldId="329"/>
            <ac:spMk id="2" creationId="{6A2DE4CC-6F1E-939D-5078-18D2FF4511E0}"/>
          </ac:spMkLst>
        </pc:spChg>
        <pc:spChg chg="del">
          <ac:chgData name="Lucy O'Meara" userId="464e4b33-bdc3-4f96-b3ab-35502ce81836" providerId="ADAL" clId="{1CE969F3-0A60-4CB2-AD59-35477446BAC9}" dt="2022-11-10T09:56:22.164" v="1067" actId="700"/>
          <ac:spMkLst>
            <pc:docMk/>
            <pc:sldMk cId="4269593123" sldId="329"/>
            <ac:spMk id="3" creationId="{19C77594-2078-D2CE-78B8-A8A6DBCF141B}"/>
          </ac:spMkLst>
        </pc:spChg>
        <pc:spChg chg="add mod ord">
          <ac:chgData name="Lucy O'Meara" userId="464e4b33-bdc3-4f96-b3ab-35502ce81836" providerId="ADAL" clId="{1CE969F3-0A60-4CB2-AD59-35477446BAC9}" dt="2022-11-10T11:19:02.004" v="4017" actId="14100"/>
          <ac:spMkLst>
            <pc:docMk/>
            <pc:sldMk cId="4269593123" sldId="329"/>
            <ac:spMk id="4" creationId="{105ADF56-F646-1E5A-0BDE-20C651125DF6}"/>
          </ac:spMkLst>
        </pc:spChg>
        <pc:spChg chg="add mod ord">
          <ac:chgData name="Lucy O'Meara" userId="464e4b33-bdc3-4f96-b3ab-35502ce81836" providerId="ADAL" clId="{1CE969F3-0A60-4CB2-AD59-35477446BAC9}" dt="2022-11-10T11:20:04.084" v="4038" actId="1076"/>
          <ac:spMkLst>
            <pc:docMk/>
            <pc:sldMk cId="4269593123" sldId="329"/>
            <ac:spMk id="5" creationId="{D4930B84-7421-FEA3-5F8A-25B9D4127475}"/>
          </ac:spMkLst>
        </pc:spChg>
        <pc:spChg chg="add">
          <ac:chgData name="Lucy O'Meara" userId="464e4b33-bdc3-4f96-b3ab-35502ce81836" providerId="ADAL" clId="{1CE969F3-0A60-4CB2-AD59-35477446BAC9}" dt="2022-11-10T09:59:29.229" v="1299" actId="26606"/>
          <ac:spMkLst>
            <pc:docMk/>
            <pc:sldMk cId="4269593123" sldId="329"/>
            <ac:spMk id="14" creationId="{665DBBEF-238B-476B-96AB-8AAC3224ECEA}"/>
          </ac:spMkLst>
        </pc:spChg>
        <pc:spChg chg="add">
          <ac:chgData name="Lucy O'Meara" userId="464e4b33-bdc3-4f96-b3ab-35502ce81836" providerId="ADAL" clId="{1CE969F3-0A60-4CB2-AD59-35477446BAC9}" dt="2022-11-10T09:59:29.229" v="1299" actId="26606"/>
          <ac:spMkLst>
            <pc:docMk/>
            <pc:sldMk cId="4269593123" sldId="329"/>
            <ac:spMk id="16" creationId="{3FCFB1DE-0B7E-48CC-BA90-B2AB0889F9D6}"/>
          </ac:spMkLst>
        </pc:spChg>
        <pc:picChg chg="add mod ord">
          <ac:chgData name="Lucy O'Meara" userId="464e4b33-bdc3-4f96-b3ab-35502ce81836" providerId="ADAL" clId="{1CE969F3-0A60-4CB2-AD59-35477446BAC9}" dt="2022-11-10T11:19:32.916" v="4030" actId="1076"/>
          <ac:picMkLst>
            <pc:docMk/>
            <pc:sldMk cId="4269593123" sldId="329"/>
            <ac:picMk id="7" creationId="{1E54D5AD-1BFF-D4D3-A81F-71069BF3565A}"/>
          </ac:picMkLst>
        </pc:picChg>
        <pc:picChg chg="add mod ord">
          <ac:chgData name="Lucy O'Meara" userId="464e4b33-bdc3-4f96-b3ab-35502ce81836" providerId="ADAL" clId="{1CE969F3-0A60-4CB2-AD59-35477446BAC9}" dt="2022-11-10T11:19:18.773" v="4025" actId="1076"/>
          <ac:picMkLst>
            <pc:docMk/>
            <pc:sldMk cId="4269593123" sldId="329"/>
            <ac:picMk id="9" creationId="{A9571B0E-6AAD-CDB4-C86D-727C0E0DA89E}"/>
          </ac:picMkLst>
        </pc:picChg>
        <pc:picChg chg="add mod">
          <ac:chgData name="Lucy O'Meara" userId="464e4b33-bdc3-4f96-b3ab-35502ce81836" providerId="ADAL" clId="{1CE969F3-0A60-4CB2-AD59-35477446BAC9}" dt="2022-11-10T11:19:30.005" v="4029" actId="1076"/>
          <ac:picMkLst>
            <pc:docMk/>
            <pc:sldMk cId="4269593123" sldId="329"/>
            <ac:picMk id="10" creationId="{330BB89F-04EB-920C-C23C-E1CA9A6D70C6}"/>
          </ac:picMkLst>
        </pc:picChg>
      </pc:sldChg>
      <pc:sldChg chg="addSp modSp new mod setBg">
        <pc:chgData name="Lucy O'Meara" userId="464e4b33-bdc3-4f96-b3ab-35502ce81836" providerId="ADAL" clId="{1CE969F3-0A60-4CB2-AD59-35477446BAC9}" dt="2022-11-10T11:33:47.934" v="4222" actId="255"/>
        <pc:sldMkLst>
          <pc:docMk/>
          <pc:sldMk cId="2606769451" sldId="330"/>
        </pc:sldMkLst>
        <pc:spChg chg="mod">
          <ac:chgData name="Lucy O'Meara" userId="464e4b33-bdc3-4f96-b3ab-35502ce81836" providerId="ADAL" clId="{1CE969F3-0A60-4CB2-AD59-35477446BAC9}" dt="2022-11-10T11:20:27.109" v="4040" actId="26606"/>
          <ac:spMkLst>
            <pc:docMk/>
            <pc:sldMk cId="2606769451" sldId="330"/>
            <ac:spMk id="2" creationId="{B39B3626-8481-2855-E944-E0F972C9DC9D}"/>
          </ac:spMkLst>
        </pc:spChg>
        <pc:spChg chg="mod">
          <ac:chgData name="Lucy O'Meara" userId="464e4b33-bdc3-4f96-b3ab-35502ce81836" providerId="ADAL" clId="{1CE969F3-0A60-4CB2-AD59-35477446BAC9}" dt="2022-11-10T11:33:47.934" v="4222" actId="255"/>
          <ac:spMkLst>
            <pc:docMk/>
            <pc:sldMk cId="2606769451" sldId="330"/>
            <ac:spMk id="3" creationId="{D01E9D96-B3AB-A0A0-F79F-9C70AFC7B689}"/>
          </ac:spMkLst>
        </pc:spChg>
        <pc:spChg chg="add">
          <ac:chgData name="Lucy O'Meara" userId="464e4b33-bdc3-4f96-b3ab-35502ce81836" providerId="ADAL" clId="{1CE969F3-0A60-4CB2-AD59-35477446BAC9}" dt="2022-11-10T11:20:27.109" v="4040" actId="26606"/>
          <ac:spMkLst>
            <pc:docMk/>
            <pc:sldMk cId="2606769451" sldId="330"/>
            <ac:spMk id="8" creationId="{100EDD19-6802-4EC3-95CE-CFFAB042CFD6}"/>
          </ac:spMkLst>
        </pc:spChg>
        <pc:spChg chg="add">
          <ac:chgData name="Lucy O'Meara" userId="464e4b33-bdc3-4f96-b3ab-35502ce81836" providerId="ADAL" clId="{1CE969F3-0A60-4CB2-AD59-35477446BAC9}" dt="2022-11-10T11:20:27.109" v="4040" actId="26606"/>
          <ac:spMkLst>
            <pc:docMk/>
            <pc:sldMk cId="2606769451" sldId="330"/>
            <ac:spMk id="10" creationId="{DB17E863-922E-4C26-BD64-E8FD41D28661}"/>
          </ac:spMkLst>
        </pc:spChg>
      </pc:sldChg>
      <pc:sldChg chg="addSp modSp mod setBg">
        <pc:chgData name="Lucy O'Meara" userId="464e4b33-bdc3-4f96-b3ab-35502ce81836" providerId="ADAL" clId="{1CE969F3-0A60-4CB2-AD59-35477446BAC9}" dt="2022-11-10T11:28:41.432" v="4203" actId="255"/>
        <pc:sldMkLst>
          <pc:docMk/>
          <pc:sldMk cId="3947169145" sldId="577"/>
        </pc:sldMkLst>
        <pc:spChg chg="mod">
          <ac:chgData name="Lucy O'Meara" userId="464e4b33-bdc3-4f96-b3ab-35502ce81836" providerId="ADAL" clId="{1CE969F3-0A60-4CB2-AD59-35477446BAC9}" dt="2022-11-10T11:28:37.720" v="4202" actId="26606"/>
          <ac:spMkLst>
            <pc:docMk/>
            <pc:sldMk cId="3947169145" sldId="577"/>
            <ac:spMk id="2" creationId="{00000000-0000-0000-0000-000000000000}"/>
          </ac:spMkLst>
        </pc:spChg>
        <pc:spChg chg="mod">
          <ac:chgData name="Lucy O'Meara" userId="464e4b33-bdc3-4f96-b3ab-35502ce81836" providerId="ADAL" clId="{1CE969F3-0A60-4CB2-AD59-35477446BAC9}" dt="2022-11-10T11:28:41.432" v="4203" actId="255"/>
          <ac:spMkLst>
            <pc:docMk/>
            <pc:sldMk cId="3947169145" sldId="577"/>
            <ac:spMk id="3" creationId="{00000000-0000-0000-0000-000000000000}"/>
          </ac:spMkLst>
        </pc:spChg>
        <pc:spChg chg="add">
          <ac:chgData name="Lucy O'Meara" userId="464e4b33-bdc3-4f96-b3ab-35502ce81836" providerId="ADAL" clId="{1CE969F3-0A60-4CB2-AD59-35477446BAC9}" dt="2022-11-10T11:28:37.720" v="4202" actId="26606"/>
          <ac:spMkLst>
            <pc:docMk/>
            <pc:sldMk cId="3947169145" sldId="577"/>
            <ac:spMk id="8" creationId="{100EDD19-6802-4EC3-95CE-CFFAB042CFD6}"/>
          </ac:spMkLst>
        </pc:spChg>
        <pc:spChg chg="add">
          <ac:chgData name="Lucy O'Meara" userId="464e4b33-bdc3-4f96-b3ab-35502ce81836" providerId="ADAL" clId="{1CE969F3-0A60-4CB2-AD59-35477446BAC9}" dt="2022-11-10T11:28:37.720" v="4202" actId="26606"/>
          <ac:spMkLst>
            <pc:docMk/>
            <pc:sldMk cId="3947169145" sldId="577"/>
            <ac:spMk id="10" creationId="{DB17E863-922E-4C26-BD64-E8FD41D28661}"/>
          </ac:spMkLst>
        </pc:spChg>
      </pc:sldChg>
      <pc:sldChg chg="addSp modSp mod setBg">
        <pc:chgData name="Lucy O'Meara" userId="464e4b33-bdc3-4f96-b3ab-35502ce81836" providerId="ADAL" clId="{1CE969F3-0A60-4CB2-AD59-35477446BAC9}" dt="2022-11-10T11:27:44.340" v="4201" actId="20577"/>
        <pc:sldMkLst>
          <pc:docMk/>
          <pc:sldMk cId="2363492425" sldId="579"/>
        </pc:sldMkLst>
        <pc:spChg chg="mod">
          <ac:chgData name="Lucy O'Meara" userId="464e4b33-bdc3-4f96-b3ab-35502ce81836" providerId="ADAL" clId="{1CE969F3-0A60-4CB2-AD59-35477446BAC9}" dt="2022-11-10T11:27:44.340" v="4201" actId="20577"/>
          <ac:spMkLst>
            <pc:docMk/>
            <pc:sldMk cId="2363492425" sldId="579"/>
            <ac:spMk id="3" creationId="{00000000-0000-0000-0000-000000000000}"/>
          </ac:spMkLst>
        </pc:spChg>
        <pc:spChg chg="add">
          <ac:chgData name="Lucy O'Meara" userId="464e4b33-bdc3-4f96-b3ab-35502ce81836" providerId="ADAL" clId="{1CE969F3-0A60-4CB2-AD59-35477446BAC9}" dt="2022-11-10T11:27:19.673" v="4144" actId="26606"/>
          <ac:spMkLst>
            <pc:docMk/>
            <pc:sldMk cId="2363492425" sldId="579"/>
            <ac:spMk id="8" creationId="{100EDD19-6802-4EC3-95CE-CFFAB042CFD6}"/>
          </ac:spMkLst>
        </pc:spChg>
        <pc:spChg chg="add">
          <ac:chgData name="Lucy O'Meara" userId="464e4b33-bdc3-4f96-b3ab-35502ce81836" providerId="ADAL" clId="{1CE969F3-0A60-4CB2-AD59-35477446BAC9}" dt="2022-11-10T11:27:19.673" v="4144" actId="26606"/>
          <ac:spMkLst>
            <pc:docMk/>
            <pc:sldMk cId="2363492425" sldId="579"/>
            <ac:spMk id="10" creationId="{DB17E863-922E-4C26-BD64-E8FD41D28661}"/>
          </ac:spMkLst>
        </pc:spChg>
      </pc:sldChg>
      <pc:sldChg chg="addSp modSp add mod setBg modAnim">
        <pc:chgData name="Lucy O'Meara" userId="464e4b33-bdc3-4f96-b3ab-35502ce81836" providerId="ADAL" clId="{1CE969F3-0A60-4CB2-AD59-35477446BAC9}" dt="2022-11-10T11:25:05.350" v="4087" actId="255"/>
        <pc:sldMkLst>
          <pc:docMk/>
          <pc:sldMk cId="2681713785" sldId="592"/>
        </pc:sldMkLst>
        <pc:spChg chg="mod">
          <ac:chgData name="Lucy O'Meara" userId="464e4b33-bdc3-4f96-b3ab-35502ce81836" providerId="ADAL" clId="{1CE969F3-0A60-4CB2-AD59-35477446BAC9}" dt="2022-11-10T11:24:57.339" v="4085" actId="26606"/>
          <ac:spMkLst>
            <pc:docMk/>
            <pc:sldMk cId="2681713785" sldId="592"/>
            <ac:spMk id="2" creationId="{00000000-0000-0000-0000-000000000000}"/>
          </ac:spMkLst>
        </pc:spChg>
        <pc:spChg chg="mod">
          <ac:chgData name="Lucy O'Meara" userId="464e4b33-bdc3-4f96-b3ab-35502ce81836" providerId="ADAL" clId="{1CE969F3-0A60-4CB2-AD59-35477446BAC9}" dt="2022-11-10T11:25:05.350" v="4087" actId="255"/>
          <ac:spMkLst>
            <pc:docMk/>
            <pc:sldMk cId="2681713785" sldId="592"/>
            <ac:spMk id="3" creationId="{00000000-0000-0000-0000-000000000000}"/>
          </ac:spMkLst>
        </pc:spChg>
        <pc:spChg chg="add">
          <ac:chgData name="Lucy O'Meara" userId="464e4b33-bdc3-4f96-b3ab-35502ce81836" providerId="ADAL" clId="{1CE969F3-0A60-4CB2-AD59-35477446BAC9}" dt="2022-11-10T11:24:57.339" v="4085" actId="26606"/>
          <ac:spMkLst>
            <pc:docMk/>
            <pc:sldMk cId="2681713785" sldId="592"/>
            <ac:spMk id="8" creationId="{100EDD19-6802-4EC3-95CE-CFFAB042CFD6}"/>
          </ac:spMkLst>
        </pc:spChg>
        <pc:spChg chg="add">
          <ac:chgData name="Lucy O'Meara" userId="464e4b33-bdc3-4f96-b3ab-35502ce81836" providerId="ADAL" clId="{1CE969F3-0A60-4CB2-AD59-35477446BAC9}" dt="2022-11-10T11:24:57.339" v="4085" actId="26606"/>
          <ac:spMkLst>
            <pc:docMk/>
            <pc:sldMk cId="2681713785" sldId="592"/>
            <ac:spMk id="10" creationId="{DB17E863-922E-4C26-BD64-E8FD41D28661}"/>
          </ac:spMkLst>
        </pc:spChg>
      </pc:sldChg>
      <pc:sldChg chg="addSp delSp modSp new mod ord">
        <pc:chgData name="Lucy O'Meara" userId="464e4b33-bdc3-4f96-b3ab-35502ce81836" providerId="ADAL" clId="{1CE969F3-0A60-4CB2-AD59-35477446BAC9}" dt="2022-11-10T11:25:28.775" v="4093" actId="255"/>
        <pc:sldMkLst>
          <pc:docMk/>
          <pc:sldMk cId="649193521" sldId="593"/>
        </pc:sldMkLst>
        <pc:spChg chg="mod">
          <ac:chgData name="Lucy O'Meara" userId="464e4b33-bdc3-4f96-b3ab-35502ce81836" providerId="ADAL" clId="{1CE969F3-0A60-4CB2-AD59-35477446BAC9}" dt="2022-11-10T11:25:28.775" v="4093" actId="255"/>
          <ac:spMkLst>
            <pc:docMk/>
            <pc:sldMk cId="649193521" sldId="593"/>
            <ac:spMk id="2" creationId="{58E29E06-51A6-52F6-D9D5-CC5939E6FEAF}"/>
          </ac:spMkLst>
        </pc:spChg>
        <pc:spChg chg="del">
          <ac:chgData name="Lucy O'Meara" userId="464e4b33-bdc3-4f96-b3ab-35502ce81836" providerId="ADAL" clId="{1CE969F3-0A60-4CB2-AD59-35477446BAC9}" dt="2022-11-10T10:24:00.658" v="2468" actId="22"/>
          <ac:spMkLst>
            <pc:docMk/>
            <pc:sldMk cId="649193521" sldId="593"/>
            <ac:spMk id="3" creationId="{3254E829-57AD-F2A5-00B9-6F271E1D3C14}"/>
          </ac:spMkLst>
        </pc:spChg>
        <pc:picChg chg="add mod ord">
          <ac:chgData name="Lucy O'Meara" userId="464e4b33-bdc3-4f96-b3ab-35502ce81836" providerId="ADAL" clId="{1CE969F3-0A60-4CB2-AD59-35477446BAC9}" dt="2022-11-10T10:24:24.178" v="2496" actId="14100"/>
          <ac:picMkLst>
            <pc:docMk/>
            <pc:sldMk cId="649193521" sldId="593"/>
            <ac:picMk id="5" creationId="{0ED3C569-78EB-936F-E757-ABE3B3F466DF}"/>
          </ac:picMkLst>
        </pc:picChg>
      </pc:sldChg>
      <pc:sldChg chg="addSp modSp add mod setBg modAnim">
        <pc:chgData name="Lucy O'Meara" userId="464e4b33-bdc3-4f96-b3ab-35502ce81836" providerId="ADAL" clId="{1CE969F3-0A60-4CB2-AD59-35477446BAC9}" dt="2022-11-10T11:26:04.486" v="4102" actId="1076"/>
        <pc:sldMkLst>
          <pc:docMk/>
          <pc:sldMk cId="2767141027" sldId="594"/>
        </pc:sldMkLst>
        <pc:spChg chg="mod">
          <ac:chgData name="Lucy O'Meara" userId="464e4b33-bdc3-4f96-b3ab-35502ce81836" providerId="ADAL" clId="{1CE969F3-0A60-4CB2-AD59-35477446BAC9}" dt="2022-11-10T11:25:35.619" v="4094" actId="26606"/>
          <ac:spMkLst>
            <pc:docMk/>
            <pc:sldMk cId="2767141027" sldId="594"/>
            <ac:spMk id="2" creationId="{00000000-0000-0000-0000-000000000000}"/>
          </ac:spMkLst>
        </pc:spChg>
        <pc:spChg chg="mod">
          <ac:chgData name="Lucy O'Meara" userId="464e4b33-bdc3-4f96-b3ab-35502ce81836" providerId="ADAL" clId="{1CE969F3-0A60-4CB2-AD59-35477446BAC9}" dt="2022-11-10T11:26:01.089" v="4100" actId="20577"/>
          <ac:spMkLst>
            <pc:docMk/>
            <pc:sldMk cId="2767141027" sldId="594"/>
            <ac:spMk id="3" creationId="{00000000-0000-0000-0000-000000000000}"/>
          </ac:spMkLst>
        </pc:spChg>
        <pc:spChg chg="add">
          <ac:chgData name="Lucy O'Meara" userId="464e4b33-bdc3-4f96-b3ab-35502ce81836" providerId="ADAL" clId="{1CE969F3-0A60-4CB2-AD59-35477446BAC9}" dt="2022-11-10T11:25:35.619" v="4094" actId="26606"/>
          <ac:spMkLst>
            <pc:docMk/>
            <pc:sldMk cId="2767141027" sldId="594"/>
            <ac:spMk id="9" creationId="{45D37F4E-DDB4-456B-97E0-9937730A039F}"/>
          </ac:spMkLst>
        </pc:spChg>
        <pc:spChg chg="add">
          <ac:chgData name="Lucy O'Meara" userId="464e4b33-bdc3-4f96-b3ab-35502ce81836" providerId="ADAL" clId="{1CE969F3-0A60-4CB2-AD59-35477446BAC9}" dt="2022-11-10T11:25:35.619" v="4094" actId="26606"/>
          <ac:spMkLst>
            <pc:docMk/>
            <pc:sldMk cId="2767141027" sldId="594"/>
            <ac:spMk id="11" creationId="{B2DD41CD-8F47-4F56-AD12-4E2FF7696987}"/>
          </ac:spMkLst>
        </pc:spChg>
        <pc:picChg chg="mod">
          <ac:chgData name="Lucy O'Meara" userId="464e4b33-bdc3-4f96-b3ab-35502ce81836" providerId="ADAL" clId="{1CE969F3-0A60-4CB2-AD59-35477446BAC9}" dt="2022-11-10T11:26:04.486" v="4102" actId="1076"/>
          <ac:picMkLst>
            <pc:docMk/>
            <pc:sldMk cId="2767141027" sldId="594"/>
            <ac:picMk id="4" creationId="{00000000-0000-0000-0000-000000000000}"/>
          </ac:picMkLst>
        </pc:picChg>
      </pc:sldChg>
      <pc:sldChg chg="addSp delSp modSp new mod setBg modAnim">
        <pc:chgData name="Lucy O'Meara" userId="464e4b33-bdc3-4f96-b3ab-35502ce81836" providerId="ADAL" clId="{1CE969F3-0A60-4CB2-AD59-35477446BAC9}" dt="2022-11-10T11:34:40.926" v="4246" actId="27636"/>
        <pc:sldMkLst>
          <pc:docMk/>
          <pc:sldMk cId="68814151" sldId="595"/>
        </pc:sldMkLst>
        <pc:spChg chg="mod">
          <ac:chgData name="Lucy O'Meara" userId="464e4b33-bdc3-4f96-b3ab-35502ce81836" providerId="ADAL" clId="{1CE969F3-0A60-4CB2-AD59-35477446BAC9}" dt="2022-11-10T11:20:40.907" v="4042" actId="26606"/>
          <ac:spMkLst>
            <pc:docMk/>
            <pc:sldMk cId="68814151" sldId="595"/>
            <ac:spMk id="2" creationId="{5AC28F6E-C530-E765-24B4-E00EC3ECE567}"/>
          </ac:spMkLst>
        </pc:spChg>
        <pc:spChg chg="mod">
          <ac:chgData name="Lucy O'Meara" userId="464e4b33-bdc3-4f96-b3ab-35502ce81836" providerId="ADAL" clId="{1CE969F3-0A60-4CB2-AD59-35477446BAC9}" dt="2022-11-10T11:34:40.926" v="4246" actId="27636"/>
          <ac:spMkLst>
            <pc:docMk/>
            <pc:sldMk cId="68814151" sldId="595"/>
            <ac:spMk id="3" creationId="{D30FAD26-B204-EF8A-548D-61BB5DA5A48F}"/>
          </ac:spMkLst>
        </pc:spChg>
        <pc:spChg chg="add del">
          <ac:chgData name="Lucy O'Meara" userId="464e4b33-bdc3-4f96-b3ab-35502ce81836" providerId="ADAL" clId="{1CE969F3-0A60-4CB2-AD59-35477446BAC9}" dt="2022-11-10T11:20:40.907" v="4042" actId="26606"/>
          <ac:spMkLst>
            <pc:docMk/>
            <pc:sldMk cId="68814151" sldId="595"/>
            <ac:spMk id="8" creationId="{100EDD19-6802-4EC3-95CE-CFFAB042CFD6}"/>
          </ac:spMkLst>
        </pc:spChg>
        <pc:spChg chg="add del">
          <ac:chgData name="Lucy O'Meara" userId="464e4b33-bdc3-4f96-b3ab-35502ce81836" providerId="ADAL" clId="{1CE969F3-0A60-4CB2-AD59-35477446BAC9}" dt="2022-11-10T11:20:40.907" v="4042" actId="26606"/>
          <ac:spMkLst>
            <pc:docMk/>
            <pc:sldMk cId="68814151" sldId="595"/>
            <ac:spMk id="10" creationId="{DB17E863-922E-4C26-BD64-E8FD41D28661}"/>
          </ac:spMkLst>
        </pc:spChg>
      </pc:sldChg>
      <pc:sldChg chg="addSp delSp modSp new mod setBg">
        <pc:chgData name="Lucy O'Meara" userId="464e4b33-bdc3-4f96-b3ab-35502ce81836" providerId="ADAL" clId="{1CE969F3-0A60-4CB2-AD59-35477446BAC9}" dt="2022-11-10T11:29:51.795" v="4216" actId="26606"/>
        <pc:sldMkLst>
          <pc:docMk/>
          <pc:sldMk cId="781063722" sldId="596"/>
        </pc:sldMkLst>
        <pc:spChg chg="mod">
          <ac:chgData name="Lucy O'Meara" userId="464e4b33-bdc3-4f96-b3ab-35502ce81836" providerId="ADAL" clId="{1CE969F3-0A60-4CB2-AD59-35477446BAC9}" dt="2022-11-10T11:29:51.795" v="4216" actId="26606"/>
          <ac:spMkLst>
            <pc:docMk/>
            <pc:sldMk cId="781063722" sldId="596"/>
            <ac:spMk id="2" creationId="{7643653F-2470-A671-A90E-6D9FEF2D440C}"/>
          </ac:spMkLst>
        </pc:spChg>
        <pc:spChg chg="del">
          <ac:chgData name="Lucy O'Meara" userId="464e4b33-bdc3-4f96-b3ab-35502ce81836" providerId="ADAL" clId="{1CE969F3-0A60-4CB2-AD59-35477446BAC9}" dt="2022-11-10T11:29:51.795" v="4216" actId="26606"/>
          <ac:spMkLst>
            <pc:docMk/>
            <pc:sldMk cId="781063722" sldId="596"/>
            <ac:spMk id="3" creationId="{ACD18BC8-3CEA-D719-7CD0-27A4D93F3450}"/>
          </ac:spMkLst>
        </pc:spChg>
        <pc:spChg chg="add">
          <ac:chgData name="Lucy O'Meara" userId="464e4b33-bdc3-4f96-b3ab-35502ce81836" providerId="ADAL" clId="{1CE969F3-0A60-4CB2-AD59-35477446BAC9}" dt="2022-11-10T11:29:51.795" v="4216" actId="26606"/>
          <ac:spMkLst>
            <pc:docMk/>
            <pc:sldMk cId="781063722" sldId="596"/>
            <ac:spMk id="8" creationId="{943CAA20-3569-4189-9E48-239A229A86CA}"/>
          </ac:spMkLst>
        </pc:spChg>
        <pc:spChg chg="add">
          <ac:chgData name="Lucy O'Meara" userId="464e4b33-bdc3-4f96-b3ab-35502ce81836" providerId="ADAL" clId="{1CE969F3-0A60-4CB2-AD59-35477446BAC9}" dt="2022-11-10T11:29:51.795" v="4216" actId="26606"/>
          <ac:spMkLst>
            <pc:docMk/>
            <pc:sldMk cId="781063722" sldId="596"/>
            <ac:spMk id="10" creationId="{DA542B6D-E775-4832-91DC-2D20F857813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4E9A8896-A329-4AE4-BC92-D18827672E5F}" type="datetimeFigureOut">
              <a:rPr lang="en-GB" smtClean="0"/>
              <a:t>10/11/2022</a:t>
            </a:fld>
            <a:endParaRPr lang="en-GB"/>
          </a:p>
        </p:txBody>
      </p:sp>
      <p:sp>
        <p:nvSpPr>
          <p:cNvPr id="4" name="Footer Placeholder 3"/>
          <p:cNvSpPr>
            <a:spLocks noGrp="1"/>
          </p:cNvSpPr>
          <p:nvPr>
            <p:ph type="ftr" sz="quarter" idx="2"/>
          </p:nvPr>
        </p:nvSpPr>
        <p:spPr>
          <a:xfrm>
            <a:off x="1"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30091"/>
            <a:ext cx="2945659" cy="498134"/>
          </a:xfrm>
          <a:prstGeom prst="rect">
            <a:avLst/>
          </a:prstGeom>
        </p:spPr>
        <p:txBody>
          <a:bodyPr vert="horz" lIns="91440" tIns="45720" rIns="91440" bIns="45720" rtlCol="0" anchor="b"/>
          <a:lstStyle>
            <a:lvl1pPr algn="r">
              <a:defRPr sz="1200"/>
            </a:lvl1pPr>
          </a:lstStyle>
          <a:p>
            <a:fld id="{B3E6EF55-904B-4149-BE24-1A700C5EE5F6}" type="slidenum">
              <a:rPr lang="en-GB" smtClean="0"/>
              <a:t>‹#›</a:t>
            </a:fld>
            <a:endParaRPr lang="en-GB"/>
          </a:p>
        </p:txBody>
      </p:sp>
    </p:spTree>
    <p:extLst>
      <p:ext uri="{BB962C8B-B14F-4D97-AF65-F5344CB8AC3E}">
        <p14:creationId xmlns:p14="http://schemas.microsoft.com/office/powerpoint/2010/main" val="1644262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13BCA2EF-666A-4D8B-AB44-EF5FE5012A39}" type="datetimeFigureOut">
              <a:rPr lang="en-GB" smtClean="0"/>
              <a:t>10/11/2022</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9"/>
            <a:ext cx="5438140" cy="3909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1"/>
            <a:ext cx="2945659" cy="498134"/>
          </a:xfrm>
          <a:prstGeom prst="rect">
            <a:avLst/>
          </a:prstGeom>
        </p:spPr>
        <p:txBody>
          <a:bodyPr vert="horz" lIns="91440" tIns="45720" rIns="91440" bIns="45720" rtlCol="0" anchor="b"/>
          <a:lstStyle>
            <a:lvl1pPr algn="r">
              <a:defRPr sz="1200"/>
            </a:lvl1pPr>
          </a:lstStyle>
          <a:p>
            <a:fld id="{83C44A0D-0ED8-4A11-9092-15D884BAD541}" type="slidenum">
              <a:rPr lang="en-GB" smtClean="0"/>
              <a:t>‹#›</a:t>
            </a:fld>
            <a:endParaRPr lang="en-GB"/>
          </a:p>
        </p:txBody>
      </p:sp>
    </p:spTree>
    <p:extLst>
      <p:ext uri="{BB962C8B-B14F-4D97-AF65-F5344CB8AC3E}">
        <p14:creationId xmlns:p14="http://schemas.microsoft.com/office/powerpoint/2010/main" val="3912124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Excerpted from</a:t>
            </a:r>
            <a:r>
              <a:rPr lang="en-GB" baseline="0" dirty="0"/>
              <a:t> CHASE guidance notes for applicants:</a:t>
            </a:r>
          </a:p>
          <a:p>
            <a:endParaRPr lang="en-GB" baseline="0" dirty="0"/>
          </a:p>
          <a:p>
            <a:r>
              <a:rPr lang="en-GB" sz="1200" b="0" i="0" u="none" strike="noStrike" kern="1200" baseline="0" dirty="0">
                <a:solidFill>
                  <a:schemeClr val="tx1"/>
                </a:solidFill>
                <a:latin typeface="+mn-lt"/>
                <a:ea typeface="+mn-ea"/>
                <a:cs typeface="+mn-cs"/>
              </a:rPr>
              <a:t>Please provide a description of your research proposal of no more than 10,000 characters, under the following headings:</a:t>
            </a:r>
          </a:p>
          <a:p>
            <a:r>
              <a:rPr lang="en-GB" sz="1200" b="1" i="0" u="none" strike="noStrike" kern="1200" baseline="0" dirty="0">
                <a:solidFill>
                  <a:schemeClr val="tx1"/>
                </a:solidFill>
                <a:latin typeface="+mn-lt"/>
                <a:ea typeface="+mn-ea"/>
                <a:cs typeface="+mn-cs"/>
              </a:rPr>
              <a:t>Introduction</a:t>
            </a:r>
          </a:p>
          <a:p>
            <a:r>
              <a:rPr lang="en-GB" sz="1200" b="0" i="0" u="none" strike="noStrike" kern="1200" baseline="0" dirty="0">
                <a:solidFill>
                  <a:schemeClr val="tx1"/>
                </a:solidFill>
                <a:latin typeface="+mn-lt"/>
                <a:ea typeface="+mn-ea"/>
                <a:cs typeface="+mn-cs"/>
              </a:rPr>
              <a:t>Use this section to introduce the questions and issues central to your research. Identify the field of study in broad terms and indicate how you expect your research to intervene in the field.</a:t>
            </a:r>
          </a:p>
          <a:p>
            <a:r>
              <a:rPr lang="en-GB" sz="1200" b="1" i="0" u="none" strike="noStrike" kern="1200" baseline="0" dirty="0">
                <a:solidFill>
                  <a:schemeClr val="tx1"/>
                </a:solidFill>
                <a:latin typeface="+mn-lt"/>
                <a:ea typeface="+mn-ea"/>
                <a:cs typeface="+mn-cs"/>
              </a:rPr>
              <a:t>Research background and question</a:t>
            </a:r>
          </a:p>
          <a:p>
            <a:r>
              <a:rPr lang="en-GB" sz="1200" b="0" i="0" u="none" strike="noStrike" kern="1200" baseline="0" dirty="0">
                <a:solidFill>
                  <a:schemeClr val="tx1"/>
                </a:solidFill>
                <a:latin typeface="+mn-lt"/>
                <a:ea typeface="+mn-ea"/>
                <a:cs typeface="+mn-cs"/>
              </a:rPr>
              <a:t>Use this section to expand your Introduction. What are the key sources, texts and approaches in the field? How does your proposal differ from existing lines of argument? What does your project contribute to existing work in the field? How does it extend our understanding of particular questions or topics? You need to set out your research questions as clearly as possible. Identify the problems that you want to explore and explain why it is important to do so. Please use this section to indicate how your previous studies, professional and/or other experience contribute to your understanding of the field and your preparedness for research, and also your motivation for undertaking this project. Think about how to situate your project in the context of the university and its disciplines. You can also discuss the impact of your research for non-academic institutions and audiences.</a:t>
            </a:r>
          </a:p>
          <a:p>
            <a:endParaRPr lang="en-GB" dirty="0"/>
          </a:p>
        </p:txBody>
      </p:sp>
      <p:sp>
        <p:nvSpPr>
          <p:cNvPr id="4" name="Slide Number Placeholder 3"/>
          <p:cNvSpPr>
            <a:spLocks noGrp="1"/>
          </p:cNvSpPr>
          <p:nvPr>
            <p:ph type="sldNum" sz="quarter" idx="10"/>
          </p:nvPr>
        </p:nvSpPr>
        <p:spPr/>
        <p:txBody>
          <a:bodyPr/>
          <a:lstStyle/>
          <a:p>
            <a:fld id="{83C44A0D-0ED8-4A11-9092-15D884BAD541}" type="slidenum">
              <a:rPr lang="en-GB" smtClean="0"/>
              <a:t>12</a:t>
            </a:fld>
            <a:endParaRPr lang="en-GB"/>
          </a:p>
        </p:txBody>
      </p:sp>
    </p:spTree>
    <p:extLst>
      <p:ext uri="{BB962C8B-B14F-4D97-AF65-F5344CB8AC3E}">
        <p14:creationId xmlns:p14="http://schemas.microsoft.com/office/powerpoint/2010/main" val="303418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Excerpted from</a:t>
            </a:r>
            <a:r>
              <a:rPr lang="en-GB" baseline="0" dirty="0"/>
              <a:t> CHASE guidance notes for applicants:</a:t>
            </a:r>
          </a:p>
          <a:p>
            <a:endParaRPr lang="en-GB" baseline="0" dirty="0"/>
          </a:p>
          <a:p>
            <a:r>
              <a:rPr lang="en-GB" sz="1200" b="0" i="0" u="none" strike="noStrike" kern="1200" baseline="0" dirty="0">
                <a:solidFill>
                  <a:schemeClr val="tx1"/>
                </a:solidFill>
                <a:latin typeface="+mn-lt"/>
                <a:ea typeface="+mn-ea"/>
                <a:cs typeface="+mn-cs"/>
              </a:rPr>
              <a:t>Please provide a description of your research proposal of no more than 10,000 characters, under the following headings:</a:t>
            </a:r>
          </a:p>
          <a:p>
            <a:r>
              <a:rPr lang="en-GB" sz="1200" b="1" i="0" u="none" strike="noStrike" kern="1200" baseline="0" dirty="0">
                <a:solidFill>
                  <a:schemeClr val="tx1"/>
                </a:solidFill>
                <a:latin typeface="+mn-lt"/>
                <a:ea typeface="+mn-ea"/>
                <a:cs typeface="+mn-cs"/>
              </a:rPr>
              <a:t>Introduction</a:t>
            </a:r>
          </a:p>
          <a:p>
            <a:r>
              <a:rPr lang="en-GB" sz="1200" b="0" i="0" u="none" strike="noStrike" kern="1200" baseline="0" dirty="0">
                <a:solidFill>
                  <a:schemeClr val="tx1"/>
                </a:solidFill>
                <a:latin typeface="+mn-lt"/>
                <a:ea typeface="+mn-ea"/>
                <a:cs typeface="+mn-cs"/>
              </a:rPr>
              <a:t>Use this section to introduce the questions and issues central to your research. Identify the field of study in broad terms and indicate how you expect your research to intervene in the field.</a:t>
            </a:r>
          </a:p>
          <a:p>
            <a:r>
              <a:rPr lang="en-GB" sz="1200" b="1" i="0" u="none" strike="noStrike" kern="1200" baseline="0" dirty="0">
                <a:solidFill>
                  <a:schemeClr val="tx1"/>
                </a:solidFill>
                <a:latin typeface="+mn-lt"/>
                <a:ea typeface="+mn-ea"/>
                <a:cs typeface="+mn-cs"/>
              </a:rPr>
              <a:t>Research background and question</a:t>
            </a:r>
          </a:p>
          <a:p>
            <a:r>
              <a:rPr lang="en-GB" sz="1200" b="0" i="0" u="none" strike="noStrike" kern="1200" baseline="0" dirty="0">
                <a:solidFill>
                  <a:schemeClr val="tx1"/>
                </a:solidFill>
                <a:latin typeface="+mn-lt"/>
                <a:ea typeface="+mn-ea"/>
                <a:cs typeface="+mn-cs"/>
              </a:rPr>
              <a:t>Use this section to expand your Introduction. What are the key sources, texts and approaches in the field? How does your proposal differ from existing lines of argument? What does your project contribute to existing work in the field? How does it extend our understanding of particular questions or topics? You need to set out your research questions as clearly as possible. Identify the problems that you want to explore and explain why it is important to do so. Please use this section to indicate how your previous studies, professional and/or other experience contribute to your understanding of the field and your preparedness for research, and also your motivation for undertaking this project. Think about how to situate your project in the context of the university and its disciplines. You can also discuss the impact of your research for non-academic institutions and audiences.</a:t>
            </a:r>
          </a:p>
          <a:p>
            <a:endParaRPr lang="en-GB" dirty="0"/>
          </a:p>
        </p:txBody>
      </p:sp>
      <p:sp>
        <p:nvSpPr>
          <p:cNvPr id="4" name="Slide Number Placeholder 3"/>
          <p:cNvSpPr>
            <a:spLocks noGrp="1"/>
          </p:cNvSpPr>
          <p:nvPr>
            <p:ph type="sldNum" sz="quarter" idx="10"/>
          </p:nvPr>
        </p:nvSpPr>
        <p:spPr/>
        <p:txBody>
          <a:bodyPr/>
          <a:lstStyle/>
          <a:p>
            <a:fld id="{83C44A0D-0ED8-4A11-9092-15D884BAD541}" type="slidenum">
              <a:rPr lang="en-GB" smtClean="0"/>
              <a:t>13</a:t>
            </a:fld>
            <a:endParaRPr lang="en-GB"/>
          </a:p>
        </p:txBody>
      </p:sp>
    </p:spTree>
    <p:extLst>
      <p:ext uri="{BB962C8B-B14F-4D97-AF65-F5344CB8AC3E}">
        <p14:creationId xmlns:p14="http://schemas.microsoft.com/office/powerpoint/2010/main" val="242369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Excerpted from</a:t>
            </a:r>
            <a:r>
              <a:rPr lang="en-GB" baseline="0" dirty="0"/>
              <a:t> CHASE guidance notes for applicants:</a:t>
            </a:r>
          </a:p>
          <a:p>
            <a:r>
              <a:rPr lang="en-GB" sz="1200" b="1" i="0" u="none" strike="noStrike" kern="1200" baseline="0" dirty="0">
                <a:solidFill>
                  <a:schemeClr val="tx1"/>
                </a:solidFill>
                <a:latin typeface="+mn-lt"/>
                <a:ea typeface="+mn-ea"/>
                <a:cs typeface="+mn-cs"/>
              </a:rPr>
              <a:t>Research methods</a:t>
            </a:r>
          </a:p>
          <a:p>
            <a:r>
              <a:rPr lang="en-GB" sz="1200" b="0" i="0" u="none" strike="noStrike" kern="1200" baseline="0" dirty="0">
                <a:solidFill>
                  <a:schemeClr val="tx1"/>
                </a:solidFill>
                <a:latin typeface="+mn-lt"/>
                <a:ea typeface="+mn-ea"/>
                <a:cs typeface="+mn-cs"/>
              </a:rPr>
              <a:t>Give a brief statement detailing how you will achieve the aims set out in the previous sections. Your focus here will depend very much on your discipline(s) and research topic. You can consider the following questions (no one project will require you to answer them all):</a:t>
            </a:r>
          </a:p>
          <a:p>
            <a:r>
              <a:rPr lang="en-GB" sz="1200" b="0" i="0" u="none" strike="noStrike" kern="1200" baseline="0" dirty="0">
                <a:solidFill>
                  <a:schemeClr val="tx1"/>
                </a:solidFill>
                <a:latin typeface="+mn-lt"/>
                <a:ea typeface="+mn-ea"/>
                <a:cs typeface="+mn-cs"/>
              </a:rPr>
              <a:t>• Does your project involve archival sources, particular databases or</a:t>
            </a:r>
          </a:p>
          <a:p>
            <a:r>
              <a:rPr lang="en-GB" sz="1200" b="0" i="0" u="none" strike="noStrike" kern="1200" baseline="0" dirty="0">
                <a:solidFill>
                  <a:schemeClr val="tx1"/>
                </a:solidFill>
                <a:latin typeface="+mn-lt"/>
                <a:ea typeface="+mn-ea"/>
                <a:cs typeface="+mn-cs"/>
              </a:rPr>
              <a:t>specialist libraries?</a:t>
            </a:r>
          </a:p>
          <a:p>
            <a:r>
              <a:rPr lang="en-GB" sz="1200" b="0" i="0" u="none" strike="noStrike" kern="1200" baseline="0" dirty="0">
                <a:solidFill>
                  <a:schemeClr val="tx1"/>
                </a:solidFill>
                <a:latin typeface="+mn-lt"/>
                <a:ea typeface="+mn-ea"/>
                <a:cs typeface="+mn-cs"/>
              </a:rPr>
              <a:t>• Will you need access to facilities at another institution? Is your study</a:t>
            </a:r>
          </a:p>
          <a:p>
            <a:r>
              <a:rPr lang="en-GB" sz="1200" b="0" i="0" u="none" strike="noStrike" kern="1200" baseline="0" dirty="0">
                <a:solidFill>
                  <a:schemeClr val="tx1"/>
                </a:solidFill>
                <a:latin typeface="+mn-lt"/>
                <a:ea typeface="+mn-ea"/>
                <a:cs typeface="+mn-cs"/>
              </a:rPr>
              <a:t>interdisciplinary?</a:t>
            </a:r>
          </a:p>
          <a:p>
            <a:r>
              <a:rPr lang="en-GB" sz="1200" b="0" i="0" u="none" strike="noStrike" kern="1200" baseline="0" dirty="0">
                <a:solidFill>
                  <a:schemeClr val="tx1"/>
                </a:solidFill>
                <a:latin typeface="+mn-lt"/>
                <a:ea typeface="+mn-ea"/>
                <a:cs typeface="+mn-cs"/>
              </a:rPr>
              <a:t>• How does your creative practice contribute to your research?</a:t>
            </a:r>
          </a:p>
          <a:p>
            <a:r>
              <a:rPr lang="en-GB" sz="1200" b="0" i="0" u="none" strike="noStrike" kern="1200" baseline="0" dirty="0">
                <a:solidFill>
                  <a:schemeClr val="tx1"/>
                </a:solidFill>
                <a:latin typeface="+mn-lt"/>
                <a:ea typeface="+mn-ea"/>
                <a:cs typeface="+mn-cs"/>
              </a:rPr>
              <a:t>• What theoretical resources do you intend to use and why?</a:t>
            </a:r>
          </a:p>
          <a:p>
            <a:r>
              <a:rPr lang="en-GB" sz="1200" b="0" i="0" u="none" strike="noStrike" kern="1200" baseline="0" dirty="0">
                <a:solidFill>
                  <a:schemeClr val="tx1"/>
                </a:solidFill>
                <a:latin typeface="+mn-lt"/>
                <a:ea typeface="+mn-ea"/>
                <a:cs typeface="+mn-cs"/>
              </a:rPr>
              <a:t>• Are there any organisations working in your area who might offer the</a:t>
            </a:r>
          </a:p>
          <a:p>
            <a:r>
              <a:rPr lang="en-GB" sz="1200" b="0" i="0" u="none" strike="noStrike" kern="1200" baseline="0" dirty="0">
                <a:solidFill>
                  <a:schemeClr val="tx1"/>
                </a:solidFill>
                <a:latin typeface="+mn-lt"/>
                <a:ea typeface="+mn-ea"/>
                <a:cs typeface="+mn-cs"/>
              </a:rPr>
              <a:t>opportunity for collaborative research?</a:t>
            </a:r>
          </a:p>
          <a:p>
            <a:r>
              <a:rPr lang="en-GB" sz="1200" b="0" i="0" u="none" strike="noStrike" kern="1200" baseline="0" dirty="0">
                <a:solidFill>
                  <a:schemeClr val="tx1"/>
                </a:solidFill>
                <a:latin typeface="+mn-lt"/>
                <a:ea typeface="+mn-ea"/>
                <a:cs typeface="+mn-cs"/>
              </a:rPr>
              <a:t>• Is your research based on the work of a single author, artist or theorist, or a</a:t>
            </a:r>
          </a:p>
          <a:p>
            <a:r>
              <a:rPr lang="en-GB" sz="1200" b="0" i="0" u="none" strike="noStrike" kern="1200" baseline="0" dirty="0">
                <a:solidFill>
                  <a:schemeClr val="tx1"/>
                </a:solidFill>
                <a:latin typeface="+mn-lt"/>
                <a:ea typeface="+mn-ea"/>
                <a:cs typeface="+mn-cs"/>
              </a:rPr>
              <a:t>group of individuals or texts?</a:t>
            </a:r>
          </a:p>
          <a:p>
            <a:r>
              <a:rPr lang="en-GB" sz="1200" b="0" i="0" u="none" strike="noStrike" kern="1200" baseline="0" dirty="0">
                <a:solidFill>
                  <a:schemeClr val="tx1"/>
                </a:solidFill>
                <a:latin typeface="+mn-lt"/>
                <a:ea typeface="+mn-ea"/>
                <a:cs typeface="+mn-cs"/>
              </a:rPr>
              <a:t>• What forms of textual, historical, visual or material analysis are relevant to</a:t>
            </a:r>
          </a:p>
          <a:p>
            <a:r>
              <a:rPr lang="en-GB" sz="1200" b="0" i="0" u="none" strike="noStrike" kern="1200" baseline="0" dirty="0">
                <a:solidFill>
                  <a:schemeClr val="tx1"/>
                </a:solidFill>
                <a:latin typeface="+mn-lt"/>
                <a:ea typeface="+mn-ea"/>
                <a:cs typeface="+mn-cs"/>
              </a:rPr>
              <a:t>your topic?</a:t>
            </a:r>
          </a:p>
          <a:p>
            <a:r>
              <a:rPr lang="en-GB" sz="1200" b="0" i="0" u="none" strike="noStrike" kern="1200" baseline="0" dirty="0">
                <a:solidFill>
                  <a:schemeClr val="tx1"/>
                </a:solidFill>
                <a:latin typeface="+mn-lt"/>
                <a:ea typeface="+mn-ea"/>
                <a:cs typeface="+mn-cs"/>
              </a:rPr>
              <a:t>• Is there a ‘gap’ in established approaches to your field of study that you</a:t>
            </a:r>
          </a:p>
          <a:p>
            <a:r>
              <a:rPr lang="en-GB" sz="1200" b="0" i="0" u="none" strike="noStrike" kern="1200" baseline="0" dirty="0">
                <a:solidFill>
                  <a:schemeClr val="tx1"/>
                </a:solidFill>
                <a:latin typeface="+mn-lt"/>
                <a:ea typeface="+mn-ea"/>
                <a:cs typeface="+mn-cs"/>
              </a:rPr>
              <a:t>want to explore?</a:t>
            </a:r>
          </a:p>
          <a:p>
            <a:r>
              <a:rPr lang="en-GB" sz="1200" b="0" i="0" u="none" strike="noStrike" kern="1200" baseline="0" dirty="0">
                <a:solidFill>
                  <a:schemeClr val="tx1"/>
                </a:solidFill>
                <a:latin typeface="+mn-lt"/>
                <a:ea typeface="+mn-ea"/>
                <a:cs typeface="+mn-cs"/>
              </a:rPr>
              <a:t>• Are there ethical issues that you need to address in undertaking your research?</a:t>
            </a:r>
          </a:p>
          <a:p>
            <a:r>
              <a:rPr lang="en-GB" sz="1200" b="0" i="0" u="none" strike="noStrike" kern="1200" baseline="0" dirty="0">
                <a:solidFill>
                  <a:schemeClr val="tx1"/>
                </a:solidFill>
                <a:latin typeface="+mn-lt"/>
                <a:ea typeface="+mn-ea"/>
                <a:cs typeface="+mn-cs"/>
              </a:rPr>
              <a:t>• Will you be involved in fieldwork?</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Schedule of work</a:t>
            </a:r>
          </a:p>
          <a:p>
            <a:r>
              <a:rPr lang="en-GB" sz="1200" b="0" i="0" u="none" strike="noStrike" kern="1200" baseline="0" dirty="0">
                <a:solidFill>
                  <a:schemeClr val="tx1"/>
                </a:solidFill>
                <a:latin typeface="+mn-lt"/>
                <a:ea typeface="+mn-ea"/>
                <a:cs typeface="+mn-cs"/>
              </a:rPr>
              <a:t>Use this section to show that you have a realistic plan for completion of the project within the period of the award. You may want to think here about dividing the proposal into sections (not necessarily chapters at this stage) with a timetable for researching and writing up each section.</a:t>
            </a:r>
          </a:p>
          <a:p>
            <a:r>
              <a:rPr lang="en-GB" sz="1200" b="1" i="0" u="none" strike="noStrike" kern="1200" baseline="0" dirty="0">
                <a:solidFill>
                  <a:schemeClr val="tx1"/>
                </a:solidFill>
                <a:latin typeface="+mn-lt"/>
                <a:ea typeface="+mn-ea"/>
                <a:cs typeface="+mn-cs"/>
              </a:rPr>
              <a:t>Research environment</a:t>
            </a:r>
          </a:p>
          <a:p>
            <a:r>
              <a:rPr lang="en-GB" sz="1200" b="0" i="0" u="none" strike="noStrike" kern="1200" baseline="0" dirty="0">
                <a:solidFill>
                  <a:schemeClr val="tx1"/>
                </a:solidFill>
                <a:latin typeface="+mn-lt"/>
                <a:ea typeface="+mn-ea"/>
                <a:cs typeface="+mn-cs"/>
              </a:rPr>
              <a:t>Use this section to detail how your proposal will be supported by the research environment at your institution. This might include: the proposed supervision, the home department(s) or equivalent, the institutional support (including available archives, sources, research centres), and any external organisations involved. You should demonstrate that you have given clear thought to the fit between your project and the proposed research environment.</a:t>
            </a:r>
            <a:endParaRPr lang="en-GB" baseline="0" dirty="0"/>
          </a:p>
        </p:txBody>
      </p:sp>
      <p:sp>
        <p:nvSpPr>
          <p:cNvPr id="4" name="Slide Number Placeholder 3"/>
          <p:cNvSpPr>
            <a:spLocks noGrp="1"/>
          </p:cNvSpPr>
          <p:nvPr>
            <p:ph type="sldNum" sz="quarter" idx="10"/>
          </p:nvPr>
        </p:nvSpPr>
        <p:spPr/>
        <p:txBody>
          <a:bodyPr/>
          <a:lstStyle/>
          <a:p>
            <a:fld id="{83C44A0D-0ED8-4A11-9092-15D884BAD541}" type="slidenum">
              <a:rPr lang="en-GB" smtClean="0"/>
              <a:t>14</a:t>
            </a:fld>
            <a:endParaRPr lang="en-GB"/>
          </a:p>
        </p:txBody>
      </p:sp>
    </p:spTree>
    <p:extLst>
      <p:ext uri="{BB962C8B-B14F-4D97-AF65-F5344CB8AC3E}">
        <p14:creationId xmlns:p14="http://schemas.microsoft.com/office/powerpoint/2010/main" val="2626333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Excerpted from</a:t>
            </a:r>
            <a:r>
              <a:rPr lang="en-GB" baseline="0" dirty="0"/>
              <a:t> CHASE guidance notes for applicants:</a:t>
            </a:r>
          </a:p>
          <a:p>
            <a:r>
              <a:rPr lang="en-GB" sz="1200" b="1" i="0" u="none" strike="noStrike" kern="1200" baseline="0" dirty="0">
                <a:solidFill>
                  <a:schemeClr val="tx1"/>
                </a:solidFill>
                <a:latin typeface="+mn-lt"/>
                <a:ea typeface="+mn-ea"/>
                <a:cs typeface="+mn-cs"/>
              </a:rPr>
              <a:t>Research methods</a:t>
            </a:r>
          </a:p>
          <a:p>
            <a:r>
              <a:rPr lang="en-GB" sz="1200" b="0" i="0" u="none" strike="noStrike" kern="1200" baseline="0" dirty="0">
                <a:solidFill>
                  <a:schemeClr val="tx1"/>
                </a:solidFill>
                <a:latin typeface="+mn-lt"/>
                <a:ea typeface="+mn-ea"/>
                <a:cs typeface="+mn-cs"/>
              </a:rPr>
              <a:t>Give a brief statement detailing how you will achieve the aims set out in the previous sections. Your focus here will depend very much on your discipline(s) and research topic. You can consider the following questions (no one project will require you to answer them all):</a:t>
            </a:r>
          </a:p>
          <a:p>
            <a:r>
              <a:rPr lang="en-GB" sz="1200" b="0" i="0" u="none" strike="noStrike" kern="1200" baseline="0" dirty="0">
                <a:solidFill>
                  <a:schemeClr val="tx1"/>
                </a:solidFill>
                <a:latin typeface="+mn-lt"/>
                <a:ea typeface="+mn-ea"/>
                <a:cs typeface="+mn-cs"/>
              </a:rPr>
              <a:t>• Does your project involve archival sources, particular databases or</a:t>
            </a:r>
          </a:p>
          <a:p>
            <a:r>
              <a:rPr lang="en-GB" sz="1200" b="0" i="0" u="none" strike="noStrike" kern="1200" baseline="0" dirty="0">
                <a:solidFill>
                  <a:schemeClr val="tx1"/>
                </a:solidFill>
                <a:latin typeface="+mn-lt"/>
                <a:ea typeface="+mn-ea"/>
                <a:cs typeface="+mn-cs"/>
              </a:rPr>
              <a:t>specialist libraries?</a:t>
            </a:r>
          </a:p>
          <a:p>
            <a:r>
              <a:rPr lang="en-GB" sz="1200" b="0" i="0" u="none" strike="noStrike" kern="1200" baseline="0" dirty="0">
                <a:solidFill>
                  <a:schemeClr val="tx1"/>
                </a:solidFill>
                <a:latin typeface="+mn-lt"/>
                <a:ea typeface="+mn-ea"/>
                <a:cs typeface="+mn-cs"/>
              </a:rPr>
              <a:t>• Will you need access to facilities at another institution? Is your study</a:t>
            </a:r>
          </a:p>
          <a:p>
            <a:r>
              <a:rPr lang="en-GB" sz="1200" b="0" i="0" u="none" strike="noStrike" kern="1200" baseline="0" dirty="0">
                <a:solidFill>
                  <a:schemeClr val="tx1"/>
                </a:solidFill>
                <a:latin typeface="+mn-lt"/>
                <a:ea typeface="+mn-ea"/>
                <a:cs typeface="+mn-cs"/>
              </a:rPr>
              <a:t>interdisciplinary?</a:t>
            </a:r>
          </a:p>
          <a:p>
            <a:r>
              <a:rPr lang="en-GB" sz="1200" b="0" i="0" u="none" strike="noStrike" kern="1200" baseline="0" dirty="0">
                <a:solidFill>
                  <a:schemeClr val="tx1"/>
                </a:solidFill>
                <a:latin typeface="+mn-lt"/>
                <a:ea typeface="+mn-ea"/>
                <a:cs typeface="+mn-cs"/>
              </a:rPr>
              <a:t>• How does your creative practice contribute to your research?</a:t>
            </a:r>
          </a:p>
          <a:p>
            <a:r>
              <a:rPr lang="en-GB" sz="1200" b="0" i="0" u="none" strike="noStrike" kern="1200" baseline="0" dirty="0">
                <a:solidFill>
                  <a:schemeClr val="tx1"/>
                </a:solidFill>
                <a:latin typeface="+mn-lt"/>
                <a:ea typeface="+mn-ea"/>
                <a:cs typeface="+mn-cs"/>
              </a:rPr>
              <a:t>• What theoretical resources do you intend to use and why?</a:t>
            </a:r>
          </a:p>
          <a:p>
            <a:r>
              <a:rPr lang="en-GB" sz="1200" b="0" i="0" u="none" strike="noStrike" kern="1200" baseline="0" dirty="0">
                <a:solidFill>
                  <a:schemeClr val="tx1"/>
                </a:solidFill>
                <a:latin typeface="+mn-lt"/>
                <a:ea typeface="+mn-ea"/>
                <a:cs typeface="+mn-cs"/>
              </a:rPr>
              <a:t>• Are there any organisations working in your area who might offer the</a:t>
            </a:r>
          </a:p>
          <a:p>
            <a:r>
              <a:rPr lang="en-GB" sz="1200" b="0" i="0" u="none" strike="noStrike" kern="1200" baseline="0" dirty="0">
                <a:solidFill>
                  <a:schemeClr val="tx1"/>
                </a:solidFill>
                <a:latin typeface="+mn-lt"/>
                <a:ea typeface="+mn-ea"/>
                <a:cs typeface="+mn-cs"/>
              </a:rPr>
              <a:t>opportunity for collaborative research?</a:t>
            </a:r>
          </a:p>
          <a:p>
            <a:r>
              <a:rPr lang="en-GB" sz="1200" b="0" i="0" u="none" strike="noStrike" kern="1200" baseline="0" dirty="0">
                <a:solidFill>
                  <a:schemeClr val="tx1"/>
                </a:solidFill>
                <a:latin typeface="+mn-lt"/>
                <a:ea typeface="+mn-ea"/>
                <a:cs typeface="+mn-cs"/>
              </a:rPr>
              <a:t>• Is your research based on the work of a single author, artist or theorist, or a</a:t>
            </a:r>
          </a:p>
          <a:p>
            <a:r>
              <a:rPr lang="en-GB" sz="1200" b="0" i="0" u="none" strike="noStrike" kern="1200" baseline="0" dirty="0">
                <a:solidFill>
                  <a:schemeClr val="tx1"/>
                </a:solidFill>
                <a:latin typeface="+mn-lt"/>
                <a:ea typeface="+mn-ea"/>
                <a:cs typeface="+mn-cs"/>
              </a:rPr>
              <a:t>group of individuals or texts?</a:t>
            </a:r>
          </a:p>
          <a:p>
            <a:r>
              <a:rPr lang="en-GB" sz="1200" b="0" i="0" u="none" strike="noStrike" kern="1200" baseline="0" dirty="0">
                <a:solidFill>
                  <a:schemeClr val="tx1"/>
                </a:solidFill>
                <a:latin typeface="+mn-lt"/>
                <a:ea typeface="+mn-ea"/>
                <a:cs typeface="+mn-cs"/>
              </a:rPr>
              <a:t>• What forms of textual, historical, visual or material analysis are relevant to</a:t>
            </a:r>
          </a:p>
          <a:p>
            <a:r>
              <a:rPr lang="en-GB" sz="1200" b="0" i="0" u="none" strike="noStrike" kern="1200" baseline="0" dirty="0">
                <a:solidFill>
                  <a:schemeClr val="tx1"/>
                </a:solidFill>
                <a:latin typeface="+mn-lt"/>
                <a:ea typeface="+mn-ea"/>
                <a:cs typeface="+mn-cs"/>
              </a:rPr>
              <a:t>your topic?</a:t>
            </a:r>
          </a:p>
          <a:p>
            <a:r>
              <a:rPr lang="en-GB" sz="1200" b="0" i="0" u="none" strike="noStrike" kern="1200" baseline="0" dirty="0">
                <a:solidFill>
                  <a:schemeClr val="tx1"/>
                </a:solidFill>
                <a:latin typeface="+mn-lt"/>
                <a:ea typeface="+mn-ea"/>
                <a:cs typeface="+mn-cs"/>
              </a:rPr>
              <a:t>• Is there a ‘gap’ in established approaches to your field of study that you</a:t>
            </a:r>
          </a:p>
          <a:p>
            <a:r>
              <a:rPr lang="en-GB" sz="1200" b="0" i="0" u="none" strike="noStrike" kern="1200" baseline="0" dirty="0">
                <a:solidFill>
                  <a:schemeClr val="tx1"/>
                </a:solidFill>
                <a:latin typeface="+mn-lt"/>
                <a:ea typeface="+mn-ea"/>
                <a:cs typeface="+mn-cs"/>
              </a:rPr>
              <a:t>want to explore?</a:t>
            </a:r>
          </a:p>
          <a:p>
            <a:r>
              <a:rPr lang="en-GB" sz="1200" b="0" i="0" u="none" strike="noStrike" kern="1200" baseline="0" dirty="0">
                <a:solidFill>
                  <a:schemeClr val="tx1"/>
                </a:solidFill>
                <a:latin typeface="+mn-lt"/>
                <a:ea typeface="+mn-ea"/>
                <a:cs typeface="+mn-cs"/>
              </a:rPr>
              <a:t>• Are there ethical issues that you need to address in undertaking your research?</a:t>
            </a:r>
          </a:p>
          <a:p>
            <a:r>
              <a:rPr lang="en-GB" sz="1200" b="0" i="0" u="none" strike="noStrike" kern="1200" baseline="0" dirty="0">
                <a:solidFill>
                  <a:schemeClr val="tx1"/>
                </a:solidFill>
                <a:latin typeface="+mn-lt"/>
                <a:ea typeface="+mn-ea"/>
                <a:cs typeface="+mn-cs"/>
              </a:rPr>
              <a:t>• Will you be involved in fieldwork?</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Schedule of work</a:t>
            </a:r>
          </a:p>
          <a:p>
            <a:r>
              <a:rPr lang="en-GB" sz="1200" b="0" i="0" u="none" strike="noStrike" kern="1200" baseline="0" dirty="0">
                <a:solidFill>
                  <a:schemeClr val="tx1"/>
                </a:solidFill>
                <a:latin typeface="+mn-lt"/>
                <a:ea typeface="+mn-ea"/>
                <a:cs typeface="+mn-cs"/>
              </a:rPr>
              <a:t>Use this section to show that you have a realistic plan for completion of the project within the period of the award. You may want to think here about dividing the proposal into sections (not necessarily chapters at this stage) with a timetable for researching and writing up each section.</a:t>
            </a:r>
          </a:p>
          <a:p>
            <a:r>
              <a:rPr lang="en-GB" sz="1200" b="1" i="0" u="none" strike="noStrike" kern="1200" baseline="0" dirty="0">
                <a:solidFill>
                  <a:schemeClr val="tx1"/>
                </a:solidFill>
                <a:latin typeface="+mn-lt"/>
                <a:ea typeface="+mn-ea"/>
                <a:cs typeface="+mn-cs"/>
              </a:rPr>
              <a:t>Research environment</a:t>
            </a:r>
          </a:p>
          <a:p>
            <a:r>
              <a:rPr lang="en-GB" sz="1200" b="0" i="0" u="none" strike="noStrike" kern="1200" baseline="0" dirty="0">
                <a:solidFill>
                  <a:schemeClr val="tx1"/>
                </a:solidFill>
                <a:latin typeface="+mn-lt"/>
                <a:ea typeface="+mn-ea"/>
                <a:cs typeface="+mn-cs"/>
              </a:rPr>
              <a:t>Use this section to detail how your proposal will be supported by the research environment at your institution. This might include: the proposed supervision, the home department(s) or equivalent, the institutional support (including available archives, sources, research centres), and any external organisations involved. You should demonstrate that you have given clear thought to the fit between your project and the proposed research environment.</a:t>
            </a:r>
            <a:endParaRPr lang="en-GB" baseline="0" dirty="0"/>
          </a:p>
        </p:txBody>
      </p:sp>
      <p:sp>
        <p:nvSpPr>
          <p:cNvPr id="4" name="Slide Number Placeholder 3"/>
          <p:cNvSpPr>
            <a:spLocks noGrp="1"/>
          </p:cNvSpPr>
          <p:nvPr>
            <p:ph type="sldNum" sz="quarter" idx="10"/>
          </p:nvPr>
        </p:nvSpPr>
        <p:spPr/>
        <p:txBody>
          <a:bodyPr/>
          <a:lstStyle/>
          <a:p>
            <a:fld id="{83C44A0D-0ED8-4A11-9092-15D884BAD541}" type="slidenum">
              <a:rPr lang="en-GB" smtClean="0"/>
              <a:t>16</a:t>
            </a:fld>
            <a:endParaRPr lang="en-GB"/>
          </a:p>
        </p:txBody>
      </p:sp>
    </p:spTree>
    <p:extLst>
      <p:ext uri="{BB962C8B-B14F-4D97-AF65-F5344CB8AC3E}">
        <p14:creationId xmlns:p14="http://schemas.microsoft.com/office/powerpoint/2010/main" val="282792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Excerpted from CHASE guidance notes for applicants:</a:t>
            </a:r>
          </a:p>
          <a:p>
            <a:endParaRPr lang="en-GB" dirty="0"/>
          </a:p>
          <a:p>
            <a:r>
              <a:rPr lang="en-GB" sz="1200" b="1" i="0" u="none" strike="noStrike" kern="1200" baseline="0" dirty="0">
                <a:solidFill>
                  <a:schemeClr val="tx1"/>
                </a:solidFill>
                <a:latin typeface="+mn-lt"/>
                <a:ea typeface="+mn-ea"/>
                <a:cs typeface="+mn-cs"/>
              </a:rPr>
              <a:t>Task 3: Preparedness for research</a:t>
            </a:r>
          </a:p>
          <a:p>
            <a:r>
              <a:rPr lang="en-GB" sz="1200" b="0" i="0" u="none" strike="noStrike" kern="1200" baseline="0" dirty="0">
                <a:solidFill>
                  <a:schemeClr val="tx1"/>
                </a:solidFill>
                <a:latin typeface="+mn-lt"/>
                <a:ea typeface="+mn-ea"/>
                <a:cs typeface="+mn-cs"/>
              </a:rPr>
              <a:t>Those applying for a doctoral studentship should normally have, or be studying for, a Master’s degree or similar postgraduate qualification. You should have met all the course requirements prior to the start date of your AHRC doctoral studentship. If you do not have experience of formal postgraduate study, you may be eligible for a studentship only if you can demonstrate evidence of sustained experience beyond your undergraduate degree level that is specifically relevant to your proposed research topic, and could be considered equivalent to Master’s study. Please provide evidence as to how the training and development you have received is equivalent to that obtained through a Master’s course and, therefore, prepares you to continue to doctoral study.</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Question 1: Please provide information about any professional experience (research and/or practice-based) that is relevant to your proposed programme of study. You will be asked how many entries you wish to provide. This could include professional experience that is relevant to the planning and completion of a research project, as well as the topic of the research. You can also use your research proposal to elaborate on how this experience supports your project.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Question 2: Please indicate whether you have already started your PhD, i.e. if you are applying for funding as a current student. Students who have already commenced doctoral study are eligible to apply for AHRC funding, provided that, at the start of the AHRC award, you will have at least 50% of your period of study remaining (excluding the ‘writing up’ period). Please provide full details of all your higher education qualifications. You will be asked how many you wish to submit.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Question 3: In DTP2, a CHASE award may include up to an additional 12 months of funding to allow for skills development. We expect that most language skills development would require up to 6 months, but that some projects may require acquisition of an entirely new language, for which up to 12 months is offered. Please indicate the length of additional time your project requires, as well as a proposal for how you plan to use this time to develop your language skills to the necessary level. This may include training offered by your department (please check with your proposed department for the local resources available) or by an external provider (e.g. language school or immersive training). Your supervisor should write in support of any additional funded period in their statement.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Question 4: You are asked whether you would like to include a widening participation statement. CHASE is committed to addressing inequalities in participation in our DTP, and encourages applications from all under-represented groups, including people with disabilities, ethnic minorities (especially Black British), lower income families and mature students. You can use this question to show how you qualify under these</a:t>
            </a:r>
          </a:p>
          <a:p>
            <a:r>
              <a:rPr lang="en-GB" sz="1200" b="0" i="0" u="none" strike="noStrike" kern="1200" baseline="0" dirty="0">
                <a:solidFill>
                  <a:schemeClr val="tx1"/>
                </a:solidFill>
                <a:latin typeface="+mn-lt"/>
                <a:ea typeface="+mn-ea"/>
                <a:cs typeface="+mn-cs"/>
              </a:rPr>
              <a:t>criteria. You might wish to include obstacles that you’ve overcome relating to these, and/or your motivation for pursuing PhD study. There is a limit of 2000</a:t>
            </a:r>
          </a:p>
          <a:p>
            <a:r>
              <a:rPr lang="en-GB" sz="1200" b="0" i="0" u="none" strike="noStrike" kern="1200" baseline="0" dirty="0">
                <a:solidFill>
                  <a:schemeClr val="tx1"/>
                </a:solidFill>
                <a:latin typeface="+mn-lt"/>
                <a:ea typeface="+mn-ea"/>
                <a:cs typeface="+mn-cs"/>
              </a:rPr>
              <a:t>characters (about 300 words) This question is not compulsory. If you provide a widening participation statement, it will be used by assessors alongside your responses to Questions 1-3</a:t>
            </a:r>
          </a:p>
          <a:p>
            <a:r>
              <a:rPr lang="en-GB" sz="1200" b="0" i="0" u="none" strike="noStrike" kern="1200" baseline="0" dirty="0">
                <a:solidFill>
                  <a:schemeClr val="tx1"/>
                </a:solidFill>
                <a:latin typeface="+mn-lt"/>
                <a:ea typeface="+mn-ea"/>
                <a:cs typeface="+mn-cs"/>
              </a:rPr>
              <a:t>and your references to assess your ‘Preparedness for Research’. If you don’t provide a widening participation statement, your ‘Preparedness for Research’ will be assessed on the basis of the information provided in Questions 1-3 and your references.</a:t>
            </a:r>
            <a:endParaRPr lang="en-GB" dirty="0"/>
          </a:p>
        </p:txBody>
      </p:sp>
      <p:sp>
        <p:nvSpPr>
          <p:cNvPr id="4" name="Slide Number Placeholder 3"/>
          <p:cNvSpPr>
            <a:spLocks noGrp="1"/>
          </p:cNvSpPr>
          <p:nvPr>
            <p:ph type="sldNum" sz="quarter" idx="10"/>
          </p:nvPr>
        </p:nvSpPr>
        <p:spPr/>
        <p:txBody>
          <a:bodyPr/>
          <a:lstStyle/>
          <a:p>
            <a:fld id="{83C44A0D-0ED8-4A11-9092-15D884BAD541}" type="slidenum">
              <a:rPr lang="en-GB" smtClean="0"/>
              <a:t>18</a:t>
            </a:fld>
            <a:endParaRPr lang="en-GB"/>
          </a:p>
        </p:txBody>
      </p:sp>
    </p:spTree>
    <p:extLst>
      <p:ext uri="{BB962C8B-B14F-4D97-AF65-F5344CB8AC3E}">
        <p14:creationId xmlns:p14="http://schemas.microsoft.com/office/powerpoint/2010/main" val="102978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42900" indent="-342900">
              <a:lnSpc>
                <a:spcPct val="115000"/>
              </a:lnSpc>
              <a:spcAft>
                <a:spcPts val="0"/>
              </a:spcAft>
              <a:buSzPts val="1000"/>
              <a:buFont typeface="Symbol"/>
              <a:buChar char=""/>
              <a:tabLst>
                <a:tab pos="457200" algn="l"/>
              </a:tabLst>
              <a:defRPr/>
            </a:pPr>
            <a:r>
              <a:rPr lang="en-GB"/>
              <a:t>Research proposal: 50%</a:t>
            </a:r>
          </a:p>
          <a:p>
            <a:pPr marL="342900" indent="-342900">
              <a:lnSpc>
                <a:spcPct val="115000"/>
              </a:lnSpc>
              <a:spcAft>
                <a:spcPts val="0"/>
              </a:spcAft>
              <a:buSzPts val="1000"/>
              <a:buFont typeface="Symbol"/>
              <a:buChar char=""/>
              <a:tabLst>
                <a:tab pos="457200" algn="l"/>
              </a:tabLst>
              <a:defRPr/>
            </a:pPr>
            <a:r>
              <a:rPr lang="en-GB"/>
              <a:t>The project demonstrates </a:t>
            </a:r>
            <a:r>
              <a:rPr lang="en-GB">
                <a:solidFill>
                  <a:srgbClr val="FF0000"/>
                </a:solidFill>
              </a:rPr>
              <a:t>original</a:t>
            </a:r>
            <a:r>
              <a:rPr lang="en-GB"/>
              <a:t> thinking in its field.</a:t>
            </a:r>
          </a:p>
          <a:p>
            <a:pPr marL="342900" indent="-342900">
              <a:lnSpc>
                <a:spcPct val="115000"/>
              </a:lnSpc>
              <a:spcAft>
                <a:spcPts val="0"/>
              </a:spcAft>
              <a:buSzPts val="1000"/>
              <a:buFont typeface="Symbol"/>
              <a:buChar char=""/>
              <a:tabLst>
                <a:tab pos="457200" algn="l"/>
              </a:tabLst>
              <a:defRPr/>
            </a:pPr>
            <a:r>
              <a:rPr lang="en-GB"/>
              <a:t>The </a:t>
            </a:r>
            <a:r>
              <a:rPr lang="en-GB">
                <a:solidFill>
                  <a:srgbClr val="FF0000"/>
                </a:solidFill>
              </a:rPr>
              <a:t>methodology</a:t>
            </a:r>
            <a:r>
              <a:rPr lang="en-GB"/>
              <a:t> proposed clearly demonstrates the viability of the planned research.</a:t>
            </a:r>
          </a:p>
          <a:p>
            <a:pPr marL="342900" indent="-342900">
              <a:lnSpc>
                <a:spcPct val="115000"/>
              </a:lnSpc>
              <a:spcAft>
                <a:spcPts val="0"/>
              </a:spcAft>
              <a:buSzPts val="1000"/>
              <a:buFont typeface="Symbol"/>
              <a:buChar char=""/>
              <a:tabLst>
                <a:tab pos="457200" algn="l"/>
              </a:tabLst>
              <a:defRPr/>
            </a:pPr>
            <a:r>
              <a:rPr lang="en-GB"/>
              <a:t>The</a:t>
            </a:r>
            <a:r>
              <a:rPr lang="en-GB">
                <a:solidFill>
                  <a:srgbClr val="FF0000"/>
                </a:solidFill>
              </a:rPr>
              <a:t> planned </a:t>
            </a:r>
            <a:r>
              <a:rPr lang="en-GB"/>
              <a:t>research is described in a way that inspires confidence that it will definitely be completed within three years.</a:t>
            </a:r>
          </a:p>
          <a:p>
            <a:pPr>
              <a:defRPr/>
            </a:pPr>
            <a:endParaRPr lang="en-GB"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B2EEB-4EC4-4021-A172-0BE8508ADEF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208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a:t>Preparedness for research: 25%</a:t>
            </a:r>
          </a:p>
          <a:p>
            <a:pPr marL="342900" indent="-342900">
              <a:lnSpc>
                <a:spcPct val="115000"/>
              </a:lnSpc>
              <a:buSzPts val="1000"/>
              <a:buFont typeface="Symbol" panose="05050102010706020507" pitchFamily="18" charset="2"/>
              <a:buChar char=""/>
              <a:tabLst>
                <a:tab pos="457200" algn="l"/>
              </a:tabLst>
              <a:defRPr/>
            </a:pPr>
            <a:r>
              <a:rPr lang="en-GB" altLang="en-US"/>
              <a:t>The applicant demonstrates understanding of </a:t>
            </a:r>
            <a:r>
              <a:rPr lang="en-GB" altLang="en-US">
                <a:solidFill>
                  <a:srgbClr val="FF0000"/>
                </a:solidFill>
              </a:rPr>
              <a:t>appropriate research skills </a:t>
            </a:r>
            <a:r>
              <a:rPr lang="en-GB" altLang="en-US"/>
              <a:t>required for successful completion of the project. </a:t>
            </a:r>
          </a:p>
          <a:p>
            <a:pPr marL="342900" indent="-342900">
              <a:lnSpc>
                <a:spcPct val="115000"/>
              </a:lnSpc>
              <a:buSzPts val="1000"/>
              <a:buFont typeface="Symbol" panose="05050102010706020507" pitchFamily="18" charset="2"/>
              <a:buChar char=""/>
              <a:tabLst>
                <a:tab pos="457200" algn="l"/>
              </a:tabLst>
              <a:defRPr/>
            </a:pPr>
            <a:r>
              <a:rPr lang="en-GB" altLang="en-US"/>
              <a:t>The applicant has </a:t>
            </a:r>
            <a:r>
              <a:rPr lang="en-GB" altLang="en-US">
                <a:solidFill>
                  <a:srgbClr val="FF0000"/>
                </a:solidFill>
              </a:rPr>
              <a:t>appropriate training </a:t>
            </a:r>
            <a:r>
              <a:rPr lang="en-GB" altLang="en-US"/>
              <a:t>at master’s level or equivalent to undertake the project.</a:t>
            </a:r>
          </a:p>
          <a:p>
            <a:pPr marL="342900" indent="-342900" eaLnBrk="1" hangingPunct="1">
              <a:lnSpc>
                <a:spcPct val="115000"/>
              </a:lnSpc>
              <a:buSzPts val="1000"/>
              <a:buFont typeface="Symbol" panose="05050102010706020507" pitchFamily="18" charset="2"/>
              <a:buChar char=""/>
              <a:tabLst>
                <a:tab pos="457200" algn="l"/>
              </a:tabLst>
              <a:defRPr/>
            </a:pPr>
            <a:r>
              <a:rPr lang="en-US" altLang="en-US">
                <a:solidFill>
                  <a:srgbClr val="000000"/>
                </a:solidFill>
              </a:rPr>
              <a:t>The applicant’s</a:t>
            </a:r>
            <a:r>
              <a:rPr lang="en-US" altLang="en-US">
                <a:solidFill>
                  <a:srgbClr val="FF0000"/>
                </a:solidFill>
              </a:rPr>
              <a:t> references </a:t>
            </a:r>
            <a:r>
              <a:rPr lang="en-US" altLang="en-US">
                <a:solidFill>
                  <a:srgbClr val="000000"/>
                </a:solidFill>
              </a:rPr>
              <a:t>fully support the applicant’s preparedness for doctoral study</a:t>
            </a:r>
          </a:p>
          <a:p>
            <a:pPr>
              <a:defRPr/>
            </a:pPr>
            <a:endParaRPr lang="en-GB"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22CCB0-3C9C-48C9-A812-721DD3233D9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1221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cs typeface="Arial" panose="020B0604020202020204" pitchFamily="34" charset="0"/>
              </a:rPr>
              <a:t>Suitability of research environment: 25%:</a:t>
            </a:r>
          </a:p>
          <a:p>
            <a:pPr eaLnBrk="1" hangingPunct="1">
              <a:lnSpc>
                <a:spcPct val="115000"/>
              </a:lnSpc>
              <a:buSzPts val="1000"/>
              <a:buFont typeface="Symbol" panose="05050102010706020507" pitchFamily="18" charset="2"/>
              <a:buChar char=""/>
            </a:pPr>
            <a:r>
              <a:rPr lang="en-GB" altLang="en-US" dirty="0">
                <a:solidFill>
                  <a:srgbClr val="000000"/>
                </a:solidFill>
                <a:latin typeface="Arial" panose="020B0604020202020204" pitchFamily="34" charset="0"/>
                <a:cs typeface="Arial" panose="020B0604020202020204" pitchFamily="34" charset="0"/>
              </a:rPr>
              <a:t>The </a:t>
            </a:r>
            <a:r>
              <a:rPr lang="en-GB" altLang="en-US" dirty="0">
                <a:solidFill>
                  <a:srgbClr val="FF0000"/>
                </a:solidFill>
                <a:latin typeface="Arial" panose="020B0604020202020204" pitchFamily="34" charset="0"/>
                <a:cs typeface="Arial" panose="020B0604020202020204" pitchFamily="34" charset="0"/>
              </a:rPr>
              <a:t>research environment </a:t>
            </a:r>
            <a:r>
              <a:rPr lang="en-GB" altLang="en-US" dirty="0">
                <a:solidFill>
                  <a:srgbClr val="000000"/>
                </a:solidFill>
                <a:latin typeface="Arial" panose="020B0604020202020204" pitchFamily="34" charset="0"/>
                <a:cs typeface="Arial" panose="020B0604020202020204" pitchFamily="34" charset="0"/>
              </a:rPr>
              <a:t>(as constituted by the proposed supervision, the home department or equivalent, the institutional support including available archives, sources, research centres and any external organisations) is </a:t>
            </a:r>
            <a:r>
              <a:rPr lang="en-GB" altLang="en-US" dirty="0">
                <a:solidFill>
                  <a:srgbClr val="FF0000"/>
                </a:solidFill>
                <a:latin typeface="Arial" panose="020B0604020202020204" pitchFamily="34" charset="0"/>
                <a:cs typeface="Arial" panose="020B0604020202020204" pitchFamily="34" charset="0"/>
              </a:rPr>
              <a:t>appropriate </a:t>
            </a:r>
            <a:r>
              <a:rPr lang="en-GB" altLang="en-US" dirty="0">
                <a:solidFill>
                  <a:srgbClr val="000000"/>
                </a:solidFill>
                <a:latin typeface="Arial" panose="020B0604020202020204" pitchFamily="34" charset="0"/>
                <a:cs typeface="Arial" panose="020B0604020202020204" pitchFamily="34" charset="0"/>
              </a:rPr>
              <a:t>to the project. </a:t>
            </a:r>
          </a:p>
          <a:p>
            <a:pPr>
              <a:lnSpc>
                <a:spcPct val="115000"/>
              </a:lnSpc>
              <a:buSzPts val="1000"/>
              <a:buFont typeface="Symbol" panose="05050102010706020507" pitchFamily="18" charset="2"/>
              <a:buChar char=""/>
            </a:pPr>
            <a:r>
              <a:rPr lang="en-GB" altLang="en-US" dirty="0">
                <a:latin typeface="Arial" panose="020B0604020202020204" pitchFamily="34" charset="0"/>
                <a:cs typeface="Arial" panose="020B0604020202020204" pitchFamily="34" charset="0"/>
              </a:rPr>
              <a:t>The applicant has given clear thought to the </a:t>
            </a:r>
            <a:r>
              <a:rPr lang="en-GB" altLang="en-US" dirty="0">
                <a:solidFill>
                  <a:srgbClr val="FF0000"/>
                </a:solidFill>
                <a:latin typeface="Arial" panose="020B0604020202020204" pitchFamily="34" charset="0"/>
                <a:cs typeface="Arial" panose="020B0604020202020204" pitchFamily="34" charset="0"/>
              </a:rPr>
              <a:t>fit </a:t>
            </a:r>
            <a:r>
              <a:rPr lang="en-GB" altLang="en-US" dirty="0">
                <a:latin typeface="Arial" panose="020B0604020202020204" pitchFamily="34" charset="0"/>
                <a:cs typeface="Arial" panose="020B0604020202020204" pitchFamily="34" charset="0"/>
              </a:rPr>
              <a:t>between </a:t>
            </a:r>
            <a:r>
              <a:rPr lang="en-GB" altLang="en-US" dirty="0">
                <a:solidFill>
                  <a:srgbClr val="FF0000"/>
                </a:solidFill>
                <a:latin typeface="Arial" panose="020B0604020202020204" pitchFamily="34" charset="0"/>
                <a:cs typeface="Arial" panose="020B0604020202020204" pitchFamily="34" charset="0"/>
              </a:rPr>
              <a:t>their project</a:t>
            </a:r>
            <a:r>
              <a:rPr lang="en-GB" altLang="en-US" dirty="0">
                <a:latin typeface="Arial" panose="020B0604020202020204" pitchFamily="34" charset="0"/>
                <a:cs typeface="Arial" panose="020B0604020202020204" pitchFamily="34" charset="0"/>
              </a:rPr>
              <a:t> and their proposed research environment. </a:t>
            </a:r>
          </a:p>
          <a:p>
            <a:pPr>
              <a:lnSpc>
                <a:spcPct val="115000"/>
              </a:lnSpc>
              <a:buSzPts val="1000"/>
              <a:buFont typeface="Symbol" panose="05050102010706020507" pitchFamily="18" charset="2"/>
              <a:buChar char=""/>
            </a:pPr>
            <a:r>
              <a:rPr lang="en-GB" altLang="en-US" dirty="0">
                <a:latin typeface="Arial" panose="020B0604020202020204" pitchFamily="34" charset="0"/>
                <a:cs typeface="Arial" panose="020B0604020202020204" pitchFamily="34" charset="0"/>
              </a:rPr>
              <a:t>The</a:t>
            </a:r>
            <a:r>
              <a:rPr lang="en-GB" altLang="en-US" dirty="0">
                <a:solidFill>
                  <a:srgbClr val="FF0000"/>
                </a:solidFill>
                <a:latin typeface="Arial" panose="020B0604020202020204" pitchFamily="34" charset="0"/>
                <a:cs typeface="Arial" panose="020B0604020202020204" pitchFamily="34" charset="0"/>
              </a:rPr>
              <a:t> supervisor statement fully supports </a:t>
            </a:r>
            <a:r>
              <a:rPr lang="en-GB" altLang="en-US" dirty="0">
                <a:latin typeface="Arial" panose="020B0604020202020204" pitchFamily="34" charset="0"/>
                <a:cs typeface="Arial" panose="020B0604020202020204" pitchFamily="34" charset="0"/>
              </a:rPr>
              <a:t>the project’s fit with the proposed research environment.</a:t>
            </a:r>
          </a:p>
          <a:p>
            <a:endParaRPr lang="en-GB" altLang="en-US" dirty="0">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15FDAD-147F-4263-8B97-361ABF27D10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7794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8AF9-14F1-1B7C-F50C-20AA6BB01D98}"/>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2A54A519-2C32-2C63-B902-E7E652EA658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EF8D922E-2E22-42E3-8225-F222D8279062}"/>
              </a:ext>
            </a:extLst>
          </p:cNvPr>
          <p:cNvSpPr>
            <a:spLocks noGrp="1"/>
          </p:cNvSpPr>
          <p:nvPr>
            <p:ph type="dt" sz="half" idx="10"/>
          </p:nvPr>
        </p:nvSpPr>
        <p:spPr/>
        <p:txBody>
          <a:bodyPr/>
          <a:lstStyle/>
          <a:p>
            <a:fld id="{ECD19FB2-3AAB-4D03-B13A-2960828C78E3}" type="datetimeFigureOut">
              <a:rPr lang="en-US" smtClean="0"/>
              <a:t>11/10/2022</a:t>
            </a:fld>
            <a:endParaRPr lang="en-US" dirty="0"/>
          </a:p>
        </p:txBody>
      </p:sp>
      <p:sp>
        <p:nvSpPr>
          <p:cNvPr id="5" name="Footer Placeholder 4">
            <a:extLst>
              <a:ext uri="{FF2B5EF4-FFF2-40B4-BE49-F238E27FC236}">
                <a16:creationId xmlns:a16="http://schemas.microsoft.com/office/drawing/2014/main" id="{DAE79AF3-6112-D3B6-5A69-94B67AD1B1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374C02-A73E-FA61-A488-5786FFD301F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758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D913-592B-3809-1939-5FB2A097642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D09BF14-303B-A07A-B0D4-25C401DCC5F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7E855F-3637-4546-18DA-117A650C4DCB}"/>
              </a:ext>
            </a:extLst>
          </p:cNvPr>
          <p:cNvSpPr>
            <a:spLocks noGrp="1"/>
          </p:cNvSpPr>
          <p:nvPr>
            <p:ph type="dt" sz="half" idx="10"/>
          </p:nvPr>
        </p:nvSpPr>
        <p:spPr/>
        <p:txBody>
          <a:bodyPr/>
          <a:lstStyle/>
          <a:p>
            <a:fld id="{0DED02AE-B9A4-47BD-AF8E-97E16144138B}" type="datetimeFigureOut">
              <a:rPr lang="en-US" smtClean="0"/>
              <a:t>11/10/2022</a:t>
            </a:fld>
            <a:endParaRPr lang="en-US" dirty="0"/>
          </a:p>
        </p:txBody>
      </p:sp>
      <p:sp>
        <p:nvSpPr>
          <p:cNvPr id="5" name="Footer Placeholder 4">
            <a:extLst>
              <a:ext uri="{FF2B5EF4-FFF2-40B4-BE49-F238E27FC236}">
                <a16:creationId xmlns:a16="http://schemas.microsoft.com/office/drawing/2014/main" id="{5C4065C6-D2D9-0619-D078-DEE5050B4A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B21271-263F-FA37-3E39-1095D5B6E32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845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D80A17-370B-EB5C-1EBD-24336EC446AA}"/>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844190C-75DB-373C-B9A8-96A7BF5C27FA}"/>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E9531E1-827B-9CA1-A1EC-3BCA20076846}"/>
              </a:ext>
            </a:extLst>
          </p:cNvPr>
          <p:cNvSpPr>
            <a:spLocks noGrp="1"/>
          </p:cNvSpPr>
          <p:nvPr>
            <p:ph type="dt" sz="half" idx="10"/>
          </p:nvPr>
        </p:nvSpPr>
        <p:spPr/>
        <p:txBody>
          <a:bodyPr/>
          <a:lstStyle/>
          <a:p>
            <a:fld id="{CF0FD78B-DB02-4362-BCDC-98A55456977C}" type="datetimeFigureOut">
              <a:rPr lang="en-US" smtClean="0"/>
              <a:t>11/10/2022</a:t>
            </a:fld>
            <a:endParaRPr lang="en-US" dirty="0"/>
          </a:p>
        </p:txBody>
      </p:sp>
      <p:sp>
        <p:nvSpPr>
          <p:cNvPr id="5" name="Footer Placeholder 4">
            <a:extLst>
              <a:ext uri="{FF2B5EF4-FFF2-40B4-BE49-F238E27FC236}">
                <a16:creationId xmlns:a16="http://schemas.microsoft.com/office/drawing/2014/main" id="{4D75ECD6-9CE9-41C5-7FFA-0E56DE1F15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196013-0E53-8CC7-35EF-974BE8D37B5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498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ECCB0-3BF5-4A35-5802-224A2F9A7F4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6313859-AA6F-783C-AF17-566DB49FA4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9BAD80-977D-19AC-ECC5-E2615B2CC987}"/>
              </a:ext>
            </a:extLst>
          </p:cNvPr>
          <p:cNvSpPr>
            <a:spLocks noGrp="1"/>
          </p:cNvSpPr>
          <p:nvPr>
            <p:ph type="dt" sz="half" idx="10"/>
          </p:nvPr>
        </p:nvSpPr>
        <p:spPr/>
        <p:txBody>
          <a:bodyPr/>
          <a:lstStyle/>
          <a:p>
            <a:fld id="{99916976-5D93-46E4-A98A-FAD63E4D0EA8}" type="datetimeFigureOut">
              <a:rPr lang="en-US" smtClean="0"/>
              <a:t>11/10/2022</a:t>
            </a:fld>
            <a:endParaRPr lang="en-US" dirty="0"/>
          </a:p>
        </p:txBody>
      </p:sp>
      <p:sp>
        <p:nvSpPr>
          <p:cNvPr id="5" name="Footer Placeholder 4">
            <a:extLst>
              <a:ext uri="{FF2B5EF4-FFF2-40B4-BE49-F238E27FC236}">
                <a16:creationId xmlns:a16="http://schemas.microsoft.com/office/drawing/2014/main" id="{DA6FA47B-CDA3-BD14-4490-457A1943B6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01F4E4-7E39-E4A6-9E46-DF608237161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27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C559-7A83-88D2-8364-1B5409584E16}"/>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8543BBE8-4C9A-DB0B-1A0B-8CD8A41023D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A0CF01A-C72F-D14C-64A5-5B6A19A831FF}"/>
              </a:ext>
            </a:extLst>
          </p:cNvPr>
          <p:cNvSpPr>
            <a:spLocks noGrp="1"/>
          </p:cNvSpPr>
          <p:nvPr>
            <p:ph type="dt" sz="half" idx="10"/>
          </p:nvPr>
        </p:nvSpPr>
        <p:spPr/>
        <p:txBody>
          <a:bodyPr/>
          <a:lstStyle/>
          <a:p>
            <a:fld id="{0F39F4F5-F4D2-4D2A-AB60-88D37ADCB869}" type="datetimeFigureOut">
              <a:rPr lang="en-US" smtClean="0"/>
              <a:t>11/10/2022</a:t>
            </a:fld>
            <a:endParaRPr lang="en-US" dirty="0"/>
          </a:p>
        </p:txBody>
      </p:sp>
      <p:sp>
        <p:nvSpPr>
          <p:cNvPr id="5" name="Footer Placeholder 4">
            <a:extLst>
              <a:ext uri="{FF2B5EF4-FFF2-40B4-BE49-F238E27FC236}">
                <a16:creationId xmlns:a16="http://schemas.microsoft.com/office/drawing/2014/main" id="{D6107190-D51A-661F-6226-E66DB2A01A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BE89F5-5602-25C2-CE69-9BE10492238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996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86A7-1CBC-D0CF-4675-5B40ED7B7F3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92FC447-107C-5BBF-BBE0-B35A97D21776}"/>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3870512-5415-A9B0-FD9E-12153940E066}"/>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17EFC0C-A836-9A7C-3D76-44B82431A1E0}"/>
              </a:ext>
            </a:extLst>
          </p:cNvPr>
          <p:cNvSpPr>
            <a:spLocks noGrp="1"/>
          </p:cNvSpPr>
          <p:nvPr>
            <p:ph type="dt" sz="half" idx="10"/>
          </p:nvPr>
        </p:nvSpPr>
        <p:spPr/>
        <p:txBody>
          <a:bodyPr/>
          <a:lstStyle/>
          <a:p>
            <a:fld id="{D23BC6CE-6D1E-47E5-8859-F31AC5380EB2}" type="datetimeFigureOut">
              <a:rPr lang="en-US" smtClean="0"/>
              <a:t>11/10/2022</a:t>
            </a:fld>
            <a:endParaRPr lang="en-US" dirty="0"/>
          </a:p>
        </p:txBody>
      </p:sp>
      <p:sp>
        <p:nvSpPr>
          <p:cNvPr id="6" name="Footer Placeholder 5">
            <a:extLst>
              <a:ext uri="{FF2B5EF4-FFF2-40B4-BE49-F238E27FC236}">
                <a16:creationId xmlns:a16="http://schemas.microsoft.com/office/drawing/2014/main" id="{7A8FE158-4DD9-ABC8-D778-928406D28C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F1F252-C5B9-82E8-1E8F-E4D88519F6E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214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A917-10A7-0ED8-1A5B-8719DCDD55B3}"/>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4C1F87B-C5D2-0158-E9D3-A8F07402923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A5F3B140-3A0C-A609-D371-4C0DABC5713E}"/>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BB77530-EB6E-CF88-D7DC-06B3EB50EAA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736136D-2FB8-4FC2-AD71-C7C60291B60A}"/>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FC17959-245C-0B77-EA82-782A21B4D070}"/>
              </a:ext>
            </a:extLst>
          </p:cNvPr>
          <p:cNvSpPr>
            <a:spLocks noGrp="1"/>
          </p:cNvSpPr>
          <p:nvPr>
            <p:ph type="dt" sz="half" idx="10"/>
          </p:nvPr>
        </p:nvSpPr>
        <p:spPr/>
        <p:txBody>
          <a:bodyPr/>
          <a:lstStyle/>
          <a:p>
            <a:fld id="{B1B4E7C4-4DA4-404D-9965-B13F2DD7D8BF}" type="datetimeFigureOut">
              <a:rPr lang="en-US" smtClean="0"/>
              <a:t>11/10/2022</a:t>
            </a:fld>
            <a:endParaRPr lang="en-US" dirty="0"/>
          </a:p>
        </p:txBody>
      </p:sp>
      <p:sp>
        <p:nvSpPr>
          <p:cNvPr id="8" name="Footer Placeholder 7">
            <a:extLst>
              <a:ext uri="{FF2B5EF4-FFF2-40B4-BE49-F238E27FC236}">
                <a16:creationId xmlns:a16="http://schemas.microsoft.com/office/drawing/2014/main" id="{A74868DA-501B-8831-2A9F-BC611DE00A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C7D9FD-4F67-2760-7D01-BBBDCAEF102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156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792E-6972-FBFE-92E5-002864AF585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81D4D12-9724-4C74-29A7-E80A86F8035D}"/>
              </a:ext>
            </a:extLst>
          </p:cNvPr>
          <p:cNvSpPr>
            <a:spLocks noGrp="1"/>
          </p:cNvSpPr>
          <p:nvPr>
            <p:ph type="dt" sz="half" idx="10"/>
          </p:nvPr>
        </p:nvSpPr>
        <p:spPr/>
        <p:txBody>
          <a:bodyPr/>
          <a:lstStyle/>
          <a:p>
            <a:fld id="{476FB7AA-4A53-424F-AD41-70827B6504BA}" type="datetimeFigureOut">
              <a:rPr lang="en-US" smtClean="0"/>
              <a:t>11/10/2022</a:t>
            </a:fld>
            <a:endParaRPr lang="en-US" dirty="0"/>
          </a:p>
        </p:txBody>
      </p:sp>
      <p:sp>
        <p:nvSpPr>
          <p:cNvPr id="4" name="Footer Placeholder 3">
            <a:extLst>
              <a:ext uri="{FF2B5EF4-FFF2-40B4-BE49-F238E27FC236}">
                <a16:creationId xmlns:a16="http://schemas.microsoft.com/office/drawing/2014/main" id="{027CA39C-3992-86F3-B33B-C56ADD7970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79D0764-4B50-8855-977C-D3204928A96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345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4BB89-AB4F-D0DB-EDBD-5A51B0F85E08}"/>
              </a:ext>
            </a:extLst>
          </p:cNvPr>
          <p:cNvSpPr>
            <a:spLocks noGrp="1"/>
          </p:cNvSpPr>
          <p:nvPr>
            <p:ph type="dt" sz="half" idx="10"/>
          </p:nvPr>
        </p:nvSpPr>
        <p:spPr/>
        <p:txBody>
          <a:bodyPr/>
          <a:lstStyle/>
          <a:p>
            <a:fld id="{E7884882-FB12-4BC8-9960-9AD8104D7FAE}" type="datetimeFigureOut">
              <a:rPr lang="en-US" smtClean="0"/>
              <a:t>11/10/2022</a:t>
            </a:fld>
            <a:endParaRPr lang="en-US" dirty="0"/>
          </a:p>
        </p:txBody>
      </p:sp>
      <p:sp>
        <p:nvSpPr>
          <p:cNvPr id="3" name="Footer Placeholder 2">
            <a:extLst>
              <a:ext uri="{FF2B5EF4-FFF2-40B4-BE49-F238E27FC236}">
                <a16:creationId xmlns:a16="http://schemas.microsoft.com/office/drawing/2014/main" id="{6D59F067-C33B-5C6B-F8C8-645A5EE14A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7BF4018-D463-CAED-AB73-8A1D2494838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294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FDA1-E8AC-BA45-8D62-A6673FF4F7C6}"/>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4D1A409B-6658-7B40-7D48-C8F4068A8AA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9756083-5E1B-2A91-C360-4D804CF23E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8535822-54A9-AFD3-D640-B9A4191ABF32}"/>
              </a:ext>
            </a:extLst>
          </p:cNvPr>
          <p:cNvSpPr>
            <a:spLocks noGrp="1"/>
          </p:cNvSpPr>
          <p:nvPr>
            <p:ph type="dt" sz="half" idx="10"/>
          </p:nvPr>
        </p:nvSpPr>
        <p:spPr/>
        <p:txBody>
          <a:bodyPr/>
          <a:lstStyle/>
          <a:p>
            <a:fld id="{F7D1BD23-6E54-4D9D-AD88-A2813C73CC25}" type="datetimeFigureOut">
              <a:rPr lang="en-US" smtClean="0"/>
              <a:t>11/10/2022</a:t>
            </a:fld>
            <a:endParaRPr lang="en-US" dirty="0"/>
          </a:p>
        </p:txBody>
      </p:sp>
      <p:sp>
        <p:nvSpPr>
          <p:cNvPr id="6" name="Footer Placeholder 5">
            <a:extLst>
              <a:ext uri="{FF2B5EF4-FFF2-40B4-BE49-F238E27FC236}">
                <a16:creationId xmlns:a16="http://schemas.microsoft.com/office/drawing/2014/main" id="{FB55EBC9-C910-509D-A1EC-DAA3E0394F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6DAADE-9D8A-AD2A-5DFC-C167CA89C0F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153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F6AD-F124-1384-3D11-137376ABED15}"/>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3A873B01-34DF-6983-E326-586F3462850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D6BBB18-4A0A-8BA1-4AE1-4BC619468B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E8E65114-DBC0-6E9E-1A69-30C1D233795F}"/>
              </a:ext>
            </a:extLst>
          </p:cNvPr>
          <p:cNvSpPr>
            <a:spLocks noGrp="1"/>
          </p:cNvSpPr>
          <p:nvPr>
            <p:ph type="dt" sz="half" idx="10"/>
          </p:nvPr>
        </p:nvSpPr>
        <p:spPr/>
        <p:txBody>
          <a:bodyPr/>
          <a:lstStyle/>
          <a:p>
            <a:fld id="{1471A834-4F3C-4AF9-9C74-05EC35A0F292}" type="datetimeFigureOut">
              <a:rPr lang="en-US" smtClean="0"/>
              <a:t>11/10/2022</a:t>
            </a:fld>
            <a:endParaRPr lang="en-US" dirty="0"/>
          </a:p>
        </p:txBody>
      </p:sp>
      <p:sp>
        <p:nvSpPr>
          <p:cNvPr id="6" name="Footer Placeholder 5">
            <a:extLst>
              <a:ext uri="{FF2B5EF4-FFF2-40B4-BE49-F238E27FC236}">
                <a16:creationId xmlns:a16="http://schemas.microsoft.com/office/drawing/2014/main" id="{397F42D7-E9F0-452F-0F32-4F1A7AF8D0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A5AF73-42FC-95C1-EF8F-5B4DC4E6EBE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888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869AA-1843-6754-602A-265840CEB2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672926C-BF06-6BD9-7950-8261E29234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407493-47B8-F00B-0F10-4805BFB6566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CF1133-3259-4C45-BABA-5B62D9C6F78D}" type="datetimeFigureOut">
              <a:rPr lang="en-US" smtClean="0"/>
              <a:t>11/10/2022</a:t>
            </a:fld>
            <a:endParaRPr lang="en-US" dirty="0"/>
          </a:p>
        </p:txBody>
      </p:sp>
      <p:sp>
        <p:nvSpPr>
          <p:cNvPr id="5" name="Footer Placeholder 4">
            <a:extLst>
              <a:ext uri="{FF2B5EF4-FFF2-40B4-BE49-F238E27FC236}">
                <a16:creationId xmlns:a16="http://schemas.microsoft.com/office/drawing/2014/main" id="{C4C05DB4-2C59-16A5-9D21-268F42717ED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FA287E2-5386-03FE-27B3-88DC3D1CD69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226966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leo@kent.ac.uk"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hase.ac.uk/appl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hase.ac.uk/shf-studentship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hase.ac.uk/chase-studentship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kent.ac.uk/events/event/57560/designing-a-good-research-proposal-online-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1TJvR0pxfjg?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D.G.Rundle@kent.ac.uk" TargetMode="External"/><Relationship Id="rId2" Type="http://schemas.openxmlformats.org/officeDocument/2006/relationships/hyperlink" Target="mailto:B.J.Marsh@kent.ac.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kent.ac.uk/graduate-researcher-college/doctoral-training-partnerships/cha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hase.ac.uk/appl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5ADF56-F646-1E5A-0BDE-20C651125DF6}"/>
              </a:ext>
            </a:extLst>
          </p:cNvPr>
          <p:cNvSpPr>
            <a:spLocks noGrp="1"/>
          </p:cNvSpPr>
          <p:nvPr>
            <p:ph type="ctrTitle"/>
          </p:nvPr>
        </p:nvSpPr>
        <p:spPr>
          <a:xfrm>
            <a:off x="479160" y="639193"/>
            <a:ext cx="3889639" cy="3521075"/>
          </a:xfrm>
        </p:spPr>
        <p:txBody>
          <a:bodyPr>
            <a:normAutofit/>
          </a:bodyPr>
          <a:lstStyle/>
          <a:p>
            <a:pPr algn="l"/>
            <a:r>
              <a:rPr lang="en-US" sz="4800" b="1" dirty="0"/>
              <a:t>Designing a research proposal for CHASE</a:t>
            </a:r>
            <a:endParaRPr lang="en-GB" sz="4800" b="1" dirty="0"/>
          </a:p>
        </p:txBody>
      </p:sp>
      <p:sp>
        <p:nvSpPr>
          <p:cNvPr id="5" name="Subtitle 4">
            <a:extLst>
              <a:ext uri="{FF2B5EF4-FFF2-40B4-BE49-F238E27FC236}">
                <a16:creationId xmlns:a16="http://schemas.microsoft.com/office/drawing/2014/main" id="{D4930B84-7421-FEA3-5F8A-25B9D4127475}"/>
              </a:ext>
            </a:extLst>
          </p:cNvPr>
          <p:cNvSpPr>
            <a:spLocks noGrp="1"/>
          </p:cNvSpPr>
          <p:nvPr>
            <p:ph type="subTitle" idx="1"/>
          </p:nvPr>
        </p:nvSpPr>
        <p:spPr>
          <a:xfrm>
            <a:off x="390259" y="4647437"/>
            <a:ext cx="3978540" cy="1963675"/>
          </a:xfrm>
        </p:spPr>
        <p:txBody>
          <a:bodyPr>
            <a:normAutofit/>
          </a:bodyPr>
          <a:lstStyle/>
          <a:p>
            <a:pPr algn="l">
              <a:lnSpc>
                <a:spcPct val="110000"/>
              </a:lnSpc>
            </a:pPr>
            <a:r>
              <a:rPr lang="en-US" sz="2000" dirty="0"/>
              <a:t>Lucy O’Meara – CHASE Doctoral Training Partnership Academic Lead, </a:t>
            </a:r>
            <a:br>
              <a:rPr lang="en-US" sz="2000" dirty="0"/>
            </a:br>
            <a:r>
              <a:rPr lang="en-US" sz="2000" dirty="0"/>
              <a:t>University of Kent</a:t>
            </a:r>
          </a:p>
          <a:p>
            <a:pPr algn="l">
              <a:lnSpc>
                <a:spcPct val="110000"/>
              </a:lnSpc>
            </a:pPr>
            <a:r>
              <a:rPr lang="en-US" sz="2000" dirty="0">
                <a:hlinkClick r:id="rId2"/>
              </a:rPr>
              <a:t>leo@kent.ac.uk</a:t>
            </a:r>
            <a:r>
              <a:rPr lang="en-US" sz="2000" dirty="0"/>
              <a:t> </a:t>
            </a:r>
            <a:endParaRPr lang="en-GB" sz="2000" dirty="0"/>
          </a:p>
        </p:txBody>
      </p:sp>
      <p:pic>
        <p:nvPicPr>
          <p:cNvPr id="7" name="Picture 6">
            <a:extLst>
              <a:ext uri="{FF2B5EF4-FFF2-40B4-BE49-F238E27FC236}">
                <a16:creationId xmlns:a16="http://schemas.microsoft.com/office/drawing/2014/main" id="{1E54D5AD-1BFF-D4D3-A81F-71069BF3565A}"/>
              </a:ext>
            </a:extLst>
          </p:cNvPr>
          <p:cNvPicPr>
            <a:picLocks noChangeAspect="1"/>
          </p:cNvPicPr>
          <p:nvPr/>
        </p:nvPicPr>
        <p:blipFill>
          <a:blip r:embed="rId3"/>
          <a:stretch>
            <a:fillRect/>
          </a:stretch>
        </p:blipFill>
        <p:spPr>
          <a:xfrm>
            <a:off x="4915429" y="3595564"/>
            <a:ext cx="4131951" cy="2689163"/>
          </a:xfrm>
          <a:prstGeom prst="rect">
            <a:avLst/>
          </a:prstGeom>
        </p:spPr>
      </p:pic>
      <p:pic>
        <p:nvPicPr>
          <p:cNvPr id="9" name="Picture 8">
            <a:extLst>
              <a:ext uri="{FF2B5EF4-FFF2-40B4-BE49-F238E27FC236}">
                <a16:creationId xmlns:a16="http://schemas.microsoft.com/office/drawing/2014/main" id="{A9571B0E-6AAD-CDB4-C86D-727C0E0DA89E}"/>
              </a:ext>
            </a:extLst>
          </p:cNvPr>
          <p:cNvPicPr>
            <a:picLocks noChangeAspect="1"/>
          </p:cNvPicPr>
          <p:nvPr/>
        </p:nvPicPr>
        <p:blipFill>
          <a:blip r:embed="rId4"/>
          <a:stretch>
            <a:fillRect/>
          </a:stretch>
        </p:blipFill>
        <p:spPr>
          <a:xfrm>
            <a:off x="4571999" y="2150899"/>
            <a:ext cx="4475381" cy="1395931"/>
          </a:xfrm>
          <a:prstGeom prst="rect">
            <a:avLst/>
          </a:prstGeom>
        </p:spPr>
      </p:pic>
      <p:pic>
        <p:nvPicPr>
          <p:cNvPr id="10" name="Picture 9">
            <a:extLst>
              <a:ext uri="{FF2B5EF4-FFF2-40B4-BE49-F238E27FC236}">
                <a16:creationId xmlns:a16="http://schemas.microsoft.com/office/drawing/2014/main" id="{330BB89F-04EB-920C-C23C-E1CA9A6D70C6}"/>
              </a:ext>
            </a:extLst>
          </p:cNvPr>
          <p:cNvPicPr>
            <a:picLocks noChangeAspect="1"/>
          </p:cNvPicPr>
          <p:nvPr/>
        </p:nvPicPr>
        <p:blipFill>
          <a:blip r:embed="rId5"/>
          <a:stretch>
            <a:fillRect/>
          </a:stretch>
        </p:blipFill>
        <p:spPr>
          <a:xfrm>
            <a:off x="6993949" y="48734"/>
            <a:ext cx="2053431" cy="2053431"/>
          </a:xfrm>
          <a:prstGeom prst="rect">
            <a:avLst/>
          </a:prstGeom>
        </p:spPr>
      </p:pic>
    </p:spTree>
    <p:extLst>
      <p:ext uri="{BB962C8B-B14F-4D97-AF65-F5344CB8AC3E}">
        <p14:creationId xmlns:p14="http://schemas.microsoft.com/office/powerpoint/2010/main" val="4269593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Full guidance on Chase website</a:t>
            </a:r>
            <a:endParaRPr lang="en-GB" dirty="0"/>
          </a:p>
        </p:txBody>
      </p:sp>
      <p:pic>
        <p:nvPicPr>
          <p:cNvPr id="4" name="Content Placeholder 3">
            <a:extLst>
              <a:ext uri="{FF2B5EF4-FFF2-40B4-BE49-F238E27FC236}">
                <a16:creationId xmlns:a16="http://schemas.microsoft.com/office/drawing/2014/main" id="{E311E21B-F071-1507-0044-94FE0572169C}"/>
              </a:ext>
            </a:extLst>
          </p:cNvPr>
          <p:cNvPicPr>
            <a:picLocks noGrp="1" noChangeAspect="1"/>
          </p:cNvPicPr>
          <p:nvPr>
            <p:ph idx="1"/>
          </p:nvPr>
        </p:nvPicPr>
        <p:blipFill>
          <a:blip r:embed="rId2"/>
          <a:stretch>
            <a:fillRect/>
          </a:stretch>
        </p:blipFill>
        <p:spPr>
          <a:xfrm>
            <a:off x="285441" y="1690689"/>
            <a:ext cx="9131609" cy="3734293"/>
          </a:xfrm>
          <a:prstGeom prst="rect">
            <a:avLst/>
          </a:prstGeom>
        </p:spPr>
      </p:pic>
    </p:spTree>
    <p:extLst>
      <p:ext uri="{BB962C8B-B14F-4D97-AF65-F5344CB8AC3E}">
        <p14:creationId xmlns:p14="http://schemas.microsoft.com/office/powerpoint/2010/main" val="314146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89" y="319209"/>
            <a:ext cx="7290054" cy="1499616"/>
          </a:xfrm>
        </p:spPr>
        <p:txBody>
          <a:bodyPr>
            <a:normAutofit/>
          </a:bodyPr>
          <a:lstStyle/>
          <a:p>
            <a:r>
              <a:rPr lang="en-GB" sz="4000" dirty="0"/>
              <a:t>CHASE Assessment criteria</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7970" y="1682634"/>
            <a:ext cx="6839492" cy="5076353"/>
          </a:xfrm>
        </p:spPr>
      </p:pic>
      <p:sp>
        <p:nvSpPr>
          <p:cNvPr id="3" name="Oval 2"/>
          <p:cNvSpPr/>
          <p:nvPr/>
        </p:nvSpPr>
        <p:spPr>
          <a:xfrm>
            <a:off x="1158240" y="4754880"/>
            <a:ext cx="2214880" cy="436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28575">
                <a:solidFill>
                  <a:srgbClr val="FF0000"/>
                </a:solidFill>
              </a:ln>
              <a:noFill/>
            </a:endParaRPr>
          </a:p>
        </p:txBody>
      </p:sp>
      <p:sp>
        <p:nvSpPr>
          <p:cNvPr id="5" name="Oval 4"/>
          <p:cNvSpPr/>
          <p:nvPr/>
        </p:nvSpPr>
        <p:spPr>
          <a:xfrm>
            <a:off x="1158240" y="5191760"/>
            <a:ext cx="3088640" cy="396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158240" y="5588000"/>
            <a:ext cx="3047556" cy="55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327716" y="5191760"/>
            <a:ext cx="2134044" cy="1981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327716" y="5389880"/>
            <a:ext cx="1422844" cy="1981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327716" y="5588000"/>
            <a:ext cx="2134044" cy="279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327716" y="5867400"/>
            <a:ext cx="1727644" cy="2794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V="1">
            <a:off x="5750560" y="2905760"/>
            <a:ext cx="1117600" cy="2583180"/>
          </a:xfrm>
          <a:prstGeom prst="straightConnector1">
            <a:avLst/>
          </a:prstGeom>
          <a:ln w="22225">
            <a:solidFill>
              <a:srgbClr val="FFC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055360" y="2997316"/>
            <a:ext cx="846051" cy="3009784"/>
          </a:xfrm>
          <a:prstGeom prst="straightConnector1">
            <a:avLst/>
          </a:prstGeom>
          <a:ln w="15875">
            <a:solidFill>
              <a:srgbClr val="FFC000"/>
            </a:solidFill>
            <a:tailEnd type="stealth"/>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394738" y="1704041"/>
            <a:ext cx="3444462" cy="1223126"/>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902960" y="2010218"/>
            <a:ext cx="2580640" cy="646331"/>
          </a:xfrm>
          <a:prstGeom prst="rect">
            <a:avLst/>
          </a:prstGeom>
          <a:noFill/>
        </p:spPr>
        <p:txBody>
          <a:bodyPr wrap="square" rtlCol="0">
            <a:spAutoFit/>
          </a:bodyPr>
          <a:lstStyle/>
          <a:p>
            <a:r>
              <a:rPr lang="en-GB" dirty="0"/>
              <a:t>Importance of your supervisor and referees</a:t>
            </a:r>
          </a:p>
        </p:txBody>
      </p:sp>
    </p:spTree>
    <p:extLst>
      <p:ext uri="{BB962C8B-B14F-4D97-AF65-F5344CB8AC3E}">
        <p14:creationId xmlns:p14="http://schemas.microsoft.com/office/powerpoint/2010/main" val="227557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sz="4300"/>
              <a:t>Research proposal: What does the CHASE form require? (1/4)</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49" y="1929384"/>
            <a:ext cx="8140445" cy="4910328"/>
          </a:xfrm>
        </p:spPr>
        <p:txBody>
          <a:bodyPr>
            <a:normAutofit lnSpcReduction="10000"/>
          </a:bodyPr>
          <a:lstStyle/>
          <a:p>
            <a:pPr>
              <a:lnSpc>
                <a:spcPct val="110000"/>
              </a:lnSpc>
            </a:pPr>
            <a:r>
              <a:rPr lang="en-GB" sz="2400" b="1" dirty="0"/>
              <a:t>Title: </a:t>
            </a:r>
            <a:r>
              <a:rPr lang="en-GB" sz="2400" dirty="0"/>
              <a:t>‘concise and explicit’. It can change later!</a:t>
            </a:r>
          </a:p>
          <a:p>
            <a:pPr marL="0" indent="0">
              <a:lnSpc>
                <a:spcPct val="110000"/>
              </a:lnSpc>
              <a:buNone/>
            </a:pPr>
            <a:endParaRPr lang="en-GB" sz="2400" b="1" dirty="0"/>
          </a:p>
          <a:p>
            <a:pPr>
              <a:lnSpc>
                <a:spcPct val="110000"/>
              </a:lnSpc>
            </a:pPr>
            <a:r>
              <a:rPr lang="en-GB" sz="2400" b="1" dirty="0"/>
              <a:t>Abstract: </a:t>
            </a:r>
            <a:r>
              <a:rPr lang="en-GB" sz="2400" dirty="0"/>
              <a:t>(c. 200 words, 1,000 characters) aimed at a non-specialist reader: </a:t>
            </a:r>
            <a:br>
              <a:rPr lang="en-GB" sz="2400" dirty="0"/>
            </a:br>
            <a:endParaRPr lang="en-GB" sz="2400" dirty="0"/>
          </a:p>
          <a:p>
            <a:pPr marL="342900" lvl="1" indent="0">
              <a:lnSpc>
                <a:spcPct val="110000"/>
              </a:lnSpc>
              <a:buNone/>
            </a:pPr>
            <a:r>
              <a:rPr lang="en-GB" sz="2400" dirty="0"/>
              <a:t>‘</a:t>
            </a:r>
            <a:r>
              <a:rPr lang="en-US" sz="2400" dirty="0"/>
              <a:t>This should be a complete but concise description of the project that will allow a non-specialist reader to quickly ascertain the purpose of your project. Most CHASE </a:t>
            </a:r>
            <a:r>
              <a:rPr lang="en-US" sz="2400" dirty="0" err="1"/>
              <a:t>panellists</a:t>
            </a:r>
            <a:r>
              <a:rPr lang="en-US" sz="2400" dirty="0"/>
              <a:t> will not be expert in your precise disciplinary area.’ </a:t>
            </a:r>
          </a:p>
          <a:p>
            <a:pPr>
              <a:lnSpc>
                <a:spcPct val="110000"/>
              </a:lnSpc>
            </a:pPr>
            <a:endParaRPr lang="en-US" sz="2400" b="1" dirty="0"/>
          </a:p>
          <a:p>
            <a:pPr>
              <a:lnSpc>
                <a:spcPct val="110000"/>
              </a:lnSpc>
            </a:pPr>
            <a:r>
              <a:rPr lang="en-US" sz="2400" dirty="0"/>
              <a:t>Tip: you are likely to find it easier to write the abstract </a:t>
            </a:r>
            <a:r>
              <a:rPr lang="en-US" sz="2400" i="1" dirty="0"/>
              <a:t>last</a:t>
            </a:r>
            <a:r>
              <a:rPr lang="en-US" sz="2400" dirty="0"/>
              <a:t>. </a:t>
            </a:r>
            <a:endParaRPr lang="en-GB" sz="2400" dirty="0"/>
          </a:p>
          <a:p>
            <a:endParaRPr lang="en-GB" sz="2400" b="1" u="sng" dirty="0"/>
          </a:p>
          <a:p>
            <a:pPr marL="640080" lvl="4" indent="0">
              <a:buNone/>
            </a:pPr>
            <a:endParaRPr lang="en-GB" sz="1900" dirty="0"/>
          </a:p>
        </p:txBody>
      </p:sp>
    </p:spTree>
    <p:extLst>
      <p:ext uri="{BB962C8B-B14F-4D97-AF65-F5344CB8AC3E}">
        <p14:creationId xmlns:p14="http://schemas.microsoft.com/office/powerpoint/2010/main" val="426665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sz="4300"/>
              <a:t>Research proposal: What does the CHASE form require? (2/4)</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endParaRPr lang="en-GB" sz="1900" b="1" u="sng" dirty="0"/>
          </a:p>
          <a:p>
            <a:r>
              <a:rPr lang="en-GB" sz="2400" b="1" u="sng" dirty="0"/>
              <a:t>Proposal: (10,000 characters including spaces)</a:t>
            </a:r>
          </a:p>
          <a:p>
            <a:r>
              <a:rPr lang="en-GB" sz="2400" b="1" dirty="0"/>
              <a:t>Introduction</a:t>
            </a:r>
            <a:r>
              <a:rPr lang="en-GB" sz="2400" dirty="0"/>
              <a:t> </a:t>
            </a:r>
            <a:br>
              <a:rPr lang="en-GB" sz="2400" dirty="0"/>
            </a:br>
            <a:r>
              <a:rPr lang="en-GB" sz="2400" dirty="0"/>
              <a:t>Statement of aims and key questions. Identify the field of study and how your research intervenes in it</a:t>
            </a:r>
          </a:p>
          <a:p>
            <a:endParaRPr lang="en-GB" sz="2400" dirty="0"/>
          </a:p>
          <a:p>
            <a:r>
              <a:rPr lang="en-GB" sz="2400" b="1" dirty="0"/>
              <a:t>Research background and questions</a:t>
            </a:r>
            <a:br>
              <a:rPr lang="en-GB" sz="2400" b="1" dirty="0"/>
            </a:br>
            <a:r>
              <a:rPr lang="en-GB" sz="2400" dirty="0"/>
              <a:t>Key sources + approaches in the field. How is your project different? What is its contribution? Also YOUR research background and training and how they prepare you for this work – experience and motivation</a:t>
            </a:r>
          </a:p>
          <a:p>
            <a:pPr marL="640080" lvl="4" indent="0">
              <a:buNone/>
            </a:pPr>
            <a:endParaRPr lang="en-GB" sz="1900" dirty="0"/>
          </a:p>
        </p:txBody>
      </p:sp>
    </p:spTree>
    <p:extLst>
      <p:ext uri="{BB962C8B-B14F-4D97-AF65-F5344CB8AC3E}">
        <p14:creationId xmlns:p14="http://schemas.microsoft.com/office/powerpoint/2010/main" val="268171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sz="4300"/>
              <a:t>Research proposal: What does the CHASE form require? (3/4)</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49" y="1929383"/>
            <a:ext cx="8013573" cy="4563491"/>
          </a:xfrm>
        </p:spPr>
        <p:txBody>
          <a:bodyPr>
            <a:normAutofit/>
          </a:bodyPr>
          <a:lstStyle/>
          <a:p>
            <a:pPr>
              <a:lnSpc>
                <a:spcPct val="110000"/>
              </a:lnSpc>
            </a:pPr>
            <a:r>
              <a:rPr lang="en-GB" sz="2400" b="1" u="sng" dirty="0"/>
              <a:t>Proposal, continued:</a:t>
            </a:r>
          </a:p>
          <a:p>
            <a:pPr>
              <a:lnSpc>
                <a:spcPct val="110000"/>
              </a:lnSpc>
            </a:pPr>
            <a:r>
              <a:rPr lang="en-GB" sz="2400" b="1" dirty="0"/>
              <a:t>Research methods</a:t>
            </a:r>
            <a:r>
              <a:rPr lang="en-GB" sz="2400" dirty="0"/>
              <a:t>: </a:t>
            </a:r>
            <a:br>
              <a:rPr lang="en-GB" sz="2400" dirty="0"/>
            </a:br>
            <a:r>
              <a:rPr lang="en-GB" sz="2400" dirty="0"/>
              <a:t>How will you collect your data?  How will you analyse your data?  What challenges will you face? Ethics? Fieldwork?</a:t>
            </a:r>
          </a:p>
          <a:p>
            <a:pPr>
              <a:lnSpc>
                <a:spcPct val="110000"/>
              </a:lnSpc>
            </a:pPr>
            <a:endParaRPr lang="en-GB" sz="2400" dirty="0"/>
          </a:p>
          <a:p>
            <a:pPr>
              <a:lnSpc>
                <a:spcPct val="110000"/>
              </a:lnSpc>
            </a:pPr>
            <a:r>
              <a:rPr lang="en-GB" sz="2400" b="1" dirty="0"/>
              <a:t>Schedule of work</a:t>
            </a:r>
            <a:r>
              <a:rPr lang="en-GB" sz="2400" dirty="0"/>
              <a:t>: </a:t>
            </a:r>
            <a:br>
              <a:rPr lang="en-GB" sz="2400" dirty="0"/>
            </a:br>
            <a:r>
              <a:rPr lang="en-GB" sz="2400" dirty="0"/>
              <a:t>Demonstrate planning, capacity for project management, consideration of resources</a:t>
            </a:r>
          </a:p>
          <a:p>
            <a:pPr lvl="1">
              <a:lnSpc>
                <a:spcPct val="110000"/>
              </a:lnSpc>
            </a:pPr>
            <a:r>
              <a:rPr lang="en-GB" sz="2400" dirty="0"/>
              <a:t>Tip: Consider dividing proposal into broad sections (not necessarily chapters), with timetable</a:t>
            </a:r>
          </a:p>
          <a:p>
            <a:pPr marL="128016" lvl="1" indent="0">
              <a:buNone/>
            </a:pPr>
            <a:endParaRPr lang="en-GB" sz="1900" dirty="0"/>
          </a:p>
        </p:txBody>
      </p:sp>
    </p:spTree>
    <p:extLst>
      <p:ext uri="{BB962C8B-B14F-4D97-AF65-F5344CB8AC3E}">
        <p14:creationId xmlns:p14="http://schemas.microsoft.com/office/powerpoint/2010/main" val="101491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9E06-51A6-52F6-D9D5-CC5939E6FEAF}"/>
              </a:ext>
            </a:extLst>
          </p:cNvPr>
          <p:cNvSpPr>
            <a:spLocks noGrp="1"/>
          </p:cNvSpPr>
          <p:nvPr>
            <p:ph type="title"/>
          </p:nvPr>
        </p:nvSpPr>
        <p:spPr/>
        <p:txBody>
          <a:bodyPr>
            <a:normAutofit/>
          </a:bodyPr>
          <a:lstStyle/>
          <a:p>
            <a:r>
              <a:rPr lang="en-US" sz="4000" dirty="0"/>
              <a:t>CHASE guidance screenshot</a:t>
            </a:r>
            <a:endParaRPr lang="en-GB" sz="4000" dirty="0"/>
          </a:p>
        </p:txBody>
      </p:sp>
      <p:pic>
        <p:nvPicPr>
          <p:cNvPr id="5" name="Content Placeholder 4">
            <a:extLst>
              <a:ext uri="{FF2B5EF4-FFF2-40B4-BE49-F238E27FC236}">
                <a16:creationId xmlns:a16="http://schemas.microsoft.com/office/drawing/2014/main" id="{0ED3C569-78EB-936F-E757-ABE3B3F466DF}"/>
              </a:ext>
            </a:extLst>
          </p:cNvPr>
          <p:cNvPicPr>
            <a:picLocks noGrp="1" noChangeAspect="1"/>
          </p:cNvPicPr>
          <p:nvPr>
            <p:ph idx="1"/>
          </p:nvPr>
        </p:nvPicPr>
        <p:blipFill>
          <a:blip r:embed="rId2"/>
          <a:stretch>
            <a:fillRect/>
          </a:stretch>
        </p:blipFill>
        <p:spPr>
          <a:xfrm>
            <a:off x="380757" y="1690688"/>
            <a:ext cx="8710760" cy="4802185"/>
          </a:xfrm>
          <a:ln>
            <a:solidFill>
              <a:schemeClr val="accent1"/>
            </a:solidFill>
          </a:ln>
        </p:spPr>
      </p:pic>
    </p:spTree>
    <p:extLst>
      <p:ext uri="{BB962C8B-B14F-4D97-AF65-F5344CB8AC3E}">
        <p14:creationId xmlns:p14="http://schemas.microsoft.com/office/powerpoint/2010/main" val="649193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GB" sz="4700"/>
              <a:t>Research proposal: What does the CHASE form require? (4/4)</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8" y="1929781"/>
            <a:ext cx="8283171" cy="4260707"/>
          </a:xfrm>
        </p:spPr>
        <p:txBody>
          <a:bodyPr anchor="t">
            <a:noAutofit/>
          </a:bodyPr>
          <a:lstStyle/>
          <a:p>
            <a:r>
              <a:rPr lang="en-GB" sz="2300" b="1" u="sng" dirty="0"/>
              <a:t>Proposal, continued:</a:t>
            </a:r>
          </a:p>
          <a:p>
            <a:pPr marL="128016" lvl="1" indent="0">
              <a:buNone/>
            </a:pPr>
            <a:endParaRPr lang="en-GB" sz="2300" dirty="0"/>
          </a:p>
          <a:p>
            <a:r>
              <a:rPr lang="en-GB" sz="2300" b="1" dirty="0"/>
              <a:t>Research Environment</a:t>
            </a:r>
            <a:r>
              <a:rPr lang="en-GB" sz="2300" dirty="0"/>
              <a:t>: </a:t>
            </a:r>
            <a:br>
              <a:rPr lang="en-GB" sz="2300" dirty="0"/>
            </a:br>
            <a:r>
              <a:rPr lang="en-GB" sz="2300" dirty="0"/>
              <a:t>Proposed supervision, the department, the institutional support – any other organisations involved? </a:t>
            </a:r>
            <a:br>
              <a:rPr lang="en-GB" sz="2300" dirty="0"/>
            </a:br>
            <a:r>
              <a:rPr lang="en-GB" sz="2300" dirty="0"/>
              <a:t>‘</a:t>
            </a:r>
            <a:r>
              <a:rPr lang="en-US" sz="2300" dirty="0"/>
              <a:t>You should demonstrate that you have given clear thought to the fit between your project and the proposed research environment.’ </a:t>
            </a:r>
            <a:br>
              <a:rPr lang="en-US" sz="2300" dirty="0"/>
            </a:br>
            <a:endParaRPr lang="en-GB" sz="2300" dirty="0"/>
          </a:p>
          <a:p>
            <a:pPr lvl="1"/>
            <a:r>
              <a:rPr lang="en-GB" sz="2300" b="1" dirty="0"/>
              <a:t>QUESTION: how do you research this?</a:t>
            </a:r>
          </a:p>
          <a:p>
            <a:pPr lvl="1"/>
            <a:r>
              <a:rPr lang="en-GB" sz="2300" b="1" dirty="0"/>
              <a:t>Type your answers in the chat</a:t>
            </a:r>
          </a:p>
          <a:p>
            <a:pPr marL="0" indent="0">
              <a:buNone/>
            </a:pPr>
            <a:endParaRPr lang="en-GB" sz="2300" b="1" dirty="0"/>
          </a:p>
          <a:p>
            <a:r>
              <a:rPr lang="en-GB" sz="2300" b="1" dirty="0"/>
              <a:t>Bibliography: </a:t>
            </a:r>
            <a:r>
              <a:rPr lang="en-GB" sz="2300" dirty="0"/>
              <a:t>Up to 20 items. Indicative. </a:t>
            </a:r>
            <a:endParaRPr lang="en-GB" sz="2300" b="1" dirty="0"/>
          </a:p>
        </p:txBody>
      </p:sp>
      <p:pic>
        <p:nvPicPr>
          <p:cNvPr id="4" name="Picture 3"/>
          <p:cNvPicPr>
            <a:picLocks noChangeAspect="1"/>
          </p:cNvPicPr>
          <p:nvPr/>
        </p:nvPicPr>
        <p:blipFill rotWithShape="1">
          <a:blip r:embed="rId3"/>
          <a:srcRect l="23377" r="4467" b="-3"/>
          <a:stretch/>
        </p:blipFill>
        <p:spPr>
          <a:xfrm>
            <a:off x="7612707" y="4368801"/>
            <a:ext cx="1314420" cy="1821687"/>
          </a:xfrm>
          <a:prstGeom prst="rect">
            <a:avLst/>
          </a:prstGeom>
        </p:spPr>
      </p:pic>
    </p:spTree>
    <p:extLst>
      <p:ext uri="{BB962C8B-B14F-4D97-AF65-F5344CB8AC3E}">
        <p14:creationId xmlns:p14="http://schemas.microsoft.com/office/powerpoint/2010/main" val="276714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919053" y="873760"/>
            <a:ext cx="7361619" cy="5465445"/>
          </a:xfrm>
          <a:prstGeom prst="rect">
            <a:avLst/>
          </a:prstGeom>
        </p:spPr>
      </p:pic>
      <p:sp>
        <p:nvSpPr>
          <p:cNvPr id="5" name="Oval 4"/>
          <p:cNvSpPr/>
          <p:nvPr/>
        </p:nvSpPr>
        <p:spPr>
          <a:xfrm>
            <a:off x="1182756" y="4572000"/>
            <a:ext cx="2693505" cy="50689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8425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4904" y="379477"/>
            <a:ext cx="8140446" cy="1311211"/>
          </a:xfrm>
        </p:spPr>
        <p:txBody>
          <a:bodyPr>
            <a:normAutofit/>
          </a:bodyPr>
          <a:lstStyle/>
          <a:p>
            <a:r>
              <a:rPr lang="en-GB" sz="4300" dirty="0"/>
              <a:t>CHASE ‘Preparedness for research’ part of the form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49" y="1929384"/>
            <a:ext cx="8140445" cy="4712716"/>
          </a:xfrm>
        </p:spPr>
        <p:txBody>
          <a:bodyPr>
            <a:normAutofit fontScale="92500" lnSpcReduction="10000"/>
          </a:bodyPr>
          <a:lstStyle/>
          <a:p>
            <a:pPr marL="0" indent="0">
              <a:lnSpc>
                <a:spcPct val="110000"/>
              </a:lnSpc>
              <a:buNone/>
            </a:pPr>
            <a:r>
              <a:rPr lang="en-GB" sz="2400" dirty="0"/>
              <a:t>Your relevant training and experience – Master’s degree or equivalent, OR other experience beyond undergraduate degree that is specifically relevant to your topic.</a:t>
            </a:r>
          </a:p>
          <a:p>
            <a:pPr>
              <a:lnSpc>
                <a:spcPct val="110000"/>
              </a:lnSpc>
            </a:pPr>
            <a:endParaRPr lang="en-GB" sz="2400" dirty="0"/>
          </a:p>
          <a:p>
            <a:pPr marL="457200" indent="-457200">
              <a:lnSpc>
                <a:spcPct val="110000"/>
              </a:lnSpc>
              <a:buFont typeface="+mj-lt"/>
              <a:buAutoNum type="arabicPeriod"/>
            </a:pPr>
            <a:r>
              <a:rPr lang="en-GB" sz="2400" dirty="0"/>
              <a:t>Have you already started your PhD (applying as current student)?</a:t>
            </a:r>
          </a:p>
          <a:p>
            <a:pPr marL="457200" indent="-457200">
              <a:lnSpc>
                <a:spcPct val="110000"/>
              </a:lnSpc>
              <a:buFont typeface="+mj-lt"/>
              <a:buAutoNum type="arabicPeriod"/>
            </a:pPr>
            <a:r>
              <a:rPr lang="en-GB" sz="2400" dirty="0"/>
              <a:t>Any relevant experience (research or practice-based, or professional experience) – list </a:t>
            </a:r>
          </a:p>
          <a:p>
            <a:pPr marL="457200" indent="-457200">
              <a:lnSpc>
                <a:spcPct val="110000"/>
              </a:lnSpc>
              <a:buFont typeface="+mj-lt"/>
              <a:buAutoNum type="arabicPeriod"/>
            </a:pPr>
            <a:r>
              <a:rPr lang="en-GB" sz="2400" dirty="0"/>
              <a:t>Extra funding + time for skills development needed? E.g. language skills</a:t>
            </a:r>
          </a:p>
          <a:p>
            <a:pPr marL="630936" lvl="1" indent="-457200">
              <a:lnSpc>
                <a:spcPct val="110000"/>
              </a:lnSpc>
              <a:buFont typeface="Arial" panose="020B0604020202020204" pitchFamily="34" charset="0"/>
              <a:buChar char="•"/>
            </a:pPr>
            <a:r>
              <a:rPr lang="en-GB" sz="2400" dirty="0"/>
              <a:t>	It’s fine if you have skills gaps! You just have to recognise and account for them</a:t>
            </a:r>
          </a:p>
          <a:p>
            <a:pPr marL="457200" indent="-457200">
              <a:lnSpc>
                <a:spcPct val="110000"/>
              </a:lnSpc>
              <a:buFont typeface="+mj-lt"/>
              <a:buAutoNum type="arabicPeriod"/>
            </a:pPr>
            <a:r>
              <a:rPr lang="en-GB" sz="2400" dirty="0"/>
              <a:t>Optional: widening participation statement (2,000 characters) </a:t>
            </a:r>
          </a:p>
          <a:p>
            <a:pPr marL="457200" indent="-457200">
              <a:buFont typeface="+mj-lt"/>
              <a:buAutoNum type="arabicPeriod"/>
            </a:pPr>
            <a:endParaRPr lang="en-GB" sz="1900" dirty="0"/>
          </a:p>
        </p:txBody>
      </p:sp>
    </p:spTree>
    <p:extLst>
      <p:ext uri="{BB962C8B-B14F-4D97-AF65-F5344CB8AC3E}">
        <p14:creationId xmlns:p14="http://schemas.microsoft.com/office/powerpoint/2010/main" val="178057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r>
              <a:rPr lang="en-GB" sz="2700" dirty="0"/>
              <a:t>What are the assessors looking for when they assess proposals?</a:t>
            </a:r>
          </a:p>
          <a:p>
            <a:endParaRPr lang="en-GB" sz="2700" dirty="0"/>
          </a:p>
          <a:p>
            <a:r>
              <a:rPr lang="en-GB" sz="2700" dirty="0"/>
              <a:t>Next slides: screenshots of guidance for assessors</a:t>
            </a:r>
          </a:p>
        </p:txBody>
      </p:sp>
    </p:spTree>
    <p:extLst>
      <p:ext uri="{BB962C8B-B14F-4D97-AF65-F5344CB8AC3E}">
        <p14:creationId xmlns:p14="http://schemas.microsoft.com/office/powerpoint/2010/main" val="236349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9B3626-8481-2855-E944-E0F972C9DC9D}"/>
              </a:ext>
            </a:extLst>
          </p:cNvPr>
          <p:cNvSpPr>
            <a:spLocks noGrp="1"/>
          </p:cNvSpPr>
          <p:nvPr>
            <p:ph type="title"/>
          </p:nvPr>
        </p:nvSpPr>
        <p:spPr>
          <a:xfrm>
            <a:off x="628650" y="365125"/>
            <a:ext cx="7886700" cy="1325563"/>
          </a:xfrm>
        </p:spPr>
        <p:txBody>
          <a:bodyPr>
            <a:normAutofit/>
          </a:bodyPr>
          <a:lstStyle/>
          <a:p>
            <a:r>
              <a:rPr lang="en-US" sz="4700"/>
              <a:t>What we’ll cover today</a:t>
            </a:r>
            <a:endParaRPr lang="en-GB" sz="47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1E9D96-B3AB-A0A0-F79F-9C70AFC7B689}"/>
              </a:ext>
            </a:extLst>
          </p:cNvPr>
          <p:cNvSpPr>
            <a:spLocks noGrp="1"/>
          </p:cNvSpPr>
          <p:nvPr>
            <p:ph idx="1"/>
          </p:nvPr>
        </p:nvSpPr>
        <p:spPr>
          <a:xfrm>
            <a:off x="628650" y="1929384"/>
            <a:ext cx="7886700" cy="4251960"/>
          </a:xfrm>
        </p:spPr>
        <p:txBody>
          <a:bodyPr>
            <a:normAutofit/>
          </a:bodyPr>
          <a:lstStyle/>
          <a:p>
            <a:r>
              <a:rPr lang="en-US" sz="2600" dirty="0"/>
              <a:t>What studentships are CHASE offering? </a:t>
            </a:r>
          </a:p>
          <a:p>
            <a:r>
              <a:rPr lang="en-US" sz="2600" dirty="0"/>
              <a:t>What to do first in order to be considered for CHASE funding at the University of Kent</a:t>
            </a:r>
          </a:p>
          <a:p>
            <a:r>
              <a:rPr lang="en-US" sz="2600" dirty="0"/>
              <a:t>Thinking ahead to the CHASE application form</a:t>
            </a:r>
          </a:p>
          <a:p>
            <a:r>
              <a:rPr lang="en-US" sz="2600" dirty="0"/>
              <a:t>The CHASE research proposal: what are you asked for? </a:t>
            </a:r>
          </a:p>
          <a:p>
            <a:r>
              <a:rPr lang="en-US" sz="2600" dirty="0"/>
              <a:t>How is your proposal assessed? </a:t>
            </a:r>
          </a:p>
          <a:p>
            <a:r>
              <a:rPr lang="en-US" sz="2600" dirty="0"/>
              <a:t>Further resources including upcoming webinars</a:t>
            </a:r>
            <a:endParaRPr lang="en-GB" sz="2600" dirty="0"/>
          </a:p>
        </p:txBody>
      </p:sp>
    </p:spTree>
    <p:extLst>
      <p:ext uri="{BB962C8B-B14F-4D97-AF65-F5344CB8AC3E}">
        <p14:creationId xmlns:p14="http://schemas.microsoft.com/office/powerpoint/2010/main" val="260676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proposal</a:t>
            </a:r>
          </a:p>
        </p:txBody>
      </p:sp>
      <p:pic>
        <p:nvPicPr>
          <p:cNvPr id="5" name="Content Placeholder 4"/>
          <p:cNvPicPr>
            <a:picLocks noGrp="1" noChangeAspect="1"/>
          </p:cNvPicPr>
          <p:nvPr>
            <p:ph idx="1"/>
          </p:nvPr>
        </p:nvPicPr>
        <p:blipFill>
          <a:blip r:embed="rId2"/>
          <a:stretch>
            <a:fillRect/>
          </a:stretch>
        </p:blipFill>
        <p:spPr>
          <a:xfrm>
            <a:off x="252042" y="1587061"/>
            <a:ext cx="9002244" cy="4256690"/>
          </a:xfrm>
          <a:prstGeom prst="rect">
            <a:avLst/>
          </a:prstGeom>
        </p:spPr>
      </p:pic>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2187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Preparedness for research</a:t>
            </a:r>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8" name="Oval 7"/>
          <p:cNvSpPr/>
          <p:nvPr/>
        </p:nvSpPr>
        <p:spPr bwMode="auto">
          <a:xfrm>
            <a:off x="3836276" y="3584028"/>
            <a:ext cx="1587062" cy="462455"/>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cs typeface="Arial" charset="0"/>
            </a:endParaRPr>
          </a:p>
        </p:txBody>
      </p:sp>
      <p:sp>
        <p:nvSpPr>
          <p:cNvPr id="9" name="Oval 8"/>
          <p:cNvSpPr/>
          <p:nvPr/>
        </p:nvSpPr>
        <p:spPr bwMode="auto">
          <a:xfrm>
            <a:off x="3657600" y="3584028"/>
            <a:ext cx="3331778" cy="567558"/>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cs typeface="Arial" charset="0"/>
            </a:endParaRPr>
          </a:p>
        </p:txBody>
      </p:sp>
      <p:sp>
        <p:nvSpPr>
          <p:cNvPr id="10" name="Oval 9"/>
          <p:cNvSpPr/>
          <p:nvPr/>
        </p:nvSpPr>
        <p:spPr bwMode="auto">
          <a:xfrm>
            <a:off x="3836276" y="3678621"/>
            <a:ext cx="1765738" cy="367862"/>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cs typeface="Arial" charset="0"/>
            </a:endParaRPr>
          </a:p>
        </p:txBody>
      </p:sp>
      <p:sp>
        <p:nvSpPr>
          <p:cNvPr id="11" name="Oval 10"/>
          <p:cNvSpPr/>
          <p:nvPr/>
        </p:nvSpPr>
        <p:spPr bwMode="auto">
          <a:xfrm>
            <a:off x="3657599" y="3352800"/>
            <a:ext cx="2459421" cy="798786"/>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cs typeface="Arial" charset="0"/>
            </a:endParaRPr>
          </a:p>
        </p:txBody>
      </p:sp>
      <p:pic>
        <p:nvPicPr>
          <p:cNvPr id="5" name="Content Placeholder 4"/>
          <p:cNvPicPr>
            <a:picLocks noGrp="1" noChangeAspect="1"/>
          </p:cNvPicPr>
          <p:nvPr>
            <p:ph idx="1"/>
          </p:nvPr>
        </p:nvPicPr>
        <p:blipFill>
          <a:blip r:embed="rId2"/>
          <a:stretch>
            <a:fillRect/>
          </a:stretch>
        </p:blipFill>
        <p:spPr>
          <a:xfrm>
            <a:off x="226299" y="1185634"/>
            <a:ext cx="8917701" cy="4985974"/>
          </a:xfrm>
          <a:prstGeom prst="rect">
            <a:avLst/>
          </a:prstGeom>
        </p:spPr>
      </p:pic>
    </p:spTree>
    <p:extLst>
      <p:ext uri="{BB962C8B-B14F-4D97-AF65-F5344CB8AC3E}">
        <p14:creationId xmlns:p14="http://schemas.microsoft.com/office/powerpoint/2010/main" val="1474363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environment</a:t>
            </a:r>
          </a:p>
        </p:txBody>
      </p:sp>
      <p:pic>
        <p:nvPicPr>
          <p:cNvPr id="5" name="Content Placeholder 4"/>
          <p:cNvPicPr>
            <a:picLocks noGrp="1" noChangeAspect="1"/>
          </p:cNvPicPr>
          <p:nvPr>
            <p:ph idx="1"/>
          </p:nvPr>
        </p:nvPicPr>
        <p:blipFill>
          <a:blip r:embed="rId2"/>
          <a:stretch>
            <a:fillRect/>
          </a:stretch>
        </p:blipFill>
        <p:spPr>
          <a:xfrm>
            <a:off x="354953" y="1702676"/>
            <a:ext cx="8697211" cy="3143114"/>
          </a:xfrm>
          <a:prstGeom prst="rect">
            <a:avLst/>
          </a:prstGeom>
        </p:spPr>
      </p:pic>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01667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497283-DFC7-4408-87CD-40E7A6D8B925}"/>
              </a:ext>
            </a:extLst>
          </p:cNvPr>
          <p:cNvPicPr>
            <a:picLocks noChangeAspect="1"/>
          </p:cNvPicPr>
          <p:nvPr/>
        </p:nvPicPr>
        <p:blipFill>
          <a:blip r:embed="rId3"/>
          <a:stretch>
            <a:fillRect/>
          </a:stretch>
        </p:blipFill>
        <p:spPr>
          <a:xfrm>
            <a:off x="0" y="633527"/>
            <a:ext cx="9144000" cy="5590946"/>
          </a:xfrm>
          <a:prstGeom prst="rect">
            <a:avLst/>
          </a:prstGeom>
        </p:spPr>
      </p:pic>
    </p:spTree>
    <p:extLst>
      <p:ext uri="{BB962C8B-B14F-4D97-AF65-F5344CB8AC3E}">
        <p14:creationId xmlns:p14="http://schemas.microsoft.com/office/powerpoint/2010/main" val="2545356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E99E4C-318B-434F-AF96-75AE2DE96506}"/>
              </a:ext>
            </a:extLst>
          </p:cNvPr>
          <p:cNvPicPr>
            <a:picLocks noChangeAspect="1"/>
          </p:cNvPicPr>
          <p:nvPr/>
        </p:nvPicPr>
        <p:blipFill>
          <a:blip r:embed="rId3"/>
          <a:stretch>
            <a:fillRect/>
          </a:stretch>
        </p:blipFill>
        <p:spPr>
          <a:xfrm>
            <a:off x="0" y="667466"/>
            <a:ext cx="9144000" cy="5523068"/>
          </a:xfrm>
          <a:prstGeom prst="rect">
            <a:avLst/>
          </a:prstGeom>
        </p:spPr>
      </p:pic>
      <p:sp>
        <p:nvSpPr>
          <p:cNvPr id="2" name="Oval 1"/>
          <p:cNvSpPr/>
          <p:nvPr/>
        </p:nvSpPr>
        <p:spPr bwMode="auto">
          <a:xfrm>
            <a:off x="472966" y="2617076"/>
            <a:ext cx="4614041" cy="714703"/>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 latinLnBrk="0" hangingPunct="1">
              <a:lnSpc>
                <a:spcPct val="100000"/>
              </a:lnSpc>
              <a:spcBef>
                <a:spcPct val="3000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Oval 2"/>
          <p:cNvSpPr/>
          <p:nvPr/>
        </p:nvSpPr>
        <p:spPr bwMode="auto">
          <a:xfrm>
            <a:off x="998483" y="2785241"/>
            <a:ext cx="2669627" cy="58858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 latinLnBrk="0" hangingPunct="1">
              <a:lnSpc>
                <a:spcPct val="100000"/>
              </a:lnSpc>
              <a:spcBef>
                <a:spcPct val="3000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Oval 3"/>
          <p:cNvSpPr/>
          <p:nvPr/>
        </p:nvSpPr>
        <p:spPr bwMode="auto">
          <a:xfrm>
            <a:off x="1481959" y="2984938"/>
            <a:ext cx="2459420" cy="630621"/>
          </a:xfrm>
          <a:prstGeom prst="ellipse">
            <a:avLst/>
          </a:prstGeom>
          <a:noFill/>
          <a:ln w="19050">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 latinLnBrk="0" hangingPunct="1">
              <a:lnSpc>
                <a:spcPct val="100000"/>
              </a:lnSpc>
              <a:spcBef>
                <a:spcPct val="3000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7714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Oval 6"/>
          <p:cNvSpPr>
            <a:spLocks noChangeArrowheads="1"/>
          </p:cNvSpPr>
          <p:nvPr/>
        </p:nvSpPr>
        <p:spPr bwMode="auto">
          <a:xfrm>
            <a:off x="3203575" y="2276475"/>
            <a:ext cx="4032250" cy="11525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3000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53" name="Oval 7"/>
          <p:cNvSpPr>
            <a:spLocks noChangeArrowheads="1"/>
          </p:cNvSpPr>
          <p:nvPr/>
        </p:nvSpPr>
        <p:spPr bwMode="auto">
          <a:xfrm>
            <a:off x="3492500" y="2276475"/>
            <a:ext cx="3527425" cy="7921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3000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561276A7-5F34-4462-998F-2020460C110E}"/>
              </a:ext>
            </a:extLst>
          </p:cNvPr>
          <p:cNvPicPr>
            <a:picLocks noChangeAspect="1"/>
          </p:cNvPicPr>
          <p:nvPr/>
        </p:nvPicPr>
        <p:blipFill>
          <a:blip r:embed="rId3"/>
          <a:stretch>
            <a:fillRect/>
          </a:stretch>
        </p:blipFill>
        <p:spPr>
          <a:xfrm>
            <a:off x="0" y="1555906"/>
            <a:ext cx="9144000" cy="3746187"/>
          </a:xfrm>
          <a:prstGeom prst="rect">
            <a:avLst/>
          </a:prstGeom>
        </p:spPr>
      </p:pic>
    </p:spTree>
    <p:extLst>
      <p:ext uri="{BB962C8B-B14F-4D97-AF65-F5344CB8AC3E}">
        <p14:creationId xmlns:p14="http://schemas.microsoft.com/office/powerpoint/2010/main" val="2001716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sz="4300"/>
              <a:t>Resources to use when working on your proposal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r>
              <a:rPr lang="en-GB" sz="2700" dirty="0"/>
              <a:t>Your prospective supervisor can provide advice.</a:t>
            </a:r>
          </a:p>
          <a:p>
            <a:pPr marL="0" indent="0">
              <a:buNone/>
            </a:pPr>
            <a:endParaRPr lang="en-GB" sz="2700" dirty="0"/>
          </a:p>
          <a:p>
            <a:r>
              <a:rPr lang="en-GB" sz="2700" dirty="0"/>
              <a:t>The CHASE guidance for applicants and FAQs (at </a:t>
            </a:r>
            <a:r>
              <a:rPr lang="en-GB" sz="2700" dirty="0">
                <a:hlinkClick r:id="rId2"/>
              </a:rPr>
              <a:t>https://www.chase.ac.uk/apply</a:t>
            </a:r>
            <a:r>
              <a:rPr lang="en-GB" sz="2700" dirty="0"/>
              <a:t>): clear, detailed instructions.</a:t>
            </a:r>
          </a:p>
          <a:p>
            <a:endParaRPr lang="en-GB" sz="2700" dirty="0"/>
          </a:p>
          <a:p>
            <a:r>
              <a:rPr lang="en-GB" sz="2700" dirty="0"/>
              <a:t>Upcoming webinars to help you develop a strong proposal…</a:t>
            </a:r>
          </a:p>
        </p:txBody>
      </p:sp>
    </p:spTree>
    <p:extLst>
      <p:ext uri="{BB962C8B-B14F-4D97-AF65-F5344CB8AC3E}">
        <p14:creationId xmlns:p14="http://schemas.microsoft.com/office/powerpoint/2010/main" val="3947169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F0C1-0C26-6554-83BC-A835098E16A6}"/>
              </a:ext>
            </a:extLst>
          </p:cNvPr>
          <p:cNvSpPr>
            <a:spLocks noGrp="1"/>
          </p:cNvSpPr>
          <p:nvPr>
            <p:ph type="title"/>
          </p:nvPr>
        </p:nvSpPr>
        <p:spPr>
          <a:xfrm>
            <a:off x="673100" y="0"/>
            <a:ext cx="7290054" cy="1499616"/>
          </a:xfrm>
        </p:spPr>
        <p:txBody>
          <a:bodyPr>
            <a:normAutofit/>
          </a:bodyPr>
          <a:lstStyle/>
          <a:p>
            <a:r>
              <a:rPr lang="en-US" dirty="0"/>
              <a:t>Upcoming CHASE applicant webinar – Stuart Hall Foundation scholarships</a:t>
            </a:r>
            <a:endParaRPr lang="en-GB" dirty="0"/>
          </a:p>
        </p:txBody>
      </p:sp>
      <p:sp>
        <p:nvSpPr>
          <p:cNvPr id="3" name="Content Placeholder 2">
            <a:extLst>
              <a:ext uri="{FF2B5EF4-FFF2-40B4-BE49-F238E27FC236}">
                <a16:creationId xmlns:a16="http://schemas.microsoft.com/office/drawing/2014/main" id="{4DBF7C30-4B91-9D2B-299F-5C22379FD8E5}"/>
              </a:ext>
            </a:extLst>
          </p:cNvPr>
          <p:cNvSpPr>
            <a:spLocks noGrp="1"/>
          </p:cNvSpPr>
          <p:nvPr>
            <p:ph idx="1"/>
          </p:nvPr>
        </p:nvSpPr>
        <p:spPr>
          <a:xfrm>
            <a:off x="578103" y="1378093"/>
            <a:ext cx="7385051" cy="4601067"/>
          </a:xfrm>
        </p:spPr>
        <p:txBody>
          <a:bodyPr/>
          <a:lstStyle/>
          <a:p>
            <a:r>
              <a:rPr lang="en-US" sz="2400" dirty="0"/>
              <a:t>Visit </a:t>
            </a:r>
            <a:r>
              <a:rPr lang="en-US" sz="2400" dirty="0">
                <a:hlinkClick r:id="rId2"/>
              </a:rPr>
              <a:t>https://www.chase.ac.uk/shf-studentships</a:t>
            </a:r>
            <a:r>
              <a:rPr lang="en-US" sz="2400" dirty="0"/>
              <a:t> for information about this webinar, which includes student </a:t>
            </a:r>
            <a:r>
              <a:rPr lang="en-US" sz="2400" dirty="0" err="1"/>
              <a:t>panellists</a:t>
            </a:r>
            <a:r>
              <a:rPr lang="en-US" sz="2400" dirty="0"/>
              <a:t>: </a:t>
            </a:r>
          </a:p>
          <a:p>
            <a:endParaRPr lang="en-GB" dirty="0"/>
          </a:p>
        </p:txBody>
      </p:sp>
      <p:pic>
        <p:nvPicPr>
          <p:cNvPr id="5" name="Picture 4">
            <a:extLst>
              <a:ext uri="{FF2B5EF4-FFF2-40B4-BE49-F238E27FC236}">
                <a16:creationId xmlns:a16="http://schemas.microsoft.com/office/drawing/2014/main" id="{3206CF55-817D-73C6-8A65-4B36C7E4D38E}"/>
              </a:ext>
            </a:extLst>
          </p:cNvPr>
          <p:cNvPicPr>
            <a:picLocks noChangeAspect="1"/>
          </p:cNvPicPr>
          <p:nvPr/>
        </p:nvPicPr>
        <p:blipFill>
          <a:blip r:embed="rId3"/>
          <a:stretch>
            <a:fillRect/>
          </a:stretch>
        </p:blipFill>
        <p:spPr>
          <a:xfrm>
            <a:off x="399467" y="2630202"/>
            <a:ext cx="8345065" cy="4086795"/>
          </a:xfrm>
          <a:prstGeom prst="rect">
            <a:avLst/>
          </a:prstGeom>
          <a:ln>
            <a:solidFill>
              <a:schemeClr val="accent1"/>
            </a:solidFill>
          </a:ln>
        </p:spPr>
      </p:pic>
    </p:spTree>
    <p:extLst>
      <p:ext uri="{BB962C8B-B14F-4D97-AF65-F5344CB8AC3E}">
        <p14:creationId xmlns:p14="http://schemas.microsoft.com/office/powerpoint/2010/main" val="1701110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8" y="-127860"/>
            <a:ext cx="7290054" cy="1499616"/>
          </a:xfrm>
        </p:spPr>
        <p:txBody>
          <a:bodyPr/>
          <a:lstStyle/>
          <a:p>
            <a:r>
              <a:rPr lang="en-GB" dirty="0"/>
              <a:t>Upcoming CHASE applicant webinar</a:t>
            </a:r>
          </a:p>
        </p:txBody>
      </p:sp>
      <p:sp>
        <p:nvSpPr>
          <p:cNvPr id="3" name="Content Placeholder 2"/>
          <p:cNvSpPr>
            <a:spLocks noGrp="1"/>
          </p:cNvSpPr>
          <p:nvPr>
            <p:ph idx="1"/>
          </p:nvPr>
        </p:nvSpPr>
        <p:spPr>
          <a:xfrm>
            <a:off x="413758" y="1272032"/>
            <a:ext cx="7644394" cy="4592828"/>
          </a:xfrm>
        </p:spPr>
        <p:txBody>
          <a:bodyPr>
            <a:normAutofit/>
          </a:bodyPr>
          <a:lstStyle/>
          <a:p>
            <a:pPr>
              <a:lnSpc>
                <a:spcPct val="120000"/>
              </a:lnSpc>
            </a:pPr>
            <a:r>
              <a:rPr lang="en-GB" sz="2400" dirty="0"/>
              <a:t>See </a:t>
            </a:r>
            <a:r>
              <a:rPr lang="en-GB" sz="2400" dirty="0">
                <a:hlinkClick r:id="rId2"/>
              </a:rPr>
              <a:t>https://www.chase.ac.uk/chase-studentships</a:t>
            </a:r>
            <a:r>
              <a:rPr lang="en-GB" sz="2400" dirty="0"/>
              <a:t> for info about this webinar, which includes student panellists:</a:t>
            </a:r>
          </a:p>
        </p:txBody>
      </p:sp>
      <p:pic>
        <p:nvPicPr>
          <p:cNvPr id="5" name="Picture 4">
            <a:extLst>
              <a:ext uri="{FF2B5EF4-FFF2-40B4-BE49-F238E27FC236}">
                <a16:creationId xmlns:a16="http://schemas.microsoft.com/office/drawing/2014/main" id="{CE1124EF-D258-AA5A-235A-D46B0BAF4CA2}"/>
              </a:ext>
            </a:extLst>
          </p:cNvPr>
          <p:cNvPicPr>
            <a:picLocks noChangeAspect="1"/>
          </p:cNvPicPr>
          <p:nvPr/>
        </p:nvPicPr>
        <p:blipFill>
          <a:blip r:embed="rId3"/>
          <a:stretch>
            <a:fillRect/>
          </a:stretch>
        </p:blipFill>
        <p:spPr>
          <a:xfrm>
            <a:off x="743056" y="2497131"/>
            <a:ext cx="7987186" cy="3979869"/>
          </a:xfrm>
          <a:prstGeom prst="rect">
            <a:avLst/>
          </a:prstGeom>
          <a:ln>
            <a:solidFill>
              <a:schemeClr val="accent1"/>
            </a:solidFill>
          </a:ln>
        </p:spPr>
      </p:pic>
    </p:spTree>
    <p:extLst>
      <p:ext uri="{BB962C8B-B14F-4D97-AF65-F5344CB8AC3E}">
        <p14:creationId xmlns:p14="http://schemas.microsoft.com/office/powerpoint/2010/main" val="3615582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B8E58-A6AC-9062-F67E-73FB2BBA0ABF}"/>
              </a:ext>
            </a:extLst>
          </p:cNvPr>
          <p:cNvSpPr>
            <a:spLocks noGrp="1"/>
          </p:cNvSpPr>
          <p:nvPr>
            <p:ph type="title"/>
          </p:nvPr>
        </p:nvSpPr>
        <p:spPr>
          <a:xfrm>
            <a:off x="628650" y="365125"/>
            <a:ext cx="7886700" cy="1325563"/>
          </a:xfrm>
        </p:spPr>
        <p:txBody>
          <a:bodyPr>
            <a:normAutofit/>
          </a:bodyPr>
          <a:lstStyle/>
          <a:p>
            <a:r>
              <a:rPr lang="en-US" sz="4300"/>
              <a:t>Upcoming research proposal workshop</a:t>
            </a:r>
            <a:endParaRPr lang="en-GB" sz="43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E81C9E-A4D1-AF20-7DD6-9F11087DA298}"/>
              </a:ext>
            </a:extLst>
          </p:cNvPr>
          <p:cNvSpPr>
            <a:spLocks noGrp="1"/>
          </p:cNvSpPr>
          <p:nvPr>
            <p:ph idx="1"/>
          </p:nvPr>
        </p:nvSpPr>
        <p:spPr>
          <a:xfrm>
            <a:off x="628650" y="1929384"/>
            <a:ext cx="7886700" cy="4251960"/>
          </a:xfrm>
        </p:spPr>
        <p:txBody>
          <a:bodyPr>
            <a:normAutofit/>
          </a:bodyPr>
          <a:lstStyle/>
          <a:p>
            <a:r>
              <a:rPr lang="en-US" sz="2700" dirty="0"/>
              <a:t>Run by University of Kent’s Graduate and Researcher College</a:t>
            </a:r>
          </a:p>
          <a:p>
            <a:r>
              <a:rPr lang="en-US" sz="2700" b="1" dirty="0"/>
              <a:t>Friday 25 November, 1-3pm</a:t>
            </a:r>
          </a:p>
          <a:p>
            <a:r>
              <a:rPr lang="en-US" sz="2700" dirty="0"/>
              <a:t>Register at </a:t>
            </a:r>
            <a:r>
              <a:rPr lang="en-US" sz="2700" dirty="0">
                <a:hlinkClick r:id="rId2"/>
              </a:rPr>
              <a:t>https://www.kent.ac.uk/events/event/57560/designing-a-good-research-proposal-online-2</a:t>
            </a:r>
            <a:r>
              <a:rPr lang="en-US" sz="2700" dirty="0"/>
              <a:t> </a:t>
            </a:r>
            <a:endParaRPr lang="en-GB" sz="2700" dirty="0"/>
          </a:p>
        </p:txBody>
      </p:sp>
    </p:spTree>
    <p:extLst>
      <p:ext uri="{BB962C8B-B14F-4D97-AF65-F5344CB8AC3E}">
        <p14:creationId xmlns:p14="http://schemas.microsoft.com/office/powerpoint/2010/main" val="41808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19C69541-688F-A0CE-B452-C19A946A61BF}"/>
              </a:ext>
            </a:extLst>
          </p:cNvPr>
          <p:cNvPicPr>
            <a:picLocks noChangeAspect="1"/>
          </p:cNvPicPr>
          <p:nvPr/>
        </p:nvPicPr>
        <p:blipFill>
          <a:blip r:embed="rId2"/>
          <a:stretch>
            <a:fillRect/>
          </a:stretch>
        </p:blipFill>
        <p:spPr>
          <a:xfrm>
            <a:off x="235823" y="206411"/>
            <a:ext cx="8672353" cy="6445177"/>
          </a:xfrm>
          <a:prstGeom prst="rect">
            <a:avLst/>
          </a:prstGeom>
        </p:spPr>
      </p:pic>
    </p:spTree>
    <p:extLst>
      <p:ext uri="{BB962C8B-B14F-4D97-AF65-F5344CB8AC3E}">
        <p14:creationId xmlns:p14="http://schemas.microsoft.com/office/powerpoint/2010/main" val="2598034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sz="4700" dirty="0"/>
              <a:t>Closing advice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5900" y="1943100"/>
            <a:ext cx="8724900" cy="4238244"/>
          </a:xfrm>
        </p:spPr>
        <p:txBody>
          <a:bodyPr>
            <a:noAutofit/>
          </a:bodyPr>
          <a:lstStyle/>
          <a:p>
            <a:pPr>
              <a:lnSpc>
                <a:spcPct val="100000"/>
              </a:lnSpc>
            </a:pPr>
            <a:r>
              <a:rPr lang="en-GB" sz="2200" dirty="0"/>
              <a:t>Brainstorm against the guidance to ensure you have covered everything the funder is asking for</a:t>
            </a:r>
          </a:p>
          <a:p>
            <a:pPr>
              <a:lnSpc>
                <a:spcPct val="100000"/>
              </a:lnSpc>
            </a:pPr>
            <a:r>
              <a:rPr lang="en-GB" sz="2200" dirty="0"/>
              <a:t>Draft and redraft – you need to discover what is key and cut out what is unnecessary</a:t>
            </a:r>
          </a:p>
          <a:p>
            <a:pPr>
              <a:lnSpc>
                <a:spcPct val="100000"/>
              </a:lnSpc>
            </a:pPr>
            <a:r>
              <a:rPr lang="en-GB" sz="2200" dirty="0"/>
              <a:t>Don’t be intimidated. You know your project</a:t>
            </a:r>
          </a:p>
          <a:p>
            <a:pPr>
              <a:lnSpc>
                <a:spcPct val="100000"/>
              </a:lnSpc>
            </a:pPr>
            <a:r>
              <a:rPr lang="en-GB" sz="2200" dirty="0"/>
              <a:t>Your funders want to know the project can be completed</a:t>
            </a:r>
          </a:p>
          <a:p>
            <a:pPr>
              <a:lnSpc>
                <a:spcPct val="100000"/>
              </a:lnSpc>
            </a:pPr>
            <a:r>
              <a:rPr lang="en-GB" sz="2200" dirty="0"/>
              <a:t>Be realistic: better to make a slight change to the field and be detailed than vague and over-ambitious</a:t>
            </a:r>
          </a:p>
          <a:p>
            <a:pPr>
              <a:lnSpc>
                <a:spcPct val="100000"/>
              </a:lnSpc>
            </a:pPr>
            <a:r>
              <a:rPr lang="en-GB" sz="2200" dirty="0"/>
              <a:t>Get feedback from people – friends and family as well as potential supervisors. Remember, communication is key, and not just to subject specialists</a:t>
            </a:r>
          </a:p>
          <a:p>
            <a:pPr>
              <a:lnSpc>
                <a:spcPct val="100000"/>
              </a:lnSpc>
            </a:pPr>
            <a:r>
              <a:rPr lang="en-GB" sz="2200" dirty="0"/>
              <a:t>Do mock interviews: prepare yourself to be challenged</a:t>
            </a:r>
          </a:p>
        </p:txBody>
      </p:sp>
    </p:spTree>
    <p:extLst>
      <p:ext uri="{BB962C8B-B14F-4D97-AF65-F5344CB8AC3E}">
        <p14:creationId xmlns:p14="http://schemas.microsoft.com/office/powerpoint/2010/main" val="975452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2"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1FFCCA6-87CE-4590-DAF5-23272B5BAB29}"/>
              </a:ext>
            </a:extLst>
          </p:cNvPr>
          <p:cNvSpPr>
            <a:spLocks noGrp="1"/>
          </p:cNvSpPr>
          <p:nvPr>
            <p:ph type="title"/>
          </p:nvPr>
        </p:nvSpPr>
        <p:spPr>
          <a:xfrm>
            <a:off x="1491653" y="5205740"/>
            <a:ext cx="6061470" cy="943954"/>
          </a:xfrm>
        </p:spPr>
        <p:txBody>
          <a:bodyPr vert="horz" lIns="91440" tIns="45720" rIns="91440" bIns="45720" rtlCol="0" anchor="b">
            <a:normAutofit fontScale="90000"/>
          </a:bodyPr>
          <a:lstStyle/>
          <a:p>
            <a:pPr algn="ctr" defTabSz="914400"/>
            <a:r>
              <a:rPr lang="en-US" sz="3000" kern="1200" dirty="0">
                <a:solidFill>
                  <a:schemeClr val="tx1"/>
                </a:solidFill>
                <a:latin typeface="+mj-lt"/>
                <a:ea typeface="+mj-ea"/>
                <a:cs typeface="+mj-cs"/>
              </a:rPr>
              <a:t>A current CHASE doctoral researcher at Kent provides advice</a:t>
            </a:r>
            <a:br>
              <a:rPr lang="en-US" sz="3000" kern="1200" dirty="0">
                <a:solidFill>
                  <a:schemeClr val="tx1"/>
                </a:solidFill>
                <a:latin typeface="+mj-lt"/>
                <a:ea typeface="+mj-ea"/>
                <a:cs typeface="+mj-cs"/>
              </a:rPr>
            </a:br>
            <a:r>
              <a:rPr lang="en-US" sz="3000" kern="1200" dirty="0">
                <a:solidFill>
                  <a:schemeClr val="tx1"/>
                </a:solidFill>
                <a:latin typeface="+mj-lt"/>
                <a:ea typeface="+mj-ea"/>
                <a:cs typeface="+mj-cs"/>
              </a:rPr>
              <a:t>https://www.youtube.com/watch?v=1TJvR0pxfjg</a:t>
            </a:r>
          </a:p>
        </p:txBody>
      </p:sp>
      <p:sp>
        <p:nvSpPr>
          <p:cNvPr id="32"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19288" y="4386808"/>
            <a:ext cx="305424" cy="351063"/>
          </a:xfrm>
          <a:prstGeom prst="triangle">
            <a:avLst/>
          </a:prstGeom>
          <a:solidFill>
            <a:srgbClr val="B06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9635" y="954593"/>
            <a:ext cx="4564729" cy="3432215"/>
          </a:xfrm>
          <a:prstGeom prst="rect">
            <a:avLst/>
          </a:prstGeom>
          <a:solidFill>
            <a:schemeClr val="bg1"/>
          </a:solidFill>
          <a:ln w="19050">
            <a:solidFill>
              <a:srgbClr val="B0675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Segolene Gence | PhD | CHASE  | University of Kent">
            <a:hlinkClick r:id="" action="ppaction://media"/>
            <a:extLst>
              <a:ext uri="{FF2B5EF4-FFF2-40B4-BE49-F238E27FC236}">
                <a16:creationId xmlns:a16="http://schemas.microsoft.com/office/drawing/2014/main" id="{8D67D403-D819-41F9-A321-0B9003CD7E6C}"/>
              </a:ext>
            </a:extLst>
          </p:cNvPr>
          <p:cNvPicPr>
            <a:picLocks noGrp="1" noRot="1" noChangeAspect="1"/>
          </p:cNvPicPr>
          <p:nvPr>
            <p:ph idx="1"/>
            <a:videoFile r:link="rId1"/>
          </p:nvPr>
        </p:nvPicPr>
        <p:blipFill>
          <a:blip r:embed="rId3"/>
          <a:stretch>
            <a:fillRect/>
          </a:stretch>
        </p:blipFill>
        <p:spPr>
          <a:xfrm>
            <a:off x="2411730" y="1450147"/>
            <a:ext cx="4320540" cy="2441105"/>
          </a:xfrm>
          <a:prstGeom prst="rect">
            <a:avLst/>
          </a:prstGeom>
          <a:ln w="12700">
            <a:noFill/>
          </a:ln>
        </p:spPr>
      </p:pic>
    </p:spTree>
    <p:extLst>
      <p:ext uri="{BB962C8B-B14F-4D97-AF65-F5344CB8AC3E}">
        <p14:creationId xmlns:p14="http://schemas.microsoft.com/office/powerpoint/2010/main" val="151725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3653F-2470-A671-A90E-6D9FEF2D440C}"/>
              </a:ext>
            </a:extLst>
          </p:cNvPr>
          <p:cNvSpPr>
            <a:spLocks noGrp="1"/>
          </p:cNvSpPr>
          <p:nvPr>
            <p:ph type="title"/>
          </p:nvPr>
        </p:nvSpPr>
        <p:spPr>
          <a:xfrm>
            <a:off x="628650" y="451381"/>
            <a:ext cx="7884414" cy="4066540"/>
          </a:xfrm>
        </p:spPr>
        <p:txBody>
          <a:bodyPr vert="horz" lIns="91440" tIns="45720" rIns="91440" bIns="45720" rtlCol="0" anchor="b">
            <a:normAutofit/>
          </a:bodyPr>
          <a:lstStyle/>
          <a:p>
            <a:pPr defTabSz="914400"/>
            <a:r>
              <a:rPr lang="en-US" sz="5700" kern="1200">
                <a:solidFill>
                  <a:schemeClr val="tx1"/>
                </a:solidFill>
                <a:latin typeface="+mj-lt"/>
                <a:ea typeface="+mj-ea"/>
                <a:cs typeface="+mj-cs"/>
              </a:rPr>
              <a:t>Further questions? </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18595"/>
            <a:ext cx="4057650" cy="18288"/>
          </a:xfrm>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 name="connsiteX0" fmla="*/ 0 w 4057650"/>
              <a:gd name="connsiteY0" fmla="*/ 0 h 18288"/>
              <a:gd name="connsiteX1" fmla="*/ 635698 w 4057650"/>
              <a:gd name="connsiteY1" fmla="*/ 0 h 18288"/>
              <a:gd name="connsiteX2" fmla="*/ 1190244 w 4057650"/>
              <a:gd name="connsiteY2" fmla="*/ 0 h 18288"/>
              <a:gd name="connsiteX3" fmla="*/ 1947672 w 4057650"/>
              <a:gd name="connsiteY3" fmla="*/ 0 h 18288"/>
              <a:gd name="connsiteX4" fmla="*/ 2583370 w 4057650"/>
              <a:gd name="connsiteY4" fmla="*/ 0 h 18288"/>
              <a:gd name="connsiteX5" fmla="*/ 3219069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150555 w 4057650"/>
              <a:gd name="connsiteY10" fmla="*/ 18288 h 18288"/>
              <a:gd name="connsiteX11" fmla="*/ 1474280 w 4057650"/>
              <a:gd name="connsiteY11" fmla="*/ 18288 h 18288"/>
              <a:gd name="connsiteX12" fmla="*/ 838581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20" y="8026"/>
                  <a:pt x="4058238" y="15039"/>
                  <a:pt x="4057650" y="18288"/>
                </a:cubicBezTo>
                <a:cubicBezTo>
                  <a:pt x="3746991" y="51472"/>
                  <a:pt x="3642040" y="-9140"/>
                  <a:pt x="3381375" y="18288"/>
                </a:cubicBezTo>
                <a:cubicBezTo>
                  <a:pt x="3142532" y="69343"/>
                  <a:pt x="2955382" y="-2590"/>
                  <a:pt x="2826830" y="18288"/>
                </a:cubicBezTo>
                <a:cubicBezTo>
                  <a:pt x="2734164" y="30636"/>
                  <a:pt x="2422331" y="17559"/>
                  <a:pt x="2272284" y="18288"/>
                </a:cubicBezTo>
                <a:cubicBezTo>
                  <a:pt x="2111408" y="24730"/>
                  <a:pt x="1888168" y="26061"/>
                  <a:pt x="1555432" y="18288"/>
                </a:cubicBezTo>
                <a:cubicBezTo>
                  <a:pt x="1389125" y="7689"/>
                  <a:pt x="1177551" y="44302"/>
                  <a:pt x="960310" y="18288"/>
                </a:cubicBezTo>
                <a:cubicBezTo>
                  <a:pt x="875922" y="-35328"/>
                  <a:pt x="323458" y="14834"/>
                  <a:pt x="0" y="18288"/>
                </a:cubicBezTo>
                <a:cubicBezTo>
                  <a:pt x="732" y="12147"/>
                  <a:pt x="1474" y="5759"/>
                  <a:pt x="0" y="0"/>
                </a:cubicBezTo>
                <a:close/>
              </a:path>
              <a:path w="4057650" h="18288"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338" y="6441"/>
                  <a:pt x="4057679" y="13855"/>
                  <a:pt x="4057650" y="18288"/>
                </a:cubicBezTo>
                <a:cubicBezTo>
                  <a:pt x="3866391" y="15329"/>
                  <a:pt x="3683092" y="27213"/>
                  <a:pt x="3381375" y="18288"/>
                </a:cubicBezTo>
                <a:cubicBezTo>
                  <a:pt x="3077442" y="-31539"/>
                  <a:pt x="2959293" y="-5332"/>
                  <a:pt x="2826830" y="18288"/>
                </a:cubicBezTo>
                <a:cubicBezTo>
                  <a:pt x="2745586" y="53568"/>
                  <a:pt x="2366651" y="59392"/>
                  <a:pt x="2150555" y="18288"/>
                </a:cubicBezTo>
                <a:cubicBezTo>
                  <a:pt x="1889766" y="-17354"/>
                  <a:pt x="1744011" y="-22688"/>
                  <a:pt x="1474280" y="18288"/>
                </a:cubicBezTo>
                <a:cubicBezTo>
                  <a:pt x="1211536" y="22995"/>
                  <a:pt x="970196" y="35522"/>
                  <a:pt x="838581" y="18288"/>
                </a:cubicBezTo>
                <a:cubicBezTo>
                  <a:pt x="683899" y="-4450"/>
                  <a:pt x="224248" y="-42444"/>
                  <a:pt x="0" y="18288"/>
                </a:cubicBezTo>
                <a:cubicBezTo>
                  <a:pt x="821" y="10074"/>
                  <a:pt x="-92" y="8278"/>
                  <a:pt x="0" y="0"/>
                </a:cubicBezTo>
                <a:close/>
              </a:path>
              <a:path w="4057650" h="18288"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078" y="8167"/>
                  <a:pt x="4057287" y="15177"/>
                  <a:pt x="4057650" y="18288"/>
                </a:cubicBezTo>
                <a:cubicBezTo>
                  <a:pt x="3759943" y="49384"/>
                  <a:pt x="3655385" y="-7741"/>
                  <a:pt x="3381375" y="18288"/>
                </a:cubicBezTo>
                <a:cubicBezTo>
                  <a:pt x="3117080" y="48239"/>
                  <a:pt x="2965830" y="15751"/>
                  <a:pt x="2826830" y="18288"/>
                </a:cubicBezTo>
                <a:cubicBezTo>
                  <a:pt x="2719180" y="54573"/>
                  <a:pt x="2405341" y="28209"/>
                  <a:pt x="2272284" y="18288"/>
                </a:cubicBezTo>
                <a:cubicBezTo>
                  <a:pt x="2146521" y="42397"/>
                  <a:pt x="1920511" y="48303"/>
                  <a:pt x="1555432" y="18288"/>
                </a:cubicBezTo>
                <a:cubicBezTo>
                  <a:pt x="1341297" y="-10360"/>
                  <a:pt x="1185337" y="10858"/>
                  <a:pt x="960310" y="18288"/>
                </a:cubicBezTo>
                <a:cubicBezTo>
                  <a:pt x="797841" y="-27072"/>
                  <a:pt x="348704" y="-79830"/>
                  <a:pt x="0" y="18288"/>
                </a:cubicBezTo>
                <a:cubicBezTo>
                  <a:pt x="82" y="11116"/>
                  <a:pt x="515" y="669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w="4057650" h="18288"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06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6" name="Picture 5">
            <a:extLst>
              <a:ext uri="{FF2B5EF4-FFF2-40B4-BE49-F238E27FC236}">
                <a16:creationId xmlns:a16="http://schemas.microsoft.com/office/drawing/2014/main" id="{4D039EB2-7D00-BD2A-36C7-B7A283031F09}"/>
              </a:ext>
            </a:extLst>
          </p:cNvPr>
          <p:cNvPicPr>
            <a:picLocks noChangeAspect="1"/>
          </p:cNvPicPr>
          <p:nvPr/>
        </p:nvPicPr>
        <p:blipFill>
          <a:blip r:embed="rId2"/>
          <a:stretch>
            <a:fillRect/>
          </a:stretch>
        </p:blipFill>
        <p:spPr>
          <a:xfrm>
            <a:off x="229018" y="582613"/>
            <a:ext cx="9441067" cy="5692774"/>
          </a:xfrm>
          <a:prstGeom prst="rect">
            <a:avLst/>
          </a:prstGeom>
        </p:spPr>
      </p:pic>
    </p:spTree>
    <p:extLst>
      <p:ext uri="{BB962C8B-B14F-4D97-AF65-F5344CB8AC3E}">
        <p14:creationId xmlns:p14="http://schemas.microsoft.com/office/powerpoint/2010/main" val="394216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8F6E-C530-E765-24B4-E00EC3ECE567}"/>
              </a:ext>
            </a:extLst>
          </p:cNvPr>
          <p:cNvSpPr>
            <a:spLocks noGrp="1"/>
          </p:cNvSpPr>
          <p:nvPr>
            <p:ph type="title"/>
          </p:nvPr>
        </p:nvSpPr>
        <p:spPr>
          <a:xfrm>
            <a:off x="260350" y="0"/>
            <a:ext cx="7886700" cy="1325563"/>
          </a:xfrm>
        </p:spPr>
        <p:txBody>
          <a:bodyPr/>
          <a:lstStyle/>
          <a:p>
            <a:r>
              <a:rPr lang="en-US"/>
              <a:t>CHASE Collaborative Doctoral Awards</a:t>
            </a:r>
            <a:endParaRPr lang="en-GB" dirty="0"/>
          </a:p>
        </p:txBody>
      </p:sp>
      <p:sp>
        <p:nvSpPr>
          <p:cNvPr id="3" name="Content Placeholder 2">
            <a:extLst>
              <a:ext uri="{FF2B5EF4-FFF2-40B4-BE49-F238E27FC236}">
                <a16:creationId xmlns:a16="http://schemas.microsoft.com/office/drawing/2014/main" id="{D30FAD26-B204-EF8A-548D-61BB5DA5A48F}"/>
              </a:ext>
            </a:extLst>
          </p:cNvPr>
          <p:cNvSpPr>
            <a:spLocks noGrp="1"/>
          </p:cNvSpPr>
          <p:nvPr>
            <p:ph idx="1"/>
          </p:nvPr>
        </p:nvSpPr>
        <p:spPr>
          <a:xfrm>
            <a:off x="114300" y="1104900"/>
            <a:ext cx="9029700" cy="5930900"/>
          </a:xfrm>
        </p:spPr>
        <p:txBody>
          <a:bodyPr>
            <a:normAutofit fontScale="92500" lnSpcReduction="10000"/>
          </a:bodyPr>
          <a:lstStyle/>
          <a:p>
            <a:pPr marL="0" indent="0">
              <a:lnSpc>
                <a:spcPct val="110000"/>
              </a:lnSpc>
              <a:buNone/>
            </a:pPr>
            <a:r>
              <a:rPr lang="en-US" sz="2000" dirty="0"/>
              <a:t>CHASE </a:t>
            </a:r>
            <a:r>
              <a:rPr lang="en-US" sz="2000" b="1" dirty="0"/>
              <a:t>Collaborative Doctoral Awards </a:t>
            </a:r>
            <a:r>
              <a:rPr lang="en-US" sz="2000" dirty="0"/>
              <a:t>at the University of Kent for Sept 2023 entry:</a:t>
            </a:r>
            <a:br>
              <a:rPr lang="en-US" sz="2000" dirty="0"/>
            </a:br>
            <a:endParaRPr lang="en-US" sz="2000" dirty="0"/>
          </a:p>
          <a:p>
            <a:pPr lvl="1">
              <a:lnSpc>
                <a:spcPct val="110000"/>
              </a:lnSpc>
            </a:pPr>
            <a:r>
              <a:rPr lang="en-GB" sz="2200" dirty="0">
                <a:effectLst/>
                <a:ea typeface="Calibri" panose="020F0502020204030204" pitchFamily="34" charset="0"/>
              </a:rPr>
              <a:t>School of History: ‘The Church and the Plantations: The Bishops of London and their Workforces in the Tobacco Colonies, c. 1680-1800’ (with Fulham Palace)</a:t>
            </a:r>
          </a:p>
          <a:p>
            <a:pPr lvl="1">
              <a:lnSpc>
                <a:spcPct val="110000"/>
              </a:lnSpc>
            </a:pPr>
            <a:r>
              <a:rPr lang="en-GB" sz="2200" dirty="0">
                <a:ea typeface="Calibri" panose="020F0502020204030204" pitchFamily="34" charset="0"/>
              </a:rPr>
              <a:t>Contact: Dr Ben Marsh </a:t>
            </a:r>
            <a:r>
              <a:rPr lang="en-GB" sz="2200" dirty="0"/>
              <a:t>–</a:t>
            </a:r>
            <a:r>
              <a:rPr lang="en-GB" sz="2200" dirty="0">
                <a:ea typeface="Calibri" panose="020F0502020204030204" pitchFamily="34" charset="0"/>
              </a:rPr>
              <a:t> </a:t>
            </a:r>
            <a:r>
              <a:rPr lang="en-GB" sz="2200" dirty="0">
                <a:ea typeface="Calibri" panose="020F0502020204030204" pitchFamily="34" charset="0"/>
                <a:hlinkClick r:id="rId2"/>
              </a:rPr>
              <a:t>B.J.Marsh@kent.ac.uk</a:t>
            </a:r>
            <a:r>
              <a:rPr lang="en-GB" sz="2200" dirty="0">
                <a:ea typeface="Calibri" panose="020F0502020204030204" pitchFamily="34" charset="0"/>
              </a:rPr>
              <a:t> </a:t>
            </a:r>
            <a:endParaRPr lang="en-GB" sz="2200" dirty="0">
              <a:effectLst/>
              <a:ea typeface="Calibri" panose="020F0502020204030204" pitchFamily="34" charset="0"/>
            </a:endParaRPr>
          </a:p>
          <a:p>
            <a:pPr>
              <a:lnSpc>
                <a:spcPct val="110000"/>
              </a:lnSpc>
            </a:pPr>
            <a:endParaRPr lang="en-GB" sz="2200" dirty="0"/>
          </a:p>
          <a:p>
            <a:pPr lvl="1">
              <a:lnSpc>
                <a:spcPct val="110000"/>
              </a:lnSpc>
            </a:pPr>
            <a:r>
              <a:rPr lang="en-GB" sz="2200" dirty="0"/>
              <a:t>Medieval and Early Modern Studies: ‘Rejecting and Recycling the Past in Reformation Canterbury’ (with Canterbury Cathedral)</a:t>
            </a:r>
          </a:p>
          <a:p>
            <a:pPr lvl="1">
              <a:lnSpc>
                <a:spcPct val="110000"/>
              </a:lnSpc>
            </a:pPr>
            <a:r>
              <a:rPr lang="en-GB" sz="2200" dirty="0"/>
              <a:t>Contact: Dr David Rundle – </a:t>
            </a:r>
            <a:r>
              <a:rPr lang="en-GB" sz="2200" dirty="0">
                <a:hlinkClick r:id="rId3"/>
              </a:rPr>
              <a:t>D.G.Rundle@kent.ac.uk</a:t>
            </a:r>
            <a:r>
              <a:rPr lang="en-GB" sz="2200" dirty="0"/>
              <a:t> </a:t>
            </a:r>
          </a:p>
          <a:p>
            <a:pPr lvl="1">
              <a:lnSpc>
                <a:spcPct val="110000"/>
              </a:lnSpc>
            </a:pPr>
            <a:endParaRPr lang="en-GB" sz="2200" dirty="0"/>
          </a:p>
          <a:p>
            <a:pPr lvl="1">
              <a:lnSpc>
                <a:spcPct val="110000"/>
              </a:lnSpc>
            </a:pPr>
            <a:r>
              <a:rPr lang="en-GB" sz="2200" dirty="0"/>
              <a:t>Deadline for applications: 27 January 2023</a:t>
            </a:r>
            <a:endParaRPr lang="en-GB" sz="2200" dirty="0">
              <a:latin typeface="Calibri" panose="020F0502020204030204" pitchFamily="34" charset="0"/>
            </a:endParaRPr>
          </a:p>
          <a:p>
            <a:pPr marL="0" indent="0">
              <a:lnSpc>
                <a:spcPct val="110000"/>
              </a:lnSpc>
              <a:buNone/>
            </a:pPr>
            <a:endParaRPr lang="en-GB" sz="1800" dirty="0">
              <a:latin typeface="Calibri" panose="020F0502020204030204" pitchFamily="34" charset="0"/>
            </a:endParaRPr>
          </a:p>
          <a:p>
            <a:pPr marL="0" indent="0">
              <a:lnSpc>
                <a:spcPct val="110000"/>
              </a:lnSpc>
              <a:buNone/>
            </a:pPr>
            <a:r>
              <a:rPr lang="en-GB" sz="2200" b="1" dirty="0">
                <a:latin typeface="Calibri" panose="020F0502020204030204" pitchFamily="34" charset="0"/>
              </a:rPr>
              <a:t>Applications to these CDA awards are considered </a:t>
            </a:r>
            <a:r>
              <a:rPr lang="en-GB" sz="2200" b="1" dirty="0">
                <a:solidFill>
                  <a:srgbClr val="FF0000"/>
                </a:solidFill>
                <a:latin typeface="Calibri" panose="020F0502020204030204" pitchFamily="34" charset="0"/>
              </a:rPr>
              <a:t>separately</a:t>
            </a:r>
            <a:r>
              <a:rPr lang="en-GB" sz="2200" b="1" dirty="0">
                <a:latin typeface="Calibri" panose="020F0502020204030204" pitchFamily="34" charset="0"/>
              </a:rPr>
              <a:t> to the main CHASE studentship competition – </a:t>
            </a:r>
            <a:r>
              <a:rPr lang="en-GB" sz="2200" b="1" dirty="0">
                <a:solidFill>
                  <a:srgbClr val="FF0000"/>
                </a:solidFill>
                <a:latin typeface="Calibri" panose="020F0502020204030204" pitchFamily="34" charset="0"/>
              </a:rPr>
              <a:t>the advice in this session relates to the main competition</a:t>
            </a:r>
            <a:r>
              <a:rPr lang="en-GB" sz="2200" b="1" dirty="0">
                <a:latin typeface="Calibri" panose="020F0502020204030204" pitchFamily="34" charset="0"/>
              </a:rPr>
              <a:t>, for student-led proposals. </a:t>
            </a:r>
          </a:p>
          <a:p>
            <a:pPr marL="0" indent="0">
              <a:lnSpc>
                <a:spcPct val="110000"/>
              </a:lnSpc>
              <a:buNone/>
            </a:pPr>
            <a:r>
              <a:rPr lang="en-GB" sz="2200" b="1" dirty="0">
                <a:latin typeface="Calibri" panose="020F0502020204030204" pitchFamily="34" charset="0"/>
              </a:rPr>
              <a:t>Contact Dr Marsh or Dr Rundle if you have queries about the collaborative projects.</a:t>
            </a:r>
            <a:endParaRPr lang="en-GB" sz="2200" b="1" dirty="0"/>
          </a:p>
        </p:txBody>
      </p:sp>
    </p:spTree>
    <p:extLst>
      <p:ext uri="{BB962C8B-B14F-4D97-AF65-F5344CB8AC3E}">
        <p14:creationId xmlns:p14="http://schemas.microsoft.com/office/powerpoint/2010/main" val="6881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842484-739E-8A99-D5A0-E52C2DCC8220}"/>
              </a:ext>
            </a:extLst>
          </p:cNvPr>
          <p:cNvSpPr>
            <a:spLocks noGrp="1"/>
          </p:cNvSpPr>
          <p:nvPr>
            <p:ph type="title"/>
          </p:nvPr>
        </p:nvSpPr>
        <p:spPr>
          <a:xfrm>
            <a:off x="429369" y="238539"/>
            <a:ext cx="8263890" cy="1434415"/>
          </a:xfrm>
        </p:spPr>
        <p:txBody>
          <a:bodyPr anchor="b">
            <a:normAutofit/>
          </a:bodyPr>
          <a:lstStyle/>
          <a:p>
            <a:r>
              <a:rPr lang="en-US" sz="4700"/>
              <a:t>To be considered for CHASE funding at the University of Kent</a:t>
            </a:r>
            <a:endParaRPr lang="en-GB" sz="4700"/>
          </a:p>
        </p:txBody>
      </p:sp>
      <p:sp>
        <p:nvSpPr>
          <p:cNvPr id="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E355C4-835C-FDDF-94A0-C99FE6BAD815}"/>
              </a:ext>
            </a:extLst>
          </p:cNvPr>
          <p:cNvSpPr>
            <a:spLocks noGrp="1"/>
          </p:cNvSpPr>
          <p:nvPr>
            <p:ph idx="1"/>
          </p:nvPr>
        </p:nvSpPr>
        <p:spPr>
          <a:xfrm>
            <a:off x="429368" y="2095500"/>
            <a:ext cx="8263889" cy="4094988"/>
          </a:xfrm>
        </p:spPr>
        <p:txBody>
          <a:bodyPr anchor="t">
            <a:normAutofit/>
          </a:bodyPr>
          <a:lstStyle/>
          <a:p>
            <a:pPr>
              <a:buFont typeface="Arial" panose="020B0604020202020204" pitchFamily="34" charset="0"/>
              <a:buChar char="•"/>
            </a:pPr>
            <a:r>
              <a:rPr lang="en-US" sz="2400" dirty="0"/>
              <a:t> You must apply for your PhD place at Kent by 23:59 GMT on Sunday 4 December 2022</a:t>
            </a:r>
          </a:p>
          <a:p>
            <a:pPr>
              <a:buFont typeface="Arial" panose="020B0604020202020204" pitchFamily="34" charset="0"/>
              <a:buChar char="•"/>
            </a:pPr>
            <a:r>
              <a:rPr lang="en-US" sz="2400" dirty="0"/>
              <a:t> Or if you are an existing student, send your research proposal and supervisor statement to your Director of Graduate Studies by the same date </a:t>
            </a:r>
          </a:p>
          <a:p>
            <a:pPr>
              <a:buFont typeface="Arial" panose="020B0604020202020204" pitchFamily="34" charset="0"/>
              <a:buChar char="•"/>
            </a:pPr>
            <a:r>
              <a:rPr lang="en-US" sz="2400" dirty="0"/>
              <a:t>Full guidelines on the process: see </a:t>
            </a:r>
            <a:r>
              <a:rPr lang="en-US" sz="2400" dirty="0">
                <a:hlinkClick r:id="rId2"/>
              </a:rPr>
              <a:t>https://www.kent.ac.uk/graduate-researcher-college/doctoral-training-partnerships/chase</a:t>
            </a:r>
            <a:r>
              <a:rPr lang="en-US" sz="2400" dirty="0"/>
              <a:t> </a:t>
            </a:r>
          </a:p>
          <a:p>
            <a:endParaRPr lang="en-GB" sz="1900" dirty="0"/>
          </a:p>
        </p:txBody>
      </p:sp>
      <p:pic>
        <p:nvPicPr>
          <p:cNvPr id="6" name="Picture 5">
            <a:extLst>
              <a:ext uri="{FF2B5EF4-FFF2-40B4-BE49-F238E27FC236}">
                <a16:creationId xmlns:a16="http://schemas.microsoft.com/office/drawing/2014/main" id="{1965CA33-8840-6480-1443-0E959B5FBBEF}"/>
              </a:ext>
            </a:extLst>
          </p:cNvPr>
          <p:cNvPicPr>
            <a:picLocks noChangeAspect="1"/>
          </p:cNvPicPr>
          <p:nvPr/>
        </p:nvPicPr>
        <p:blipFill>
          <a:blip r:embed="rId3"/>
          <a:stretch>
            <a:fillRect/>
          </a:stretch>
        </p:blipFill>
        <p:spPr>
          <a:xfrm>
            <a:off x="4764444" y="5069667"/>
            <a:ext cx="3894525" cy="1549794"/>
          </a:xfrm>
          <a:prstGeom prst="rect">
            <a:avLst/>
          </a:prstGeom>
        </p:spPr>
      </p:pic>
    </p:spTree>
    <p:extLst>
      <p:ext uri="{BB962C8B-B14F-4D97-AF65-F5344CB8AC3E}">
        <p14:creationId xmlns:p14="http://schemas.microsoft.com/office/powerpoint/2010/main" val="273583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EB7EA0-D825-D999-7120-170879B4AAB4}"/>
              </a:ext>
            </a:extLst>
          </p:cNvPr>
          <p:cNvSpPr>
            <a:spLocks noGrp="1"/>
          </p:cNvSpPr>
          <p:nvPr>
            <p:ph type="title"/>
          </p:nvPr>
        </p:nvSpPr>
        <p:spPr>
          <a:xfrm>
            <a:off x="628650" y="365125"/>
            <a:ext cx="7886700" cy="1325563"/>
          </a:xfrm>
        </p:spPr>
        <p:txBody>
          <a:bodyPr>
            <a:normAutofit/>
          </a:bodyPr>
          <a:lstStyle/>
          <a:p>
            <a:r>
              <a:rPr lang="en-US" sz="4700"/>
              <a:t>After you have applied to Kent</a:t>
            </a:r>
            <a:endParaRPr lang="en-GB" sz="47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1B00C2-C745-3835-E5F9-B46B3E88EE52}"/>
              </a:ext>
            </a:extLst>
          </p:cNvPr>
          <p:cNvSpPr>
            <a:spLocks noGrp="1"/>
          </p:cNvSpPr>
          <p:nvPr>
            <p:ph idx="1"/>
          </p:nvPr>
        </p:nvSpPr>
        <p:spPr>
          <a:xfrm>
            <a:off x="628650" y="1929384"/>
            <a:ext cx="7886700" cy="4251960"/>
          </a:xfrm>
        </p:spPr>
        <p:txBody>
          <a:bodyPr>
            <a:normAutofit/>
          </a:bodyPr>
          <a:lstStyle/>
          <a:p>
            <a:pPr>
              <a:lnSpc>
                <a:spcPct val="110000"/>
              </a:lnSpc>
              <a:buFont typeface="Arial" panose="020B0604020202020204" pitchFamily="34" charset="0"/>
              <a:buChar char="•"/>
            </a:pPr>
            <a:r>
              <a:rPr lang="en-US" sz="2600" dirty="0"/>
              <a:t>Directors of Graduate Studies will consider all proposals and will </a:t>
            </a:r>
            <a:r>
              <a:rPr lang="en-US" sz="2600" b="1" dirty="0"/>
              <a:t>longlist </a:t>
            </a:r>
            <a:r>
              <a:rPr lang="en-US" sz="2600" dirty="0"/>
              <a:t>candidates to consider them for CHASE</a:t>
            </a:r>
          </a:p>
          <a:p>
            <a:pPr>
              <a:lnSpc>
                <a:spcPct val="110000"/>
              </a:lnSpc>
              <a:buFont typeface="Arial" panose="020B0604020202020204" pitchFamily="34" charset="0"/>
              <a:buChar char="•"/>
            </a:pPr>
            <a:r>
              <a:rPr lang="en-US" sz="2600" dirty="0"/>
              <a:t>Longlisted candidates will be invited to fill out the CHASE form</a:t>
            </a:r>
          </a:p>
          <a:p>
            <a:pPr>
              <a:lnSpc>
                <a:spcPct val="110000"/>
              </a:lnSpc>
              <a:buFont typeface="Arial" panose="020B0604020202020204" pitchFamily="34" charset="0"/>
              <a:buChar char="•"/>
            </a:pPr>
            <a:r>
              <a:rPr lang="en-US" sz="2600" dirty="0"/>
              <a:t>You will hear by 13 January 2023 if you are longlisted</a:t>
            </a:r>
          </a:p>
          <a:p>
            <a:pPr>
              <a:lnSpc>
                <a:spcPct val="110000"/>
              </a:lnSpc>
              <a:buFont typeface="Arial" panose="020B0604020202020204" pitchFamily="34" charset="0"/>
              <a:buChar char="•"/>
            </a:pPr>
            <a:r>
              <a:rPr lang="en-US" sz="2600" dirty="0"/>
              <a:t> If longlisted, you will be invited to fill out the CHASE form and you will need to submit your CHASE application form by 27 January 2023. </a:t>
            </a:r>
          </a:p>
          <a:p>
            <a:pPr>
              <a:buFont typeface="Arial" panose="020B0604020202020204" pitchFamily="34" charset="0"/>
              <a:buChar char="•"/>
            </a:pPr>
            <a:endParaRPr lang="en-US" sz="1900" dirty="0"/>
          </a:p>
          <a:p>
            <a:endParaRPr lang="en-GB" sz="1900" dirty="0"/>
          </a:p>
        </p:txBody>
      </p:sp>
    </p:spTree>
    <p:extLst>
      <p:ext uri="{BB962C8B-B14F-4D97-AF65-F5344CB8AC3E}">
        <p14:creationId xmlns:p14="http://schemas.microsoft.com/office/powerpoint/2010/main" val="284092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5A6DE-77F3-1C98-54C2-DE1C6E40EC67}"/>
              </a:ext>
            </a:extLst>
          </p:cNvPr>
          <p:cNvSpPr>
            <a:spLocks noGrp="1"/>
          </p:cNvSpPr>
          <p:nvPr>
            <p:ph type="title"/>
          </p:nvPr>
        </p:nvSpPr>
        <p:spPr>
          <a:xfrm>
            <a:off x="628650" y="365125"/>
            <a:ext cx="7886700" cy="1325563"/>
          </a:xfrm>
        </p:spPr>
        <p:txBody>
          <a:bodyPr>
            <a:normAutofit/>
          </a:bodyPr>
          <a:lstStyle/>
          <a:p>
            <a:r>
              <a:rPr lang="en-US" sz="4300" dirty="0"/>
              <a:t>Thinking ahead to the CHASE application form</a:t>
            </a:r>
            <a:endParaRPr lang="en-GB" sz="43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2F374B-FABB-08FD-1B37-D9E68E5E4FCF}"/>
              </a:ext>
            </a:extLst>
          </p:cNvPr>
          <p:cNvSpPr>
            <a:spLocks noGrp="1"/>
          </p:cNvSpPr>
          <p:nvPr>
            <p:ph idx="1"/>
          </p:nvPr>
        </p:nvSpPr>
        <p:spPr>
          <a:xfrm>
            <a:off x="628650" y="1929384"/>
            <a:ext cx="7886700" cy="4251960"/>
          </a:xfrm>
        </p:spPr>
        <p:txBody>
          <a:bodyPr>
            <a:normAutofit fontScale="92500"/>
          </a:bodyPr>
          <a:lstStyle/>
          <a:p>
            <a:pPr>
              <a:buFont typeface="Arial" panose="020B0604020202020204" pitchFamily="34" charset="0"/>
              <a:buChar char="•"/>
            </a:pPr>
            <a:r>
              <a:rPr lang="en-US" sz="2700" dirty="0"/>
              <a:t>You can’t fill out a CHASE form until you are invited to do so. But you can familiarize yourself with the guidance in advance</a:t>
            </a:r>
          </a:p>
          <a:p>
            <a:pPr>
              <a:buFont typeface="Arial" panose="020B0604020202020204" pitchFamily="34" charset="0"/>
              <a:buChar char="•"/>
            </a:pPr>
            <a:endParaRPr lang="en-US" sz="2700" dirty="0"/>
          </a:p>
          <a:p>
            <a:pPr>
              <a:buFont typeface="Arial" panose="020B0604020202020204" pitchFamily="34" charset="0"/>
              <a:buChar char="•"/>
            </a:pPr>
            <a:r>
              <a:rPr lang="en-US" sz="2700" dirty="0"/>
              <a:t>You need to submit a research proposal as part of your application for a PhD place at the University of Kent</a:t>
            </a:r>
          </a:p>
          <a:p>
            <a:pPr marL="0" indent="0">
              <a:buNone/>
            </a:pPr>
            <a:endParaRPr lang="en-US" sz="2700" dirty="0"/>
          </a:p>
          <a:p>
            <a:pPr>
              <a:buFont typeface="Arial" panose="020B0604020202020204" pitchFamily="34" charset="0"/>
              <a:buChar char="•"/>
            </a:pPr>
            <a:r>
              <a:rPr lang="en-US" sz="2700" dirty="0"/>
              <a:t>Thinking ahead, you can save time by structuring your research proposal for your PhD application to Kent according to the format of the CHASE application form</a:t>
            </a:r>
          </a:p>
          <a:p>
            <a:pPr>
              <a:buFont typeface="Arial" panose="020B0604020202020204" pitchFamily="34" charset="0"/>
              <a:buChar char="•"/>
            </a:pPr>
            <a:endParaRPr lang="en-GB" sz="1900" dirty="0"/>
          </a:p>
          <a:p>
            <a:endParaRPr lang="en-GB" sz="1900" dirty="0"/>
          </a:p>
        </p:txBody>
      </p:sp>
    </p:spTree>
    <p:extLst>
      <p:ext uri="{BB962C8B-B14F-4D97-AF65-F5344CB8AC3E}">
        <p14:creationId xmlns:p14="http://schemas.microsoft.com/office/powerpoint/2010/main" val="295050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100" dirty="0"/>
              <a:t>C</a:t>
            </a:r>
            <a:r>
              <a:rPr lang="en-GB" sz="4100" dirty="0"/>
              <a:t>HASE application form – full guidance online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2513584"/>
            <a:ext cx="7886700" cy="4251960"/>
          </a:xfrm>
        </p:spPr>
        <p:txBody>
          <a:bodyPr>
            <a:normAutofit/>
          </a:bodyPr>
          <a:lstStyle/>
          <a:p>
            <a:pPr>
              <a:lnSpc>
                <a:spcPct val="110000"/>
              </a:lnSpc>
            </a:pPr>
            <a:r>
              <a:rPr lang="en-GB" sz="2600" dirty="0"/>
              <a:t>Full guidance notes at </a:t>
            </a:r>
            <a:r>
              <a:rPr lang="en-GB" sz="2600" dirty="0">
                <a:hlinkClick r:id="rId2"/>
              </a:rPr>
              <a:t>http://www.chase.ac.uk/apply</a:t>
            </a:r>
            <a:r>
              <a:rPr lang="en-GB" sz="2600" dirty="0"/>
              <a:t>  </a:t>
            </a:r>
          </a:p>
          <a:p>
            <a:pPr>
              <a:lnSpc>
                <a:spcPct val="110000"/>
              </a:lnSpc>
            </a:pPr>
            <a:r>
              <a:rPr lang="en-GB" sz="2600" dirty="0"/>
              <a:t>Your eligibility – see p. 1 of guidance notes</a:t>
            </a:r>
          </a:p>
          <a:p>
            <a:pPr lvl="2">
              <a:lnSpc>
                <a:spcPct val="110000"/>
              </a:lnSpc>
            </a:pPr>
            <a:r>
              <a:rPr lang="en-GB" sz="2600" dirty="0"/>
              <a:t>home student, international student, or current first year PhD student</a:t>
            </a:r>
          </a:p>
          <a:p>
            <a:pPr lvl="2">
              <a:lnSpc>
                <a:spcPct val="110000"/>
              </a:lnSpc>
            </a:pPr>
            <a:r>
              <a:rPr lang="en-GB" sz="2600" dirty="0"/>
              <a:t>Grades / previous or ongoing training (e.g. MA)</a:t>
            </a:r>
          </a:p>
          <a:p>
            <a:pPr>
              <a:lnSpc>
                <a:spcPct val="110000"/>
              </a:lnSpc>
            </a:pPr>
            <a:r>
              <a:rPr lang="en-GB" sz="2600" dirty="0"/>
              <a:t>Takes you through the form step by step, including examples of aspects to think about </a:t>
            </a:r>
          </a:p>
          <a:p>
            <a:pPr>
              <a:lnSpc>
                <a:spcPct val="110000"/>
              </a:lnSpc>
            </a:pPr>
            <a:endParaRPr lang="en-US" sz="2600" dirty="0"/>
          </a:p>
          <a:p>
            <a:endParaRPr lang="en-GB" sz="1900" dirty="0"/>
          </a:p>
        </p:txBody>
      </p:sp>
    </p:spTree>
    <p:extLst>
      <p:ext uri="{BB962C8B-B14F-4D97-AF65-F5344CB8AC3E}">
        <p14:creationId xmlns:p14="http://schemas.microsoft.com/office/powerpoint/2010/main" val="320123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3C2076B8F4264B8D81B87047E2FA18" ma:contentTypeVersion="13" ma:contentTypeDescription="Create a new document." ma:contentTypeScope="" ma:versionID="e274fce3647593639446b9e5a9ef1def">
  <xsd:schema xmlns:xsd="http://www.w3.org/2001/XMLSchema" xmlns:xs="http://www.w3.org/2001/XMLSchema" xmlns:p="http://schemas.microsoft.com/office/2006/metadata/properties" xmlns:ns3="fe6ac463-7d16-4f7e-a9c7-d94014c384ed" xmlns:ns4="0f061cf8-965b-41d1-b73f-08c05eb051be" targetNamespace="http://schemas.microsoft.com/office/2006/metadata/properties" ma:root="true" ma:fieldsID="cc4a42bcfd9c3ce01efb7c26d6a61706" ns3:_="" ns4:_="">
    <xsd:import namespace="fe6ac463-7d16-4f7e-a9c7-d94014c384ed"/>
    <xsd:import namespace="0f061cf8-965b-41d1-b73f-08c05eb051b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6ac463-7d16-4f7e-a9c7-d94014c38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61cf8-965b-41d1-b73f-08c05eb051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26C38B-AA44-402B-8F5C-EA43B41DC1FA}">
  <ds:schemaRefs>
    <ds:schemaRef ds:uri="http://purl.org/dc/elements/1.1/"/>
    <ds:schemaRef ds:uri="http://schemas.microsoft.com/office/2006/documentManagement/types"/>
    <ds:schemaRef ds:uri="0f061cf8-965b-41d1-b73f-08c05eb051be"/>
    <ds:schemaRef ds:uri="fe6ac463-7d16-4f7e-a9c7-d94014c384ed"/>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F6D1AA7-BB93-49B9-B785-AE70E961F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6ac463-7d16-4f7e-a9c7-d94014c384ed"/>
    <ds:schemaRef ds:uri="0f061cf8-965b-41d1-b73f-08c05eb051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E89DE6-D107-449F-A689-F8A05836E16D}">
  <ds:schemaRefs>
    <ds:schemaRef ds:uri="http://schemas.microsoft.com/sharepoint/v3/contenttype/forms"/>
  </ds:schemaRefs>
</ds:datastoreItem>
</file>

<file path=docMetadata/LabelInfo.xml><?xml version="1.0" encoding="utf-8"?>
<clbl:labelList xmlns:clbl="http://schemas.microsoft.com/office/2020/mipLabelMetadata">
  <clbl:label id="{51a9fa56-3f32-449a-a721-3e3f49aa5e9a}" enabled="0" method="" siteId="{51a9fa56-3f32-449a-a721-3e3f49aa5e9a}" removed="1"/>
</clbl:labelList>
</file>

<file path=docProps/app.xml><?xml version="1.0" encoding="utf-8"?>
<Properties xmlns="http://schemas.openxmlformats.org/officeDocument/2006/extended-properties" xmlns:vt="http://schemas.openxmlformats.org/officeDocument/2006/docPropsVTypes">
  <Template/>
  <TotalTime>954</TotalTime>
  <Words>3300</Words>
  <Application>Microsoft Office PowerPoint</Application>
  <PresentationFormat>On-screen Show (4:3)</PresentationFormat>
  <Paragraphs>209</Paragraphs>
  <Slides>32</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Symbol</vt:lpstr>
      <vt:lpstr>Calibri Light</vt:lpstr>
      <vt:lpstr>Calibri</vt:lpstr>
      <vt:lpstr>Office Theme</vt:lpstr>
      <vt:lpstr>Designing a research proposal for CHASE</vt:lpstr>
      <vt:lpstr>What we’ll cover today</vt:lpstr>
      <vt:lpstr>PowerPoint Presentation</vt:lpstr>
      <vt:lpstr>PowerPoint Presentation</vt:lpstr>
      <vt:lpstr>CHASE Collaborative Doctoral Awards</vt:lpstr>
      <vt:lpstr>To be considered for CHASE funding at the University of Kent</vt:lpstr>
      <vt:lpstr>After you have applied to Kent</vt:lpstr>
      <vt:lpstr>Thinking ahead to the CHASE application form</vt:lpstr>
      <vt:lpstr>CHASE application form – full guidance online</vt:lpstr>
      <vt:lpstr>Full guidance on Chase website</vt:lpstr>
      <vt:lpstr>CHASE Assessment criteria</vt:lpstr>
      <vt:lpstr>Research proposal: What does the CHASE form require? (1/4)</vt:lpstr>
      <vt:lpstr>Research proposal: What does the CHASE form require? (2/4)</vt:lpstr>
      <vt:lpstr>Research proposal: What does the CHASE form require? (3/4)</vt:lpstr>
      <vt:lpstr>CHASE guidance screenshot</vt:lpstr>
      <vt:lpstr>Research proposal: What does the CHASE form require? (4/4)</vt:lpstr>
      <vt:lpstr>PowerPoint Presentation</vt:lpstr>
      <vt:lpstr>CHASE ‘Preparedness for research’ part of the form </vt:lpstr>
      <vt:lpstr>PowerPoint Presentation</vt:lpstr>
      <vt:lpstr>Research proposal</vt:lpstr>
      <vt:lpstr>Preparedness for research</vt:lpstr>
      <vt:lpstr>Research environment</vt:lpstr>
      <vt:lpstr>PowerPoint Presentation</vt:lpstr>
      <vt:lpstr>PowerPoint Presentation</vt:lpstr>
      <vt:lpstr>PowerPoint Presentation</vt:lpstr>
      <vt:lpstr>Resources to use when working on your proposal</vt:lpstr>
      <vt:lpstr>Upcoming CHASE applicant webinar – Stuart Hall Foundation scholarships</vt:lpstr>
      <vt:lpstr>Upcoming CHASE applicant webinar</vt:lpstr>
      <vt:lpstr>Upcoming research proposal workshop</vt:lpstr>
      <vt:lpstr>Closing advice</vt:lpstr>
      <vt:lpstr>A current CHASE doctoral researcher at Kent provides advice https://www.youtube.com/watch?v=1TJvR0pxfjg</vt:lpstr>
      <vt:lpstr>Further questions? </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 good research proposal</dc:title>
  <dc:creator>Jo Collins</dc:creator>
  <cp:lastModifiedBy>Lucy O'Meara</cp:lastModifiedBy>
  <cp:revision>81</cp:revision>
  <cp:lastPrinted>2020-11-25T10:53:20Z</cp:lastPrinted>
  <dcterms:created xsi:type="dcterms:W3CDTF">2017-11-08T09:50:07Z</dcterms:created>
  <dcterms:modified xsi:type="dcterms:W3CDTF">2022-11-10T11:35:51Z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0x0101004F3C2076B8F4264B8D81B87047E2FA18</vt:lpwstr>
  </property>
</Properties>
</file>