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5.xml" ContentType="application/vnd.openxmlformats-officedocument.them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98" r:id="rId4"/>
    <p:sldMasterId id="2147483724" r:id="rId5"/>
    <p:sldMasterId id="2147483746" r:id="rId6"/>
    <p:sldMasterId id="2147483768" r:id="rId7"/>
    <p:sldMasterId id="2147483790" r:id="rId8"/>
  </p:sldMasterIdLst>
  <p:notesMasterIdLst>
    <p:notesMasterId r:id="rId20"/>
  </p:notesMasterIdLst>
  <p:sldIdLst>
    <p:sldId id="298" r:id="rId9"/>
    <p:sldId id="315" r:id="rId10"/>
    <p:sldId id="302" r:id="rId11"/>
    <p:sldId id="306" r:id="rId12"/>
    <p:sldId id="305" r:id="rId13"/>
    <p:sldId id="341" r:id="rId14"/>
    <p:sldId id="319" r:id="rId15"/>
    <p:sldId id="342" r:id="rId16"/>
    <p:sldId id="343" r:id="rId17"/>
    <p:sldId id="344" r:id="rId18"/>
    <p:sldId id="337"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Inter" panose="020B0604020202020204" charset="0"/>
      <p:regular r:id="rId25"/>
      <p:bold r:id="rId26"/>
    </p:embeddedFont>
    <p:embeddedFont>
      <p:font typeface="Overpass" panose="00000500000000000000" pitchFamily="50" charset="0"/>
      <p:regular r:id="rId27"/>
      <p:bold r:id="rId28"/>
      <p:italic r:id="rId29"/>
      <p:boldItalic r:id="rId30"/>
    </p:embeddedFont>
    <p:embeddedFont>
      <p:font typeface="Overpass Medium" panose="020B0604020202020204" charset="0"/>
      <p:regular r:id="rId31"/>
    </p:embeddedFont>
    <p:embeddedFont>
      <p:font typeface="Overpass SemiBold" panose="00000700000000000000" pitchFamily="50" charset="0"/>
      <p:regular r:id="rId32"/>
      <p:bold r:id="rId33"/>
      <p:boldItalic r:id="rId34"/>
    </p:embeddedFont>
    <p:embeddedFont>
      <p:font typeface="Roboto Light" panose="02000000000000000000" pitchFamily="2" charset="0"/>
      <p:regular r:id="rId35"/>
      <p: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0F7D"/>
    <a:srgbClr val="D32737"/>
    <a:srgbClr val="C0D782"/>
    <a:srgbClr val="87B923"/>
    <a:srgbClr val="88BD25"/>
    <a:srgbClr val="89BD25"/>
    <a:srgbClr val="A5C856"/>
    <a:srgbClr val="87B823"/>
    <a:srgbClr val="0189CC"/>
    <a:srgbClr val="A5C8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859" autoAdjust="0"/>
  </p:normalViewPr>
  <p:slideViewPr>
    <p:cSldViewPr snapToGrid="0">
      <p:cViewPr varScale="1">
        <p:scale>
          <a:sx n="113" d="100"/>
          <a:sy n="113" d="100"/>
        </p:scale>
        <p:origin x="24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font" Target="fonts/font6.fntdata"/><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DFB4-B14C-AB4D-E6F40A04183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FB4-B14C-AB4D-E6F40A041837}"/>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DFB4-B14C-AB4D-E6F40A041837}"/>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DFB4-B14C-AB4D-E6F40A04183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EE0D-8046-AB67-6946CFFA4B4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3">
                  <a:shade val="58000"/>
                </a:schemeClr>
              </a:solidFill>
              <a:ln w="19050">
                <a:solidFill>
                  <a:schemeClr val="lt1"/>
                </a:solidFill>
              </a:ln>
              <a:effectLst/>
            </c:spPr>
            <c:extLst>
              <c:ext xmlns:c16="http://schemas.microsoft.com/office/drawing/2014/chart" uri="{C3380CC4-5D6E-409C-BE32-E72D297353CC}">
                <c16:uniqueId val="{00000001-C30A-4F47-9FAF-CF2EB2C31010}"/>
              </c:ext>
            </c:extLst>
          </c:dPt>
          <c:dPt>
            <c:idx val="1"/>
            <c:bubble3D val="0"/>
            <c:spPr>
              <a:solidFill>
                <a:schemeClr val="accent3">
                  <a:shade val="86000"/>
                </a:schemeClr>
              </a:solidFill>
              <a:ln w="19050">
                <a:solidFill>
                  <a:schemeClr val="lt1"/>
                </a:solidFill>
              </a:ln>
              <a:effectLst/>
            </c:spPr>
            <c:extLst>
              <c:ext xmlns:c16="http://schemas.microsoft.com/office/drawing/2014/chart" uri="{C3380CC4-5D6E-409C-BE32-E72D297353CC}">
                <c16:uniqueId val="{00000003-C30A-4F47-9FAF-CF2EB2C31010}"/>
              </c:ext>
            </c:extLst>
          </c:dPt>
          <c:dPt>
            <c:idx val="2"/>
            <c:bubble3D val="0"/>
            <c:spPr>
              <a:solidFill>
                <a:schemeClr val="accent3">
                  <a:tint val="86000"/>
                </a:schemeClr>
              </a:solidFill>
              <a:ln w="19050">
                <a:solidFill>
                  <a:schemeClr val="lt1"/>
                </a:solidFill>
              </a:ln>
              <a:effectLst/>
            </c:spPr>
            <c:extLst>
              <c:ext xmlns:c16="http://schemas.microsoft.com/office/drawing/2014/chart" uri="{C3380CC4-5D6E-409C-BE32-E72D297353CC}">
                <c16:uniqueId val="{00000005-C30A-4F47-9FAF-CF2EB2C31010}"/>
              </c:ext>
            </c:extLst>
          </c:dPt>
          <c:dPt>
            <c:idx val="3"/>
            <c:bubble3D val="0"/>
            <c:spPr>
              <a:solidFill>
                <a:schemeClr val="accent3">
                  <a:tint val="58000"/>
                </a:schemeClr>
              </a:solidFill>
              <a:ln w="19050">
                <a:solidFill>
                  <a:schemeClr val="lt1"/>
                </a:solidFill>
              </a:ln>
              <a:effectLst/>
            </c:spPr>
            <c:extLst>
              <c:ext xmlns:c16="http://schemas.microsoft.com/office/drawing/2014/chart" uri="{C3380CC4-5D6E-409C-BE32-E72D297353CC}">
                <c16:uniqueId val="{00000007-C30A-4F47-9FAF-CF2EB2C31010}"/>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C30A-4F47-9FAF-CF2EB2C31010}"/>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3240-0A47-BE9C-0EF8673EBD8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240-0A47-BE9C-0EF8673EBD8A}"/>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3240-0A47-BE9C-0EF8673EBD8A}"/>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3240-0A47-BE9C-0EF8673EBD8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3240-0A47-BE9C-0EF8673EBD8A}"/>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F66E-9A48-9FD2-EAA66A8E64D0}"/>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F66E-9A48-9FD2-EAA66A8E64D0}"/>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F66E-9A48-9FD2-EAA66A8E64D0}"/>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5">
                  <a:shade val="58000"/>
                </a:schemeClr>
              </a:solidFill>
              <a:ln w="19050">
                <a:solidFill>
                  <a:schemeClr val="lt1"/>
                </a:solidFill>
              </a:ln>
              <a:effectLst/>
            </c:spPr>
            <c:extLst>
              <c:ext xmlns:c16="http://schemas.microsoft.com/office/drawing/2014/chart" uri="{C3380CC4-5D6E-409C-BE32-E72D297353CC}">
                <c16:uniqueId val="{00000001-0ADD-2B48-AD2E-2885F92FD7AD}"/>
              </c:ext>
            </c:extLst>
          </c:dPt>
          <c:dPt>
            <c:idx val="1"/>
            <c:bubble3D val="0"/>
            <c:spPr>
              <a:solidFill>
                <a:schemeClr val="accent5">
                  <a:shade val="86000"/>
                </a:schemeClr>
              </a:solidFill>
              <a:ln w="19050">
                <a:solidFill>
                  <a:schemeClr val="lt1"/>
                </a:solidFill>
              </a:ln>
              <a:effectLst/>
            </c:spPr>
            <c:extLst>
              <c:ext xmlns:c16="http://schemas.microsoft.com/office/drawing/2014/chart" uri="{C3380CC4-5D6E-409C-BE32-E72D297353CC}">
                <c16:uniqueId val="{00000003-0ADD-2B48-AD2E-2885F92FD7AD}"/>
              </c:ext>
            </c:extLst>
          </c:dPt>
          <c:dPt>
            <c:idx val="2"/>
            <c:bubble3D val="0"/>
            <c:spPr>
              <a:solidFill>
                <a:schemeClr val="accent5">
                  <a:tint val="86000"/>
                </a:schemeClr>
              </a:solidFill>
              <a:ln w="19050">
                <a:solidFill>
                  <a:schemeClr val="lt1"/>
                </a:solidFill>
              </a:ln>
              <a:effectLst/>
            </c:spPr>
            <c:extLst>
              <c:ext xmlns:c16="http://schemas.microsoft.com/office/drawing/2014/chart" uri="{C3380CC4-5D6E-409C-BE32-E72D297353CC}">
                <c16:uniqueId val="{00000005-0ADD-2B48-AD2E-2885F92FD7AD}"/>
              </c:ext>
            </c:extLst>
          </c:dPt>
          <c:dPt>
            <c:idx val="3"/>
            <c:bubble3D val="0"/>
            <c:spPr>
              <a:solidFill>
                <a:schemeClr val="accent5">
                  <a:tint val="58000"/>
                </a:schemeClr>
              </a:solidFill>
              <a:ln w="19050">
                <a:solidFill>
                  <a:schemeClr val="lt1"/>
                </a:solidFill>
              </a:ln>
              <a:effectLst/>
            </c:spPr>
            <c:extLst>
              <c:ext xmlns:c16="http://schemas.microsoft.com/office/drawing/2014/chart" uri="{C3380CC4-5D6E-409C-BE32-E72D297353CC}">
                <c16:uniqueId val="{00000007-0ADD-2B48-AD2E-2885F92FD7AD}"/>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0ADD-2B48-AD2E-2885F92FD7AD}"/>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3760-7D40-88B5-C9E4B3A1792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760-7D40-88B5-C9E4B3A1792F}"/>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3760-7D40-88B5-C9E4B3A1792F}"/>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3760-7D40-88B5-C9E4B3A1792F}"/>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3760-7D40-88B5-C9E4B3A1792F}"/>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789-F444-B82D-9ABA2D84627D}"/>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789-F444-B82D-9ABA2D84627D}"/>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789-F444-B82D-9ABA2D84627D}"/>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4445-FE44-B83F-D9C17780D55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445-FE44-B83F-D9C17780D55A}"/>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4445-FE44-B83F-D9C17780D55A}"/>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4445-FE44-B83F-D9C17780D55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4445-FE44-B83F-D9C17780D55A}"/>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01-D3E0-5748-8883-483A67A7AD5A}"/>
              </c:ext>
            </c:extLst>
          </c:dPt>
          <c:dPt>
            <c:idx val="1"/>
            <c:bubble3D val="0"/>
            <c:spPr>
              <a:solidFill>
                <a:schemeClr val="accent1">
                  <a:shade val="86000"/>
                </a:schemeClr>
              </a:solidFill>
              <a:ln w="19050">
                <a:solidFill>
                  <a:schemeClr val="lt1"/>
                </a:solidFill>
              </a:ln>
              <a:effectLst/>
            </c:spPr>
            <c:extLst>
              <c:ext xmlns:c16="http://schemas.microsoft.com/office/drawing/2014/chart" uri="{C3380CC4-5D6E-409C-BE32-E72D297353CC}">
                <c16:uniqueId val="{00000003-D3E0-5748-8883-483A67A7AD5A}"/>
              </c:ext>
            </c:extLst>
          </c:dPt>
          <c:dPt>
            <c:idx val="2"/>
            <c:bubble3D val="0"/>
            <c:spPr>
              <a:solidFill>
                <a:schemeClr val="accent1">
                  <a:tint val="86000"/>
                </a:schemeClr>
              </a:solidFill>
              <a:ln w="19050">
                <a:solidFill>
                  <a:schemeClr val="lt1"/>
                </a:solidFill>
              </a:ln>
              <a:effectLst/>
            </c:spPr>
            <c:extLst>
              <c:ext xmlns:c16="http://schemas.microsoft.com/office/drawing/2014/chart" uri="{C3380CC4-5D6E-409C-BE32-E72D297353CC}">
                <c16:uniqueId val="{00000005-D3E0-5748-8883-483A67A7AD5A}"/>
              </c:ext>
            </c:extLst>
          </c:dPt>
          <c:dPt>
            <c:idx val="3"/>
            <c:bubble3D val="0"/>
            <c:spPr>
              <a:solidFill>
                <a:schemeClr val="accent1">
                  <a:tint val="58000"/>
                </a:schemeClr>
              </a:solidFill>
              <a:ln w="19050">
                <a:solidFill>
                  <a:schemeClr val="lt1"/>
                </a:solidFill>
              </a:ln>
              <a:effectLst/>
            </c:spPr>
            <c:extLst>
              <c:ext xmlns:c16="http://schemas.microsoft.com/office/drawing/2014/chart" uri="{C3380CC4-5D6E-409C-BE32-E72D297353CC}">
                <c16:uniqueId val="{00000007-D3E0-5748-8883-483A67A7AD5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EE0D-8046-AB67-6946CFFA4B4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hade val="58000"/>
                </a:schemeClr>
              </a:solidFill>
              <a:ln w="19050">
                <a:solidFill>
                  <a:schemeClr val="lt1"/>
                </a:solidFill>
              </a:ln>
              <a:effectLst/>
            </c:spPr>
            <c:extLst>
              <c:ext xmlns:c16="http://schemas.microsoft.com/office/drawing/2014/chart" uri="{C3380CC4-5D6E-409C-BE32-E72D297353CC}">
                <c16:uniqueId val="{00000001-E5C0-B748-BFA7-5AEB3841D101}"/>
              </c:ext>
            </c:extLst>
          </c:dPt>
          <c:dPt>
            <c:idx val="1"/>
            <c:bubble3D val="0"/>
            <c:spPr>
              <a:solidFill>
                <a:schemeClr val="accent4">
                  <a:shade val="86000"/>
                </a:schemeClr>
              </a:solidFill>
              <a:ln w="19050">
                <a:solidFill>
                  <a:schemeClr val="lt1"/>
                </a:solidFill>
              </a:ln>
              <a:effectLst/>
            </c:spPr>
            <c:extLst>
              <c:ext xmlns:c16="http://schemas.microsoft.com/office/drawing/2014/chart" uri="{C3380CC4-5D6E-409C-BE32-E72D297353CC}">
                <c16:uniqueId val="{00000003-E5C0-B748-BFA7-5AEB3841D101}"/>
              </c:ext>
            </c:extLst>
          </c:dPt>
          <c:dPt>
            <c:idx val="2"/>
            <c:bubble3D val="0"/>
            <c:spPr>
              <a:solidFill>
                <a:schemeClr val="accent4">
                  <a:tint val="86000"/>
                </a:schemeClr>
              </a:solidFill>
              <a:ln w="19050">
                <a:solidFill>
                  <a:schemeClr val="lt1"/>
                </a:solidFill>
              </a:ln>
              <a:effectLst/>
            </c:spPr>
            <c:extLst>
              <c:ext xmlns:c16="http://schemas.microsoft.com/office/drawing/2014/chart" uri="{C3380CC4-5D6E-409C-BE32-E72D297353CC}">
                <c16:uniqueId val="{00000005-E5C0-B748-BFA7-5AEB3841D101}"/>
              </c:ext>
            </c:extLst>
          </c:dPt>
          <c:dPt>
            <c:idx val="3"/>
            <c:bubble3D val="0"/>
            <c:spPr>
              <a:solidFill>
                <a:schemeClr val="accent4">
                  <a:tint val="58000"/>
                </a:schemeClr>
              </a:solidFill>
              <a:ln w="19050">
                <a:solidFill>
                  <a:schemeClr val="lt1"/>
                </a:solidFill>
              </a:ln>
              <a:effectLst/>
            </c:spPr>
            <c:extLst>
              <c:ext xmlns:c16="http://schemas.microsoft.com/office/drawing/2014/chart" uri="{C3380CC4-5D6E-409C-BE32-E72D297353CC}">
                <c16:uniqueId val="{00000007-E5C0-B748-BFA7-5AEB3841D101}"/>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E5C0-B748-BFA7-5AEB3841D101}"/>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A2B9-DD49-873E-DCB365236563}"/>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A2B9-DD49-873E-DCB365236563}"/>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A2B9-DD49-873E-DCB365236563}"/>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CF7-C34C-B03E-6C44C3C5AF19}"/>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CF7-C34C-B03E-6C44C3C5AF19}"/>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CF7-C34C-B03E-6C44C3C5AF19}"/>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bg2">
                  <a:lumMod val="10000"/>
                </a:schemeClr>
              </a:solidFill>
              <a:ln w="19050">
                <a:solidFill>
                  <a:schemeClr val="lt1"/>
                </a:solidFill>
              </a:ln>
              <a:effectLst/>
            </c:spPr>
            <c:extLst>
              <c:ext xmlns:c16="http://schemas.microsoft.com/office/drawing/2014/chart" uri="{C3380CC4-5D6E-409C-BE32-E72D297353CC}">
                <c16:uniqueId val="{00000001-8291-CC4D-B75E-B0DC3BBEED47}"/>
              </c:ext>
            </c:extLst>
          </c:dPt>
          <c:dPt>
            <c:idx val="1"/>
            <c:bubble3D val="0"/>
            <c:spPr>
              <a:solidFill>
                <a:schemeClr val="bg2">
                  <a:lumMod val="25000"/>
                </a:schemeClr>
              </a:solidFill>
              <a:ln w="19050">
                <a:solidFill>
                  <a:schemeClr val="lt1"/>
                </a:solidFill>
              </a:ln>
              <a:effectLst/>
            </c:spPr>
            <c:extLst>
              <c:ext xmlns:c16="http://schemas.microsoft.com/office/drawing/2014/chart" uri="{C3380CC4-5D6E-409C-BE32-E72D297353CC}">
                <c16:uniqueId val="{00000003-8291-CC4D-B75E-B0DC3BBEED47}"/>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8291-CC4D-B75E-B0DC3BBEED47}"/>
              </c:ext>
            </c:extLst>
          </c:dPt>
          <c:dPt>
            <c:idx val="3"/>
            <c:bubble3D val="0"/>
            <c:spPr>
              <a:solidFill>
                <a:srgbClr val="C0D782"/>
              </a:solidFill>
              <a:ln w="19050">
                <a:solidFill>
                  <a:schemeClr val="lt1"/>
                </a:solidFill>
              </a:ln>
              <a:effectLst/>
            </c:spPr>
            <c:extLst>
              <c:ext xmlns:c16="http://schemas.microsoft.com/office/drawing/2014/chart" uri="{C3380CC4-5D6E-409C-BE32-E72D297353CC}">
                <c16:uniqueId val="{00000007-8291-CC4D-B75E-B0DC3BBEED4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8291-CC4D-B75E-B0DC3BBEED47}"/>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4"/>
              </a:solidFill>
              <a:ln w="19050">
                <a:solidFill>
                  <a:schemeClr val="lt1"/>
                </a:solidFill>
              </a:ln>
              <a:effectLst/>
            </c:spPr>
            <c:extLst>
              <c:ext xmlns:c16="http://schemas.microsoft.com/office/drawing/2014/chart" uri="{C3380CC4-5D6E-409C-BE32-E72D297353CC}">
                <c16:uniqueId val="{00000001-84E8-F34F-946C-E29D000C401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4E8-F34F-946C-E29D000C401B}"/>
              </c:ext>
            </c:extLst>
          </c:dPt>
          <c:dPt>
            <c:idx val="2"/>
            <c:bubble3D val="0"/>
            <c:spPr>
              <a:solidFill>
                <a:srgbClr val="87B923"/>
              </a:solidFill>
              <a:ln w="19050">
                <a:solidFill>
                  <a:schemeClr val="lt1"/>
                </a:solidFill>
              </a:ln>
              <a:effectLst/>
            </c:spPr>
            <c:extLst>
              <c:ext xmlns:c16="http://schemas.microsoft.com/office/drawing/2014/chart" uri="{C3380CC4-5D6E-409C-BE32-E72D297353CC}">
                <c16:uniqueId val="{00000005-84E8-F34F-946C-E29D000C401B}"/>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84E8-F34F-946C-E29D000C401B}"/>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84E8-F34F-946C-E29D000C401B}"/>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rgbClr val="C0D782"/>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5554-8245-8BF0-56190D0BF5E3}"/>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5554-8245-8BF0-56190D0BF5E3}"/>
            </c:ext>
          </c:extLst>
        </c:ser>
        <c:ser>
          <c:idx val="2"/>
          <c:order val="2"/>
          <c:tx>
            <c:strRef>
              <c:f>Sheet1!$D$1</c:f>
              <c:strCache>
                <c:ptCount val="1"/>
                <c:pt idx="0">
                  <c:v>Series 3</c:v>
                </c:pt>
              </c:strCache>
            </c:strRef>
          </c:tx>
          <c:spPr>
            <a:solidFill>
              <a:srgbClr val="00B0F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5554-8245-8BF0-56190D0BF5E3}"/>
            </c:ext>
          </c:extLst>
        </c:ser>
        <c:dLbls>
          <c:showLegendKey val="0"/>
          <c:showVal val="0"/>
          <c:showCatName val="0"/>
          <c:showSerName val="0"/>
          <c:showPercent val="0"/>
          <c:showBubbleSize val="0"/>
        </c:dLbls>
        <c:gapWidth val="182"/>
        <c:axId val="2146113456"/>
        <c:axId val="2146183024"/>
      </c:barChart>
      <c:catAx>
        <c:axId val="2146113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83024"/>
        <c:crosses val="autoZero"/>
        <c:auto val="1"/>
        <c:lblAlgn val="ctr"/>
        <c:lblOffset val="100"/>
        <c:noMultiLvlLbl val="0"/>
      </c:catAx>
      <c:valAx>
        <c:axId val="214618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4611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tx2"/>
                </a:solidFill>
                <a:latin typeface="Overpass Medium" pitchFamily="2" charset="77"/>
              </a:rPr>
              <a:t>Sales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withinLinear" id="16">
  <a:schemeClr val="accent3"/>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withinLinear" id="14">
  <a:schemeClr val="accent1"/>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withinLinear" id="18">
  <a:schemeClr val="accent5"/>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20.xml><?xml version="1.0" encoding="utf-8"?>
<cs:colorStyle xmlns:cs="http://schemas.microsoft.com/office/drawing/2012/chartStyle" xmlns:a="http://schemas.openxmlformats.org/drawingml/2006/main" meth="withinLinear" id="17">
  <a:schemeClr val="accent4"/>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5">
  <a:schemeClr val="accent2"/>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40E65C-8EB7-EC4F-8F54-FE9FFD46986F}" type="datetimeFigureOut">
              <a:rPr lang="en-US" smtClean="0"/>
              <a:t>7/13/2023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630AC-6E4C-1945-B186-5F501D754081}" type="slidenum">
              <a:rPr lang="en-US" smtClean="0"/>
              <a:t>‹#›</a:t>
            </a:fld>
            <a:endParaRPr lang="en-US"/>
          </a:p>
        </p:txBody>
      </p:sp>
    </p:spTree>
    <p:extLst>
      <p:ext uri="{BB962C8B-B14F-4D97-AF65-F5344CB8AC3E}">
        <p14:creationId xmlns:p14="http://schemas.microsoft.com/office/powerpoint/2010/main" val="3533236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gov.uk/student-visa/money)"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400">
              <a:lnSpc>
                <a:spcPct val="90000"/>
              </a:lnSpc>
            </a:pPr>
            <a:r>
              <a:rPr lang="en-GB" sz="1200" dirty="0">
                <a:solidFill>
                  <a:schemeClr val="tx1"/>
                </a:solidFill>
                <a:latin typeface="Overpass Medium" pitchFamily="2" charset="77"/>
                <a:ea typeface="Inter" panose="020B0502030000000004" pitchFamily="34" charset="0"/>
              </a:rPr>
              <a:t>UKVI, Undergraduate, Postgraduate, Pre-sessional English programmes, Where to go for further information</a:t>
            </a:r>
          </a:p>
          <a:p>
            <a:endParaRPr lang="en-GB" dirty="0"/>
          </a:p>
        </p:txBody>
      </p:sp>
      <p:sp>
        <p:nvSpPr>
          <p:cNvPr id="4" name="Slide Number Placeholder 3"/>
          <p:cNvSpPr>
            <a:spLocks noGrp="1"/>
          </p:cNvSpPr>
          <p:nvPr>
            <p:ph type="sldNum" sz="quarter" idx="5"/>
          </p:nvPr>
        </p:nvSpPr>
        <p:spPr/>
        <p:txBody>
          <a:bodyPr/>
          <a:lstStyle/>
          <a:p>
            <a:fld id="{DCD630AC-6E4C-1945-B186-5F501D754081}" type="slidenum">
              <a:rPr lang="en-US" smtClean="0"/>
              <a:t>1</a:t>
            </a:fld>
            <a:endParaRPr lang="en-US"/>
          </a:p>
        </p:txBody>
      </p:sp>
    </p:spTree>
    <p:extLst>
      <p:ext uri="{BB962C8B-B14F-4D97-AF65-F5344CB8AC3E}">
        <p14:creationId xmlns:p14="http://schemas.microsoft.com/office/powerpoint/2010/main" val="984022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Overpass" panose="00000500000000000000" pitchFamily="50" charset="0"/>
              </a:rPr>
              <a:t>If you are a national of one of the countries below, you do not need to prove your English language ability for Student visa purposes. You may also be exempt if you have an academic qualification equivalent to a UK Bachelor's degree from one of these countries. However, you must still meet our English language requirements.</a:t>
            </a:r>
            <a:endParaRPr lang="en-GB" dirty="0"/>
          </a:p>
        </p:txBody>
      </p:sp>
      <p:sp>
        <p:nvSpPr>
          <p:cNvPr id="4" name="Slide Number Placeholder 3"/>
          <p:cNvSpPr>
            <a:spLocks noGrp="1"/>
          </p:cNvSpPr>
          <p:nvPr>
            <p:ph type="sldNum" sz="quarter" idx="5"/>
          </p:nvPr>
        </p:nvSpPr>
        <p:spPr/>
        <p:txBody>
          <a:bodyPr/>
          <a:lstStyle/>
          <a:p>
            <a:fld id="{DCD630AC-6E4C-1945-B186-5F501D754081}" type="slidenum">
              <a:rPr lang="en-US" smtClean="0"/>
              <a:t>3</a:t>
            </a:fld>
            <a:endParaRPr lang="en-US"/>
          </a:p>
        </p:txBody>
      </p:sp>
    </p:spTree>
    <p:extLst>
      <p:ext uri="{BB962C8B-B14F-4D97-AF65-F5344CB8AC3E}">
        <p14:creationId xmlns:p14="http://schemas.microsoft.com/office/powerpoint/2010/main" val="921893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Key thing to note about </a:t>
            </a:r>
            <a:r>
              <a:rPr lang="en-GB" dirty="0" err="1"/>
              <a:t>in-country</a:t>
            </a:r>
            <a:r>
              <a:rPr lang="en-GB" dirty="0"/>
              <a:t> qualifications: </a:t>
            </a:r>
            <a:r>
              <a:rPr lang="en-GB" b="0" i="0" dirty="0">
                <a:solidFill>
                  <a:srgbClr val="000000"/>
                </a:solidFill>
                <a:effectLst/>
                <a:latin typeface="Overpass" panose="00000500000000000000" pitchFamily="50" charset="0"/>
              </a:rPr>
              <a:t>This does not guarantee you will be exempt from taking a SELT. The University will conduct an assessment of your application and determine if an offer can be made. </a:t>
            </a:r>
            <a:endParaRPr lang="en-GB" dirty="0"/>
          </a:p>
        </p:txBody>
      </p:sp>
      <p:sp>
        <p:nvSpPr>
          <p:cNvPr id="4" name="Slide Number Placeholder 3"/>
          <p:cNvSpPr>
            <a:spLocks noGrp="1"/>
          </p:cNvSpPr>
          <p:nvPr>
            <p:ph type="sldNum" sz="quarter" idx="5"/>
          </p:nvPr>
        </p:nvSpPr>
        <p:spPr/>
        <p:txBody>
          <a:bodyPr/>
          <a:lstStyle/>
          <a:p>
            <a:fld id="{DCD630AC-6E4C-1945-B186-5F501D754081}" type="slidenum">
              <a:rPr lang="en-US" smtClean="0"/>
              <a:t>5</a:t>
            </a:fld>
            <a:endParaRPr lang="en-US"/>
          </a:p>
        </p:txBody>
      </p:sp>
    </p:spTree>
    <p:extLst>
      <p:ext uri="{BB962C8B-B14F-4D97-AF65-F5344CB8AC3E}">
        <p14:creationId xmlns:p14="http://schemas.microsoft.com/office/powerpoint/2010/main" val="400502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MOI – student </a:t>
            </a:r>
            <a:r>
              <a:rPr lang="en-GB" b="0" i="0" dirty="0">
                <a:solidFill>
                  <a:srgbClr val="000000"/>
                </a:solidFill>
                <a:effectLst/>
                <a:latin typeface="Overpass" panose="00000500000000000000" pitchFamily="50" charset="0"/>
              </a:rPr>
              <a:t>studied a degree in the medium of English in a country not listed above, but that is on the UKVI ‘differential evidence requirement’ list (</a:t>
            </a:r>
            <a:r>
              <a:rPr lang="en-GB" b="0" i="0" u="none" strike="noStrike" dirty="0">
                <a:effectLst/>
                <a:latin typeface="Overpass" panose="00000500000000000000" pitchFamily="50" charset="0"/>
                <a:hlinkClick r:id="rId3"/>
              </a:rPr>
              <a:t>https://www.gov.uk/student-visa/money)</a:t>
            </a:r>
            <a:r>
              <a:rPr lang="en-GB" b="0" i="0" dirty="0">
                <a:solidFill>
                  <a:srgbClr val="000000"/>
                </a:solidFill>
                <a:effectLst/>
                <a:latin typeface="Overpass" panose="00000500000000000000" pitchFamily="50" charset="0"/>
              </a:rPr>
              <a:t>, we are likely to be able to consider a letter from your awarding institution confirming this.</a:t>
            </a:r>
            <a:endParaRPr lang="en-GB" dirty="0"/>
          </a:p>
        </p:txBody>
      </p:sp>
      <p:sp>
        <p:nvSpPr>
          <p:cNvPr id="4" name="Slide Number Placeholder 3"/>
          <p:cNvSpPr>
            <a:spLocks noGrp="1"/>
          </p:cNvSpPr>
          <p:nvPr>
            <p:ph type="sldNum" sz="quarter" idx="5"/>
          </p:nvPr>
        </p:nvSpPr>
        <p:spPr/>
        <p:txBody>
          <a:bodyPr/>
          <a:lstStyle/>
          <a:p>
            <a:fld id="{DCD630AC-6E4C-1945-B186-5F501D754081}" type="slidenum">
              <a:rPr lang="en-US" smtClean="0"/>
              <a:t>8</a:t>
            </a:fld>
            <a:endParaRPr lang="en-US"/>
          </a:p>
        </p:txBody>
      </p:sp>
    </p:spTree>
    <p:extLst>
      <p:ext uri="{BB962C8B-B14F-4D97-AF65-F5344CB8AC3E}">
        <p14:creationId xmlns:p14="http://schemas.microsoft.com/office/powerpoint/2010/main" val="4085874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D630AC-6E4C-1945-B186-5F501D754081}" type="slidenum">
              <a:rPr lang="en-US" smtClean="0"/>
              <a:t>10</a:t>
            </a:fld>
            <a:endParaRPr lang="en-US"/>
          </a:p>
        </p:txBody>
      </p:sp>
    </p:spTree>
    <p:extLst>
      <p:ext uri="{BB962C8B-B14F-4D97-AF65-F5344CB8AC3E}">
        <p14:creationId xmlns:p14="http://schemas.microsoft.com/office/powerpoint/2010/main" val="42186133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chart" Target="../charts/chart1.xml"/><Relationship Id="rId1" Type="http://schemas.openxmlformats.org/officeDocument/2006/relationships/slideMaster" Target="../slideMasters/slideMaster1.xml"/><Relationship Id="rId4" Type="http://schemas.openxmlformats.org/officeDocument/2006/relationships/chart" Target="../charts/chart2.xml"/></Relationships>
</file>

<file path=ppt/slideLayouts/_rels/slideLayout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Master" Target="../slideMasters/slideMaster2.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image" Target="../media/image3.emf"/></Relationships>
</file>

<file path=ppt/slideLayouts/_rels/slideLayout3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Master" Target="../slideMasters/slideMaster3.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image" Target="../media/image3.emf"/></Relationships>
</file>

<file path=ppt/slideLayouts/_rels/slideLayout5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Master" Target="../slideMasters/slideMaster4.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image" Target="../media/image3.emf"/></Relationships>
</file>

<file path=ppt/slideLayouts/_rels/slideLayout79.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image" Target="../media/image3.emf"/><Relationship Id="rId1" Type="http://schemas.openxmlformats.org/officeDocument/2006/relationships/slideMaster" Target="../slideMasters/slideMaster5.xml"/><Relationship Id="rId4" Type="http://schemas.openxmlformats.org/officeDocument/2006/relationships/chart" Target="../charts/chart2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ue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2" name="Rectangle 1">
            <a:extLst>
              <a:ext uri="{FF2B5EF4-FFF2-40B4-BE49-F238E27FC236}">
                <a16:creationId xmlns:a16="http://schemas.microsoft.com/office/drawing/2014/main" id="{8AB4A0A9-65E0-D340-E996-78C34447A38A}"/>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F509E0A0-1AE4-A9C0-AD2F-2CA577745F50}"/>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ross lit image of a female looking to the left with an ambitious facial expression.">
            <a:extLst>
              <a:ext uri="{FF2B5EF4-FFF2-40B4-BE49-F238E27FC236}">
                <a16:creationId xmlns:a16="http://schemas.microsoft.com/office/drawing/2014/main" id="{41813A45-0BA1-690E-D4B4-123A5E2836B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876683" y="320633"/>
            <a:ext cx="4381125" cy="6684083"/>
          </a:xfrm>
          <a:prstGeom prst="rect">
            <a:avLst/>
          </a:prstGeom>
        </p:spPr>
      </p:pic>
      <p:sp>
        <p:nvSpPr>
          <p:cNvPr id="7" name="Rectangle 6">
            <a:extLst>
              <a:ext uri="{FF2B5EF4-FFF2-40B4-BE49-F238E27FC236}">
                <a16:creationId xmlns:a16="http://schemas.microsoft.com/office/drawing/2014/main" id="{B12D4673-115A-9026-5DB8-1B4248F4B5E6}"/>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A85106C0-88D2-A925-AAD9-9ECE7785E125}"/>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chemeClr val="bg1"/>
                </a:solidFill>
                <a:latin typeface="Overpass" pitchFamily="2" charset="77"/>
              </a:rPr>
              <a:t>We’re here to make ambition count.</a:t>
            </a:r>
            <a:endParaRPr lang="en-GB">
              <a:solidFill>
                <a:schemeClr val="bg1"/>
              </a:solidFill>
              <a:latin typeface="Overpass" pitchFamily="2" charset="77"/>
            </a:endParaRPr>
          </a:p>
        </p:txBody>
      </p:sp>
    </p:spTree>
    <p:extLst>
      <p:ext uri="{BB962C8B-B14F-4D97-AF65-F5344CB8AC3E}">
        <p14:creationId xmlns:p14="http://schemas.microsoft.com/office/powerpoint/2010/main" val="295879057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ue - Text &amp; Small Pic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0FB6D0-6320-92AE-E7DA-DC656763FEF8}"/>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25A1EE52-8A80-C5CB-35F9-F00472846434}"/>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2475E0-FE9D-217C-C821-B285CEF68D2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D05C8FE-2B7B-86F1-F1CB-4CD453AC2D77}"/>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7" name="Picture Placeholder 5">
            <a:extLst>
              <a:ext uri="{FF2B5EF4-FFF2-40B4-BE49-F238E27FC236}">
                <a16:creationId xmlns:a16="http://schemas.microsoft.com/office/drawing/2014/main" id="{760BA0D0-FF80-6BD5-E0AF-849FA7EACA9D}"/>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1491020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Red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0D9255A-D365-0380-F556-B250A53F02B3}"/>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138B3B05-1EA9-7F74-CAFB-42935550D56F}"/>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3EADD9B-355E-97C8-66E0-C23C4B2D431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5F838A1-425A-0BF9-E63E-30387BE4390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graphicFrame>
        <p:nvGraphicFramePr>
          <p:cNvPr id="3" name="Chart 2">
            <a:extLst>
              <a:ext uri="{FF2B5EF4-FFF2-40B4-BE49-F238E27FC236}">
                <a16:creationId xmlns:a16="http://schemas.microsoft.com/office/drawing/2014/main" id="{8094DA17-D6E5-C591-823A-95E30F45028D}"/>
              </a:ext>
            </a:extLst>
          </p:cNvPr>
          <p:cNvGraphicFramePr/>
          <p:nvPr userDrawn="1">
            <p:extLst>
              <p:ext uri="{D42A27DB-BD31-4B8C-83A1-F6EECF244321}">
                <p14:modId xmlns:p14="http://schemas.microsoft.com/office/powerpoint/2010/main" val="3628924560"/>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8099845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Red - Text &amp; Picture 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A5476D-750E-DEB9-DBE4-82B11E44BB57}"/>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B67B18FB-6188-D4EF-BF03-CF898D201DE6}"/>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D1F54CD-300A-A3AB-38F7-922577DC2234}"/>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A863D5D-6473-730D-AD48-97C43472B71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3" name="Picture Placeholder 2">
            <a:extLst>
              <a:ext uri="{FF2B5EF4-FFF2-40B4-BE49-F238E27FC236}">
                <a16:creationId xmlns:a16="http://schemas.microsoft.com/office/drawing/2014/main" id="{FD4E58B0-45D7-8D35-85AA-42BA68F97758}"/>
              </a:ext>
            </a:extLst>
          </p:cNvPr>
          <p:cNvSpPr>
            <a:spLocks noGrp="1"/>
          </p:cNvSpPr>
          <p:nvPr>
            <p:ph type="pic" idx="17"/>
          </p:nvPr>
        </p:nvSpPr>
        <p:spPr>
          <a:xfrm flipH="1">
            <a:off x="6287848"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4" name="Title Placeholder 1">
            <a:extLst>
              <a:ext uri="{FF2B5EF4-FFF2-40B4-BE49-F238E27FC236}">
                <a16:creationId xmlns:a16="http://schemas.microsoft.com/office/drawing/2014/main" id="{82341FB0-2D2A-6EEA-3F0E-62CE6502A619}"/>
              </a:ext>
            </a:extLst>
          </p:cNvPr>
          <p:cNvSpPr txBox="1">
            <a:spLocks/>
          </p:cNvSpPr>
          <p:nvPr userDrawn="1"/>
        </p:nvSpPr>
        <p:spPr>
          <a:xfrm>
            <a:off x="7180250"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21" name="Picture Placeholder 2">
            <a:extLst>
              <a:ext uri="{FF2B5EF4-FFF2-40B4-BE49-F238E27FC236}">
                <a16:creationId xmlns:a16="http://schemas.microsoft.com/office/drawing/2014/main" id="{398C7F09-4F3B-6F67-8588-B3169272A840}"/>
              </a:ext>
            </a:extLst>
          </p:cNvPr>
          <p:cNvSpPr>
            <a:spLocks noGrp="1"/>
          </p:cNvSpPr>
          <p:nvPr>
            <p:ph type="pic" idx="16"/>
          </p:nvPr>
        </p:nvSpPr>
        <p:spPr>
          <a:xfrm flipH="1">
            <a:off x="6287848"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2" name="Title Placeholder 1">
            <a:extLst>
              <a:ext uri="{FF2B5EF4-FFF2-40B4-BE49-F238E27FC236}">
                <a16:creationId xmlns:a16="http://schemas.microsoft.com/office/drawing/2014/main" id="{1344A802-7ABE-3125-7416-BA5BEECFB253}"/>
              </a:ext>
            </a:extLst>
          </p:cNvPr>
          <p:cNvSpPr txBox="1">
            <a:spLocks/>
          </p:cNvSpPr>
          <p:nvPr userDrawn="1"/>
        </p:nvSpPr>
        <p:spPr>
          <a:xfrm>
            <a:off x="7180250"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9" name="Picture Placeholder 2">
            <a:extLst>
              <a:ext uri="{FF2B5EF4-FFF2-40B4-BE49-F238E27FC236}">
                <a16:creationId xmlns:a16="http://schemas.microsoft.com/office/drawing/2014/main" id="{774B7F89-12F1-106B-033F-4EF604EF2CD8}"/>
              </a:ext>
            </a:extLst>
          </p:cNvPr>
          <p:cNvSpPr>
            <a:spLocks noGrp="1"/>
          </p:cNvSpPr>
          <p:nvPr>
            <p:ph type="pic" idx="15"/>
          </p:nvPr>
        </p:nvSpPr>
        <p:spPr>
          <a:xfrm flipH="1">
            <a:off x="6287848"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0" name="Title Placeholder 1">
            <a:extLst>
              <a:ext uri="{FF2B5EF4-FFF2-40B4-BE49-F238E27FC236}">
                <a16:creationId xmlns:a16="http://schemas.microsoft.com/office/drawing/2014/main" id="{A23FB762-E033-C26F-B9FC-9CD5C5019405}"/>
              </a:ext>
            </a:extLst>
          </p:cNvPr>
          <p:cNvSpPr txBox="1">
            <a:spLocks/>
          </p:cNvSpPr>
          <p:nvPr userDrawn="1"/>
        </p:nvSpPr>
        <p:spPr>
          <a:xfrm>
            <a:off x="7180250"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7" name="Picture Placeholder 2">
            <a:extLst>
              <a:ext uri="{FF2B5EF4-FFF2-40B4-BE49-F238E27FC236}">
                <a16:creationId xmlns:a16="http://schemas.microsoft.com/office/drawing/2014/main" id="{0075B024-56AE-0E38-639D-EC4EF0A217F5}"/>
              </a:ext>
            </a:extLst>
          </p:cNvPr>
          <p:cNvSpPr>
            <a:spLocks noGrp="1"/>
          </p:cNvSpPr>
          <p:nvPr>
            <p:ph type="pic" idx="14"/>
          </p:nvPr>
        </p:nvSpPr>
        <p:spPr>
          <a:xfrm flipH="1">
            <a:off x="6287848"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8" name="Title Placeholder 1">
            <a:extLst>
              <a:ext uri="{FF2B5EF4-FFF2-40B4-BE49-F238E27FC236}">
                <a16:creationId xmlns:a16="http://schemas.microsoft.com/office/drawing/2014/main" id="{B4D25C8B-B43A-F6E7-2055-D3AE1FBF2519}"/>
              </a:ext>
            </a:extLst>
          </p:cNvPr>
          <p:cNvSpPr txBox="1">
            <a:spLocks/>
          </p:cNvSpPr>
          <p:nvPr userDrawn="1"/>
        </p:nvSpPr>
        <p:spPr>
          <a:xfrm>
            <a:off x="7180250"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5" name="Picture Placeholder 2">
            <a:extLst>
              <a:ext uri="{FF2B5EF4-FFF2-40B4-BE49-F238E27FC236}">
                <a16:creationId xmlns:a16="http://schemas.microsoft.com/office/drawing/2014/main" id="{B66E9BAF-87B9-7C2F-D32B-BFE387F61A8B}"/>
              </a:ext>
            </a:extLst>
          </p:cNvPr>
          <p:cNvSpPr>
            <a:spLocks noGrp="1"/>
          </p:cNvSpPr>
          <p:nvPr>
            <p:ph type="pic" idx="13"/>
          </p:nvPr>
        </p:nvSpPr>
        <p:spPr>
          <a:xfrm flipH="1">
            <a:off x="1064712"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6" name="Title Placeholder 1">
            <a:extLst>
              <a:ext uri="{FF2B5EF4-FFF2-40B4-BE49-F238E27FC236}">
                <a16:creationId xmlns:a16="http://schemas.microsoft.com/office/drawing/2014/main" id="{E9E01960-4800-F745-44F2-DB9EB84A161F}"/>
              </a:ext>
            </a:extLst>
          </p:cNvPr>
          <p:cNvSpPr txBox="1">
            <a:spLocks/>
          </p:cNvSpPr>
          <p:nvPr userDrawn="1"/>
        </p:nvSpPr>
        <p:spPr>
          <a:xfrm>
            <a:off x="1957114"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3" name="Picture Placeholder 2">
            <a:extLst>
              <a:ext uri="{FF2B5EF4-FFF2-40B4-BE49-F238E27FC236}">
                <a16:creationId xmlns:a16="http://schemas.microsoft.com/office/drawing/2014/main" id="{98662CE0-CA1F-0463-0385-6ECD48DE243D}"/>
              </a:ext>
            </a:extLst>
          </p:cNvPr>
          <p:cNvSpPr>
            <a:spLocks noGrp="1"/>
          </p:cNvSpPr>
          <p:nvPr>
            <p:ph type="pic" idx="12"/>
          </p:nvPr>
        </p:nvSpPr>
        <p:spPr>
          <a:xfrm flipH="1">
            <a:off x="1064712"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6FD7D4B6-D6A4-4453-3752-EF68F71C7B12}"/>
              </a:ext>
            </a:extLst>
          </p:cNvPr>
          <p:cNvSpPr txBox="1">
            <a:spLocks/>
          </p:cNvSpPr>
          <p:nvPr userDrawn="1"/>
        </p:nvSpPr>
        <p:spPr>
          <a:xfrm>
            <a:off x="1957114"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1" name="Picture Placeholder 2">
            <a:extLst>
              <a:ext uri="{FF2B5EF4-FFF2-40B4-BE49-F238E27FC236}">
                <a16:creationId xmlns:a16="http://schemas.microsoft.com/office/drawing/2014/main" id="{485610DA-15D1-66A1-72E1-65CD6FCDADE3}"/>
              </a:ext>
            </a:extLst>
          </p:cNvPr>
          <p:cNvSpPr>
            <a:spLocks noGrp="1"/>
          </p:cNvSpPr>
          <p:nvPr>
            <p:ph type="pic" idx="11"/>
          </p:nvPr>
        </p:nvSpPr>
        <p:spPr>
          <a:xfrm flipH="1">
            <a:off x="1064712"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2" name="Title Placeholder 1">
            <a:extLst>
              <a:ext uri="{FF2B5EF4-FFF2-40B4-BE49-F238E27FC236}">
                <a16:creationId xmlns:a16="http://schemas.microsoft.com/office/drawing/2014/main" id="{FDC68646-A063-8EE5-1AAC-21106E73455B}"/>
              </a:ext>
            </a:extLst>
          </p:cNvPr>
          <p:cNvSpPr txBox="1">
            <a:spLocks/>
          </p:cNvSpPr>
          <p:nvPr userDrawn="1"/>
        </p:nvSpPr>
        <p:spPr>
          <a:xfrm>
            <a:off x="1957114"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4" name="Picture Placeholder 2">
            <a:extLst>
              <a:ext uri="{FF2B5EF4-FFF2-40B4-BE49-F238E27FC236}">
                <a16:creationId xmlns:a16="http://schemas.microsoft.com/office/drawing/2014/main" id="{8A8D0AA5-B6D4-34A5-02C4-C6D15365676E}"/>
              </a:ext>
            </a:extLst>
          </p:cNvPr>
          <p:cNvSpPr>
            <a:spLocks noGrp="1"/>
          </p:cNvSpPr>
          <p:nvPr>
            <p:ph type="pic" idx="10"/>
          </p:nvPr>
        </p:nvSpPr>
        <p:spPr>
          <a:xfrm flipH="1">
            <a:off x="1064712"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Title Placeholder 1">
            <a:extLst>
              <a:ext uri="{FF2B5EF4-FFF2-40B4-BE49-F238E27FC236}">
                <a16:creationId xmlns:a16="http://schemas.microsoft.com/office/drawing/2014/main" id="{23F9C957-D214-B5FB-4786-601289F234A9}"/>
              </a:ext>
            </a:extLst>
          </p:cNvPr>
          <p:cNvSpPr txBox="1">
            <a:spLocks/>
          </p:cNvSpPr>
          <p:nvPr userDrawn="1"/>
        </p:nvSpPr>
        <p:spPr>
          <a:xfrm>
            <a:off x="1957114"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24346721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Red - Blank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40FCA3-0DA9-7373-D788-81FEE803E19C}"/>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03D273F5-A454-E6C9-CCD3-BC4400DB8A36}"/>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9942E71-A645-6640-CBCD-62EB6507AC68}"/>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B5EE0F0-700C-82A8-3DBD-2B7C84335F8E}"/>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2505335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Red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5382661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Red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346DB127-F80F-74DC-B703-44A60061270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5283E50-1404-14AD-8978-1ACDC78A026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ECE3E8-B6A0-C7C4-1F4C-DA8CDF4B1E9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37759845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Red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23120390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Red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a:extLst>
              <a:ext uri="{FF2B5EF4-FFF2-40B4-BE49-F238E27FC236}">
                <a16:creationId xmlns:a16="http://schemas.microsoft.com/office/drawing/2014/main" id="{4A7488FC-7D2E-4214-49A9-6F80CDF038FE}"/>
              </a:ext>
              <a:ext uri="{C183D7F6-B498-43B3-948B-1728B52AA6E4}">
                <adec:decorative xmlns:adec="http://schemas.microsoft.com/office/drawing/2017/decorative" val="1"/>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a:solidFill>
                  <a:schemeClr val="bg1"/>
                </a:solidFill>
                <a:latin typeface="Overpass" pitchFamily="2" charset="77"/>
              </a:rPr>
              <a:t>Thank </a:t>
            </a:r>
          </a:p>
          <a:p>
            <a:r>
              <a:rPr lang="en-GB" sz="8800" b="1">
                <a:solidFill>
                  <a:schemeClr val="bg1"/>
                </a:solidFill>
                <a:latin typeface="Overpass" pitchFamily="2" charset="77"/>
              </a:rPr>
              <a:t>You.</a:t>
            </a:r>
            <a:endParaRPr lang="en-GB" sz="8800">
              <a:solidFill>
                <a:schemeClr val="bg1"/>
              </a:solidFill>
              <a:latin typeface="Overpass" pitchFamily="2" charset="77"/>
            </a:endParaRPr>
          </a:p>
        </p:txBody>
      </p:sp>
    </p:spTree>
    <p:extLst>
      <p:ext uri="{BB962C8B-B14F-4D97-AF65-F5344CB8AC3E}">
        <p14:creationId xmlns:p14="http://schemas.microsoft.com/office/powerpoint/2010/main" val="3726335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ue - Picture &amp; K">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DDE6D906-0F76-A069-F8B3-460F792608E2}"/>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6" name="Parallelogram 5">
            <a:extLst>
              <a:ext uri="{FF2B5EF4-FFF2-40B4-BE49-F238E27FC236}">
                <a16:creationId xmlns:a16="http://schemas.microsoft.com/office/drawing/2014/main" id="{32CEEF4C-25E3-3845-CC2C-9E188F5F2499}"/>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2426DCC2-C443-4A42-1F42-8F5A778D71C1}"/>
              </a:ext>
              <a:ext uri="{C183D7F6-B498-43B3-948B-1728B52AA6E4}">
                <adec:decorative xmlns:adec="http://schemas.microsoft.com/office/drawing/2017/decorative" val="1"/>
              </a:ext>
            </a:extLst>
          </p:cNvPr>
          <p:cNvSpPr/>
          <p:nvPr userDrawn="1"/>
        </p:nvSpPr>
        <p:spPr>
          <a:xfrm flipV="1">
            <a:off x="-1093762" y="4113324"/>
            <a:ext cx="1935270" cy="1831585"/>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1932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ue - Picture &amp; Logo ">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20E5E6C5-8017-569B-5D3E-5FE76987E54C}"/>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463059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 - Triple Text &amp; Picture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24804FE-810D-2D47-D26B-D6A75E59FD72}"/>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1F559438-3A59-CAE3-AC9E-82ED0E6E6A56}"/>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7889584-28D8-FE26-9A59-4417233E5EB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5CAB609-3531-DA1C-133F-7D5E9BE2065D}"/>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6" name="Picture Placeholder 2">
            <a:extLst>
              <a:ext uri="{FF2B5EF4-FFF2-40B4-BE49-F238E27FC236}">
                <a16:creationId xmlns:a16="http://schemas.microsoft.com/office/drawing/2014/main" id="{1F57AFEE-8B92-5CFC-2CC5-42DB0771D1E4}"/>
              </a:ext>
            </a:extLst>
          </p:cNvPr>
          <p:cNvSpPr>
            <a:spLocks noGrp="1"/>
          </p:cNvSpPr>
          <p:nvPr>
            <p:ph type="pic" idx="12"/>
          </p:nvPr>
        </p:nvSpPr>
        <p:spPr>
          <a:xfrm flipH="1">
            <a:off x="8377586"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E65EA2EE-EA81-0F76-BD75-F025053B1DFC}"/>
              </a:ext>
            </a:extLst>
          </p:cNvPr>
          <p:cNvSpPr txBox="1">
            <a:spLocks/>
          </p:cNvSpPr>
          <p:nvPr userDrawn="1"/>
        </p:nvSpPr>
        <p:spPr>
          <a:xfrm>
            <a:off x="837758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p>
          <a:p>
            <a:pPr marL="285750" indent="-285750">
              <a:buFont typeface="Arial" panose="020B0604020202020204" pitchFamily="34" charset="0"/>
              <a:buChar char="•"/>
            </a:pPr>
            <a:endParaRPr lang="en-US" sz="1600" b="0" i="0">
              <a:latin typeface="Inter" panose="020B0502030000000004" pitchFamily="34" charset="0"/>
              <a:ea typeface="Inter" panose="020B0502030000000004" pitchFamily="34" charset="0"/>
            </a:endParaRPr>
          </a:p>
        </p:txBody>
      </p:sp>
      <p:sp>
        <p:nvSpPr>
          <p:cNvPr id="5" name="Picture Placeholder 2">
            <a:extLst>
              <a:ext uri="{FF2B5EF4-FFF2-40B4-BE49-F238E27FC236}">
                <a16:creationId xmlns:a16="http://schemas.microsoft.com/office/drawing/2014/main" id="{EBADA1FA-F41B-9CE3-85AA-5FAA420CD63E}"/>
              </a:ext>
            </a:extLst>
          </p:cNvPr>
          <p:cNvSpPr>
            <a:spLocks noGrp="1"/>
          </p:cNvSpPr>
          <p:nvPr>
            <p:ph type="pic" idx="11"/>
          </p:nvPr>
        </p:nvSpPr>
        <p:spPr>
          <a:xfrm flipH="1">
            <a:off x="4640234"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3" name="Title Placeholder 1">
            <a:extLst>
              <a:ext uri="{FF2B5EF4-FFF2-40B4-BE49-F238E27FC236}">
                <a16:creationId xmlns:a16="http://schemas.microsoft.com/office/drawing/2014/main" id="{4801898A-24A4-08F1-3A4E-49A225DF02F8}"/>
              </a:ext>
            </a:extLst>
          </p:cNvPr>
          <p:cNvSpPr txBox="1">
            <a:spLocks/>
          </p:cNvSpPr>
          <p:nvPr userDrawn="1"/>
        </p:nvSpPr>
        <p:spPr>
          <a:xfrm>
            <a:off x="46435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endParaRPr lang="en-US" sz="1600" b="0" i="0">
              <a:latin typeface="Inter" panose="020B0502030000000004" pitchFamily="34" charset="0"/>
              <a:ea typeface="Inter" panose="020B0502030000000004" pitchFamily="34" charset="0"/>
            </a:endParaRPr>
          </a:p>
        </p:txBody>
      </p:sp>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902882"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Title Placeholder 1">
            <a:extLst>
              <a:ext uri="{FF2B5EF4-FFF2-40B4-BE49-F238E27FC236}">
                <a16:creationId xmlns:a16="http://schemas.microsoft.com/office/drawing/2014/main" id="{76AECF39-CEBB-33AD-FED5-1F96777B8F8D}"/>
              </a:ext>
            </a:extLst>
          </p:cNvPr>
          <p:cNvSpPr txBox="1">
            <a:spLocks/>
          </p:cNvSpPr>
          <p:nvPr userDrawn="1"/>
        </p:nvSpPr>
        <p:spPr>
          <a:xfrm>
            <a:off x="9287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342900" indent="-34290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342900" indent="-342900">
              <a:buFont typeface="Arial" panose="020B0604020202020204" pitchFamily="34" charset="0"/>
              <a:buChar char="•"/>
            </a:pPr>
            <a:r>
              <a:rPr lang="en-GB" sz="1600" b="0" i="0">
                <a:latin typeface="Inter" panose="020B0502030000000004" pitchFamily="34" charset="0"/>
                <a:ea typeface="Inter" panose="020B0502030000000004" pitchFamily="34" charset="0"/>
              </a:rPr>
              <a:t>C</a:t>
            </a:r>
            <a:endParaRPr lang="en-US" sz="1600" b="0" i="0">
              <a:latin typeface="Inter" panose="020B0502030000000004" pitchFamily="34" charset="0"/>
              <a:ea typeface="Inter" panose="020B0502030000000004" pitchFamily="34" charset="0"/>
            </a:endParaRPr>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472376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ue - Char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EB28F4-E0E4-B0B5-746A-50A38B96D29B}"/>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51525A05-B8A1-3918-AFB4-A7B1971BF1A5}"/>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243A14-786E-D99F-7075-157250C671B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1CD356C-A596-B3AD-1175-FAF67AB698D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373111166"/>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5274167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070226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ue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BD8CBA-0827-96BA-AE51-49882E95D72D}"/>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CE6292B5-CA87-57B5-D0C7-980C00E151E5}"/>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7A93151-76B9-08DC-F6B2-C3C85215BA32}"/>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4C96E9F-2CCF-8EBE-C23F-92F8CE0801DB}"/>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graphicFrame>
        <p:nvGraphicFramePr>
          <p:cNvPr id="3" name="Chart 2">
            <a:extLst>
              <a:ext uri="{FF2B5EF4-FFF2-40B4-BE49-F238E27FC236}">
                <a16:creationId xmlns:a16="http://schemas.microsoft.com/office/drawing/2014/main" id="{5BF8A6FF-00C5-CDB4-82AB-3FC1E6BBE5EB}"/>
              </a:ext>
            </a:extLst>
          </p:cNvPr>
          <p:cNvGraphicFramePr/>
          <p:nvPr userDrawn="1">
            <p:extLst>
              <p:ext uri="{D42A27DB-BD31-4B8C-83A1-F6EECF244321}">
                <p14:modId xmlns:p14="http://schemas.microsoft.com/office/powerpoint/2010/main" val="1497783349"/>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4071442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 Text &amp; Picture 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5F454E-7420-A1C9-9EBD-31BF1E9FF7F6}"/>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11558B62-457F-C70B-CB34-6061C7051035}"/>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C87CFEC-5909-0651-8E6C-48DBBAC65EE0}"/>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D2219D8-5CFE-F1EF-70C5-EFB77A8F92D4}"/>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
            <a:extLst>
              <a:ext uri="{FF2B5EF4-FFF2-40B4-BE49-F238E27FC236}">
                <a16:creationId xmlns:a16="http://schemas.microsoft.com/office/drawing/2014/main" id="{8A8D0AA5-B6D4-34A5-02C4-C6D15365676E}"/>
              </a:ext>
            </a:extLst>
          </p:cNvPr>
          <p:cNvSpPr>
            <a:spLocks noGrp="1"/>
          </p:cNvSpPr>
          <p:nvPr>
            <p:ph type="pic" idx="10"/>
          </p:nvPr>
        </p:nvSpPr>
        <p:spPr>
          <a:xfrm flipH="1">
            <a:off x="1064712"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Title Placeholder 1">
            <a:extLst>
              <a:ext uri="{FF2B5EF4-FFF2-40B4-BE49-F238E27FC236}">
                <a16:creationId xmlns:a16="http://schemas.microsoft.com/office/drawing/2014/main" id="{23F9C957-D214-B5FB-4786-601289F234A9}"/>
              </a:ext>
            </a:extLst>
          </p:cNvPr>
          <p:cNvSpPr txBox="1">
            <a:spLocks/>
          </p:cNvSpPr>
          <p:nvPr userDrawn="1"/>
        </p:nvSpPr>
        <p:spPr>
          <a:xfrm>
            <a:off x="1957114"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1" name="Picture Placeholder 2">
            <a:extLst>
              <a:ext uri="{FF2B5EF4-FFF2-40B4-BE49-F238E27FC236}">
                <a16:creationId xmlns:a16="http://schemas.microsoft.com/office/drawing/2014/main" id="{485610DA-15D1-66A1-72E1-65CD6FCDADE3}"/>
              </a:ext>
            </a:extLst>
          </p:cNvPr>
          <p:cNvSpPr>
            <a:spLocks noGrp="1"/>
          </p:cNvSpPr>
          <p:nvPr>
            <p:ph type="pic" idx="11"/>
          </p:nvPr>
        </p:nvSpPr>
        <p:spPr>
          <a:xfrm flipH="1">
            <a:off x="1064712"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2" name="Title Placeholder 1">
            <a:extLst>
              <a:ext uri="{FF2B5EF4-FFF2-40B4-BE49-F238E27FC236}">
                <a16:creationId xmlns:a16="http://schemas.microsoft.com/office/drawing/2014/main" id="{FDC68646-A063-8EE5-1AAC-21106E73455B}"/>
              </a:ext>
            </a:extLst>
          </p:cNvPr>
          <p:cNvSpPr txBox="1">
            <a:spLocks/>
          </p:cNvSpPr>
          <p:nvPr userDrawn="1"/>
        </p:nvSpPr>
        <p:spPr>
          <a:xfrm>
            <a:off x="1957114"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3" name="Picture Placeholder 2">
            <a:extLst>
              <a:ext uri="{FF2B5EF4-FFF2-40B4-BE49-F238E27FC236}">
                <a16:creationId xmlns:a16="http://schemas.microsoft.com/office/drawing/2014/main" id="{98662CE0-CA1F-0463-0385-6ECD48DE243D}"/>
              </a:ext>
            </a:extLst>
          </p:cNvPr>
          <p:cNvSpPr>
            <a:spLocks noGrp="1"/>
          </p:cNvSpPr>
          <p:nvPr>
            <p:ph type="pic" idx="12"/>
          </p:nvPr>
        </p:nvSpPr>
        <p:spPr>
          <a:xfrm flipH="1">
            <a:off x="1064712"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6FD7D4B6-D6A4-4453-3752-EF68F71C7B12}"/>
              </a:ext>
            </a:extLst>
          </p:cNvPr>
          <p:cNvSpPr txBox="1">
            <a:spLocks/>
          </p:cNvSpPr>
          <p:nvPr userDrawn="1"/>
        </p:nvSpPr>
        <p:spPr>
          <a:xfrm>
            <a:off x="1957114"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5" name="Picture Placeholder 2">
            <a:extLst>
              <a:ext uri="{FF2B5EF4-FFF2-40B4-BE49-F238E27FC236}">
                <a16:creationId xmlns:a16="http://schemas.microsoft.com/office/drawing/2014/main" id="{B66E9BAF-87B9-7C2F-D32B-BFE387F61A8B}"/>
              </a:ext>
            </a:extLst>
          </p:cNvPr>
          <p:cNvSpPr>
            <a:spLocks noGrp="1"/>
          </p:cNvSpPr>
          <p:nvPr>
            <p:ph type="pic" idx="13"/>
          </p:nvPr>
        </p:nvSpPr>
        <p:spPr>
          <a:xfrm flipH="1">
            <a:off x="1064712"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6" name="Title Placeholder 1">
            <a:extLst>
              <a:ext uri="{FF2B5EF4-FFF2-40B4-BE49-F238E27FC236}">
                <a16:creationId xmlns:a16="http://schemas.microsoft.com/office/drawing/2014/main" id="{E9E01960-4800-F745-44F2-DB9EB84A161F}"/>
              </a:ext>
            </a:extLst>
          </p:cNvPr>
          <p:cNvSpPr txBox="1">
            <a:spLocks/>
          </p:cNvSpPr>
          <p:nvPr userDrawn="1"/>
        </p:nvSpPr>
        <p:spPr>
          <a:xfrm>
            <a:off x="1957114"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7" name="Picture Placeholder 2">
            <a:extLst>
              <a:ext uri="{FF2B5EF4-FFF2-40B4-BE49-F238E27FC236}">
                <a16:creationId xmlns:a16="http://schemas.microsoft.com/office/drawing/2014/main" id="{0075B024-56AE-0E38-639D-EC4EF0A217F5}"/>
              </a:ext>
            </a:extLst>
          </p:cNvPr>
          <p:cNvSpPr>
            <a:spLocks noGrp="1"/>
          </p:cNvSpPr>
          <p:nvPr>
            <p:ph type="pic" idx="14"/>
          </p:nvPr>
        </p:nvSpPr>
        <p:spPr>
          <a:xfrm flipH="1">
            <a:off x="6287848"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8" name="Title Placeholder 1">
            <a:extLst>
              <a:ext uri="{FF2B5EF4-FFF2-40B4-BE49-F238E27FC236}">
                <a16:creationId xmlns:a16="http://schemas.microsoft.com/office/drawing/2014/main" id="{B4D25C8B-B43A-F6E7-2055-D3AE1FBF2519}"/>
              </a:ext>
            </a:extLst>
          </p:cNvPr>
          <p:cNvSpPr txBox="1">
            <a:spLocks/>
          </p:cNvSpPr>
          <p:nvPr userDrawn="1"/>
        </p:nvSpPr>
        <p:spPr>
          <a:xfrm>
            <a:off x="7180250"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9" name="Picture Placeholder 2">
            <a:extLst>
              <a:ext uri="{FF2B5EF4-FFF2-40B4-BE49-F238E27FC236}">
                <a16:creationId xmlns:a16="http://schemas.microsoft.com/office/drawing/2014/main" id="{774B7F89-12F1-106B-033F-4EF604EF2CD8}"/>
              </a:ext>
            </a:extLst>
          </p:cNvPr>
          <p:cNvSpPr>
            <a:spLocks noGrp="1"/>
          </p:cNvSpPr>
          <p:nvPr>
            <p:ph type="pic" idx="15"/>
          </p:nvPr>
        </p:nvSpPr>
        <p:spPr>
          <a:xfrm flipH="1">
            <a:off x="6287848"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0" name="Title Placeholder 1">
            <a:extLst>
              <a:ext uri="{FF2B5EF4-FFF2-40B4-BE49-F238E27FC236}">
                <a16:creationId xmlns:a16="http://schemas.microsoft.com/office/drawing/2014/main" id="{A23FB762-E033-C26F-B9FC-9CD5C5019405}"/>
              </a:ext>
            </a:extLst>
          </p:cNvPr>
          <p:cNvSpPr txBox="1">
            <a:spLocks/>
          </p:cNvSpPr>
          <p:nvPr userDrawn="1"/>
        </p:nvSpPr>
        <p:spPr>
          <a:xfrm>
            <a:off x="7180250"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21" name="Picture Placeholder 2">
            <a:extLst>
              <a:ext uri="{FF2B5EF4-FFF2-40B4-BE49-F238E27FC236}">
                <a16:creationId xmlns:a16="http://schemas.microsoft.com/office/drawing/2014/main" id="{398C7F09-4F3B-6F67-8588-B3169272A840}"/>
              </a:ext>
            </a:extLst>
          </p:cNvPr>
          <p:cNvSpPr>
            <a:spLocks noGrp="1"/>
          </p:cNvSpPr>
          <p:nvPr>
            <p:ph type="pic" idx="16"/>
          </p:nvPr>
        </p:nvSpPr>
        <p:spPr>
          <a:xfrm flipH="1">
            <a:off x="6287848"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2" name="Title Placeholder 1">
            <a:extLst>
              <a:ext uri="{FF2B5EF4-FFF2-40B4-BE49-F238E27FC236}">
                <a16:creationId xmlns:a16="http://schemas.microsoft.com/office/drawing/2014/main" id="{1344A802-7ABE-3125-7416-BA5BEECFB253}"/>
              </a:ext>
            </a:extLst>
          </p:cNvPr>
          <p:cNvSpPr txBox="1">
            <a:spLocks/>
          </p:cNvSpPr>
          <p:nvPr userDrawn="1"/>
        </p:nvSpPr>
        <p:spPr>
          <a:xfrm>
            <a:off x="7180250"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23" name="Picture Placeholder 2">
            <a:extLst>
              <a:ext uri="{FF2B5EF4-FFF2-40B4-BE49-F238E27FC236}">
                <a16:creationId xmlns:a16="http://schemas.microsoft.com/office/drawing/2014/main" id="{FD4E58B0-45D7-8D35-85AA-42BA68F97758}"/>
              </a:ext>
            </a:extLst>
          </p:cNvPr>
          <p:cNvSpPr>
            <a:spLocks noGrp="1"/>
          </p:cNvSpPr>
          <p:nvPr>
            <p:ph type="pic" idx="17"/>
          </p:nvPr>
        </p:nvSpPr>
        <p:spPr>
          <a:xfrm flipH="1">
            <a:off x="6287848"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4" name="Title Placeholder 1">
            <a:extLst>
              <a:ext uri="{FF2B5EF4-FFF2-40B4-BE49-F238E27FC236}">
                <a16:creationId xmlns:a16="http://schemas.microsoft.com/office/drawing/2014/main" id="{82341FB0-2D2A-6EEA-3F0E-62CE6502A619}"/>
              </a:ext>
            </a:extLst>
          </p:cNvPr>
          <p:cNvSpPr txBox="1">
            <a:spLocks/>
          </p:cNvSpPr>
          <p:nvPr userDrawn="1"/>
        </p:nvSpPr>
        <p:spPr>
          <a:xfrm>
            <a:off x="7180250"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9807825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 Blank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033B61-243E-23B9-D2B4-D8CBFCA7152F}"/>
              </a:ext>
              <a:ext uri="{C183D7F6-B498-43B3-948B-1728B52AA6E4}">
                <adec:decorative xmlns:adec="http://schemas.microsoft.com/office/drawing/2017/decorative" val="1"/>
              </a:ext>
            </a:extLst>
          </p:cNvPr>
          <p:cNvSpPr/>
          <p:nvPr userDrawn="1"/>
        </p:nvSpPr>
        <p:spPr>
          <a:xfrm>
            <a:off x="0" y="-36768"/>
            <a:ext cx="12209956" cy="7007584"/>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0B17C645-6B6B-45D5-D9F7-08BD67D9C890}"/>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02A2116-9355-9CB2-2F01-0619DAB18F9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E6050CF-2A06-92AB-D808-D87D191BEC3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013040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243665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ue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
        <p:nvSpPr>
          <p:cNvPr id="7" name="Parallelogram 6">
            <a:extLst>
              <a:ext uri="{FF2B5EF4-FFF2-40B4-BE49-F238E27FC236}">
                <a16:creationId xmlns:a16="http://schemas.microsoft.com/office/drawing/2014/main" id="{62197754-6497-4ED7-85BB-FE4DFF167002}"/>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3D6C2D2-46BD-B8EB-E875-40920C8E3A4E}"/>
              </a:ext>
              <a:ext uri="{C183D7F6-B498-43B3-948B-1728B52AA6E4}">
                <adec:decorative xmlns:adec="http://schemas.microsoft.com/office/drawing/2017/decorative" val="1"/>
              </a:ext>
            </a:extLst>
          </p:cNvPr>
          <p:cNvSpPr/>
          <p:nvPr userDrawn="1"/>
        </p:nvSpPr>
        <p:spPr>
          <a:xfrm>
            <a:off x="-3073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CB00B66-17D9-8CAC-E74B-FD5630501353}"/>
              </a:ext>
              <a:ext uri="{C183D7F6-B498-43B3-948B-1728B52AA6E4}">
                <adec:decorative xmlns:adec="http://schemas.microsoft.com/office/drawing/2017/decorative" val="1"/>
              </a:ext>
            </a:extLst>
          </p:cNvPr>
          <p:cNvSpPr/>
          <p:nvPr userDrawn="1"/>
        </p:nvSpPr>
        <p:spPr>
          <a:xfrm rot="5400000">
            <a:off x="17112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6167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ue - Photo Intro L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1222DB3-A858-6600-467C-36027E6BAB0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2" name="Rectangle 11">
            <a:extLst>
              <a:ext uri="{FF2B5EF4-FFF2-40B4-BE49-F238E27FC236}">
                <a16:creationId xmlns:a16="http://schemas.microsoft.com/office/drawing/2014/main" id="{D946F7EE-BCDD-61F6-1796-F7D2CD36FE81}"/>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3CD77D6E-DF5B-6243-8C99-D41590DE2778}"/>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ross lit image of a female looking to the left with an ambitious facial expression.">
            <a:extLst>
              <a:ext uri="{FF2B5EF4-FFF2-40B4-BE49-F238E27FC236}">
                <a16:creationId xmlns:a16="http://schemas.microsoft.com/office/drawing/2014/main" id="{F06D0B8F-5D8E-97EB-450C-0B61B48616B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876683" y="320633"/>
            <a:ext cx="4381125" cy="6684083"/>
          </a:xfrm>
          <a:prstGeom prst="rect">
            <a:avLst/>
          </a:prstGeom>
        </p:spPr>
      </p:pic>
      <p:sp>
        <p:nvSpPr>
          <p:cNvPr id="18" name="Rectangle 17">
            <a:extLst>
              <a:ext uri="{FF2B5EF4-FFF2-40B4-BE49-F238E27FC236}">
                <a16:creationId xmlns:a16="http://schemas.microsoft.com/office/drawing/2014/main" id="{235123BC-862D-CBC0-6A4B-46E62349333C}"/>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 18">
            <a:extLst>
              <a:ext uri="{FF2B5EF4-FFF2-40B4-BE49-F238E27FC236}">
                <a16:creationId xmlns:a16="http://schemas.microsoft.com/office/drawing/2014/main" id="{6ED16297-E14E-76CA-34F8-8E2048D3D1D1}"/>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a:solidFill>
                  <a:srgbClr val="00040E"/>
                </a:solidFill>
                <a:effectLst/>
                <a:latin typeface="Overpass" pitchFamily="2" charset="77"/>
              </a:rPr>
              <a:t>We’re here to make ambition count.</a:t>
            </a:r>
            <a:endParaRPr lang="en-GB">
              <a:solidFill>
                <a:srgbClr val="00040E"/>
              </a:solidFill>
              <a:effectLst/>
              <a:latin typeface="Overpass" pitchFamily="2" charset="77"/>
            </a:endParaRPr>
          </a:p>
        </p:txBody>
      </p:sp>
    </p:spTree>
    <p:extLst>
      <p:ext uri="{BB962C8B-B14F-4D97-AF65-F5344CB8AC3E}">
        <p14:creationId xmlns:p14="http://schemas.microsoft.com/office/powerpoint/2010/main" val="4249140957"/>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ue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6938079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rgbClr val="018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rgbClr val="2E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rgbClr val="018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rgbClr val="2E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a:extLst>
              <a:ext uri="{FF2B5EF4-FFF2-40B4-BE49-F238E27FC236}">
                <a16:creationId xmlns:a16="http://schemas.microsoft.com/office/drawing/2014/main" id="{4A7488FC-7D2E-4214-49A9-6F80CDF038FE}"/>
              </a:ext>
              <a:ext uri="{C183D7F6-B498-43B3-948B-1728B52AA6E4}">
                <adec:decorative xmlns:adec="http://schemas.microsoft.com/office/drawing/2017/decorative" val="1"/>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a:solidFill>
                  <a:schemeClr val="bg1"/>
                </a:solidFill>
                <a:latin typeface="Overpass" pitchFamily="2" charset="77"/>
              </a:rPr>
              <a:t>Thank </a:t>
            </a:r>
          </a:p>
          <a:p>
            <a:r>
              <a:rPr lang="en-GB" sz="8800" b="1">
                <a:solidFill>
                  <a:schemeClr val="bg1"/>
                </a:solidFill>
                <a:latin typeface="Overpass" pitchFamily="2" charset="77"/>
              </a:rPr>
              <a:t>You.</a:t>
            </a:r>
            <a:endParaRPr lang="en-GB" sz="8800">
              <a:solidFill>
                <a:schemeClr val="bg1"/>
              </a:solidFill>
              <a:latin typeface="Overpass" pitchFamily="2" charset="77"/>
            </a:endParaRPr>
          </a:p>
        </p:txBody>
      </p:sp>
    </p:spTree>
    <p:extLst>
      <p:ext uri="{BB962C8B-B14F-4D97-AF65-F5344CB8AC3E}">
        <p14:creationId xmlns:p14="http://schemas.microsoft.com/office/powerpoint/2010/main" val="49298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urple - Blank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D2DBB6-AEA4-EF98-DC95-85F4A6BB07D2}"/>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816C779-E5E4-1C18-33EB-25D06226C75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9D80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B3A6C22-EAB1-F2F4-463F-DD11CEB10AB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Parallelogram 8">
            <a:extLst>
              <a:ext uri="{FF2B5EF4-FFF2-40B4-BE49-F238E27FC236}">
                <a16:creationId xmlns:a16="http://schemas.microsoft.com/office/drawing/2014/main" id="{3C1EB483-6560-18C4-1DD5-C6CC62E7E57C}"/>
              </a:ext>
              <a:ext uri="{C183D7F6-B498-43B3-948B-1728B52AA6E4}">
                <adec:decorative xmlns:adec="http://schemas.microsoft.com/office/drawing/2017/decorative" val="1"/>
              </a:ext>
            </a:extLst>
          </p:cNvPr>
          <p:cNvSpPr/>
          <p:nvPr userDrawn="1"/>
        </p:nvSpPr>
        <p:spPr>
          <a:xfrm rot="16200000" flipV="1">
            <a:off x="11469559" y="6484333"/>
            <a:ext cx="764018" cy="775254"/>
          </a:xfrm>
          <a:prstGeom prst="parallelogram">
            <a:avLst>
              <a:gd name="adj" fmla="val 5251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555825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een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2" name="Rectangle 1">
            <a:extLst>
              <a:ext uri="{FF2B5EF4-FFF2-40B4-BE49-F238E27FC236}">
                <a16:creationId xmlns:a16="http://schemas.microsoft.com/office/drawing/2014/main" id="{FF1798BE-ABFB-ACCA-E11F-7781D6DC5636}"/>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878DDEB8-683C-24B4-E3E7-A614D8183F32}"/>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D17895EF-9B57-6A4E-9C72-5A43B16969EE}"/>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ross lit image of a female looking to the right with an ambitious facial expression.">
            <a:extLst>
              <a:ext uri="{FF2B5EF4-FFF2-40B4-BE49-F238E27FC236}">
                <a16:creationId xmlns:a16="http://schemas.microsoft.com/office/drawing/2014/main" id="{9E205128-2EC2-2D1F-65B1-99722776AC4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283949" y="736270"/>
            <a:ext cx="5462804" cy="6181060"/>
          </a:xfrm>
          <a:prstGeom prst="rect">
            <a:avLst/>
          </a:prstGeom>
        </p:spPr>
      </p:pic>
      <p:sp>
        <p:nvSpPr>
          <p:cNvPr id="7" name="Rectangle 6">
            <a:extLst>
              <a:ext uri="{FF2B5EF4-FFF2-40B4-BE49-F238E27FC236}">
                <a16:creationId xmlns:a16="http://schemas.microsoft.com/office/drawing/2014/main" id="{EA1C319C-C903-5D7E-1F1B-20835DE5D93D}"/>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chemeClr val="bg1"/>
                </a:solidFill>
                <a:latin typeface="Overpass" pitchFamily="2" charset="77"/>
              </a:rPr>
              <a:t>We’re here to make ambition count.</a:t>
            </a:r>
            <a:endParaRPr lang="en-GB">
              <a:solidFill>
                <a:schemeClr val="bg1"/>
              </a:solidFill>
              <a:latin typeface="Overpass" pitchFamily="2" charset="77"/>
            </a:endParaRPr>
          </a:p>
        </p:txBody>
      </p:sp>
    </p:spTree>
    <p:extLst>
      <p:ext uri="{BB962C8B-B14F-4D97-AF65-F5344CB8AC3E}">
        <p14:creationId xmlns:p14="http://schemas.microsoft.com/office/powerpoint/2010/main" val="279182265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een - Photo Intro L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0330B4E-5204-0211-99A1-9BA203007DB9}"/>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9" name="Rectangle 8">
            <a:extLst>
              <a:ext uri="{FF2B5EF4-FFF2-40B4-BE49-F238E27FC236}">
                <a16:creationId xmlns:a16="http://schemas.microsoft.com/office/drawing/2014/main" id="{0EB6DD22-6EB4-1B5F-C6DE-4DB25D4FB9EF}"/>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5E4ABC8A-62B0-15C0-ABDD-80F9BA7D506B}"/>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785DB184-0F30-CB3A-E087-D03001E73E0C}"/>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ross lit image of a female looking to the right with an ambitious facial expression.">
            <a:extLst>
              <a:ext uri="{FF2B5EF4-FFF2-40B4-BE49-F238E27FC236}">
                <a16:creationId xmlns:a16="http://schemas.microsoft.com/office/drawing/2014/main" id="{EF3E739E-30CA-416E-AF04-7855B4799DF3}"/>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283949" y="736270"/>
            <a:ext cx="5462804" cy="6181060"/>
          </a:xfrm>
          <a:prstGeom prst="rect">
            <a:avLst/>
          </a:prstGeom>
        </p:spPr>
      </p:pic>
      <p:sp>
        <p:nvSpPr>
          <p:cNvPr id="18" name="Rectangle 17">
            <a:extLst>
              <a:ext uri="{FF2B5EF4-FFF2-40B4-BE49-F238E27FC236}">
                <a16:creationId xmlns:a16="http://schemas.microsoft.com/office/drawing/2014/main" id="{992BA596-9572-AF4F-6D25-E7EEEFA4F4F1}"/>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a:solidFill>
                  <a:srgbClr val="00040E"/>
                </a:solidFill>
                <a:effectLst/>
                <a:latin typeface="Overpass" pitchFamily="2" charset="77"/>
              </a:rPr>
              <a:t>We’re here to make ambition count.</a:t>
            </a:r>
            <a:endParaRPr lang="en-GB">
              <a:solidFill>
                <a:srgbClr val="00040E"/>
              </a:solidFill>
              <a:effectLst/>
              <a:latin typeface="Overpass" pitchFamily="2" charset="77"/>
            </a:endParaRPr>
          </a:p>
        </p:txBody>
      </p:sp>
    </p:spTree>
    <p:extLst>
      <p:ext uri="{BB962C8B-B14F-4D97-AF65-F5344CB8AC3E}">
        <p14:creationId xmlns:p14="http://schemas.microsoft.com/office/powerpoint/2010/main" val="167751191"/>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Green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CCF0-0E68-2344-0C98-D4A2A2DA2F5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rgbClr val="87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rgbClr val="87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rgbClr val="00040E"/>
                </a:solidFill>
                <a:latin typeface="Overpass" pitchFamily="2" charset="77"/>
              </a:rPr>
              <a:t>We’re here to make ambition count.</a:t>
            </a:r>
            <a:endParaRPr lang="en-GB">
              <a:solidFill>
                <a:srgbClr val="00040E"/>
              </a:solidFill>
              <a:latin typeface="Overpass" pitchFamily="2" charset="77"/>
            </a:endParaRPr>
          </a:p>
        </p:txBody>
      </p:sp>
    </p:spTree>
    <p:extLst>
      <p:ext uri="{BB962C8B-B14F-4D97-AF65-F5344CB8AC3E}">
        <p14:creationId xmlns:p14="http://schemas.microsoft.com/office/powerpoint/2010/main" val="3345574964"/>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een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3515" y="-11875"/>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rgbClr val="89B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23054"/>
            <a:ext cx="2401521" cy="1186467"/>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rgbClr val="89B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chemeClr val="bg1"/>
                </a:solidFill>
                <a:latin typeface="Overpass" pitchFamily="2" charset="77"/>
              </a:rPr>
              <a:t>We’re here to make ambition count.</a:t>
            </a:r>
            <a:endParaRPr lang="en-GB">
              <a:solidFill>
                <a:schemeClr val="bg1"/>
              </a:solidFill>
              <a:latin typeface="Overpass" pitchFamily="2" charset="77"/>
            </a:endParaRPr>
          </a:p>
        </p:txBody>
      </p:sp>
    </p:spTree>
    <p:extLst>
      <p:ext uri="{BB962C8B-B14F-4D97-AF65-F5344CB8AC3E}">
        <p14:creationId xmlns:p14="http://schemas.microsoft.com/office/powerpoint/2010/main" val="2090276624"/>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een -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9BAEDF-ABE7-EF0B-601B-8A0AAC9FF97F}"/>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rgbClr val="88B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rgbClr val="88BD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1554412225"/>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een - Text &amp; Picture 1">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11214C0F-D059-C347-E967-2680EB9DBFF4}"/>
              </a:ext>
            </a:extLst>
          </p:cNvPr>
          <p:cNvSpPr>
            <a:spLocks noGrp="1"/>
          </p:cNvSpPr>
          <p:nvPr>
            <p:ph type="pic" sz="quarter" idx="11"/>
          </p:nvPr>
        </p:nvSpPr>
        <p:spPr>
          <a:xfrm>
            <a:off x="7351713" y="-36767"/>
            <a:ext cx="4851400" cy="6894768"/>
          </a:xfrm>
        </p:spPr>
        <p:txBody>
          <a:bodyPr/>
          <a:lstStyle/>
          <a:p>
            <a:endParaRPr lang="en-US"/>
          </a:p>
        </p:txBody>
      </p:sp>
      <p:sp>
        <p:nvSpPr>
          <p:cNvPr id="4" name="Rectangle 3">
            <a:extLst>
              <a:ext uri="{FF2B5EF4-FFF2-40B4-BE49-F238E27FC236}">
                <a16:creationId xmlns:a16="http://schemas.microsoft.com/office/drawing/2014/main" id="{D16395E4-F1CD-1237-6E72-ADEBD5ADB2FB}"/>
              </a:ext>
              <a:ext uri="{C183D7F6-B498-43B3-948B-1728B52AA6E4}">
                <adec:decorative xmlns:adec="http://schemas.microsoft.com/office/drawing/2017/decorative" val="1"/>
              </a:ext>
            </a:extLst>
          </p:cNvPr>
          <p:cNvSpPr/>
          <p:nvPr userDrawn="1"/>
        </p:nvSpPr>
        <p:spPr>
          <a:xfrm>
            <a:off x="-13185" y="-36768"/>
            <a:ext cx="7364898"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425658071"/>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reen - Text &amp; Picture 2">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6350DD9-8C7D-2F19-5747-957E48B4032E}"/>
              </a:ext>
            </a:extLst>
          </p:cNvPr>
          <p:cNvSpPr>
            <a:spLocks noGrp="1"/>
          </p:cNvSpPr>
          <p:nvPr>
            <p:ph type="pic" sz="quarter" idx="11"/>
          </p:nvPr>
        </p:nvSpPr>
        <p:spPr>
          <a:xfrm>
            <a:off x="-7189" y="-10953"/>
            <a:ext cx="4683360" cy="6868953"/>
          </a:xfrm>
        </p:spPr>
        <p:txBody>
          <a:bodyPr/>
          <a:lstStyle/>
          <a:p>
            <a:endParaRPr lang="en-US"/>
          </a:p>
        </p:txBody>
      </p:sp>
      <p:sp>
        <p:nvSpPr>
          <p:cNvPr id="10" name="Rectangle 9">
            <a:extLst>
              <a:ext uri="{FF2B5EF4-FFF2-40B4-BE49-F238E27FC236}">
                <a16:creationId xmlns:a16="http://schemas.microsoft.com/office/drawing/2014/main" id="{2ECF710E-45FB-411F-45CA-D5BE6FB2CC66}"/>
              </a:ext>
              <a:ext uri="{C183D7F6-B498-43B3-948B-1728B52AA6E4}">
                <adec:decorative xmlns:adec="http://schemas.microsoft.com/office/drawing/2017/decorative" val="1"/>
              </a:ext>
            </a:extLst>
          </p:cNvPr>
          <p:cNvSpPr/>
          <p:nvPr userDrawn="1"/>
        </p:nvSpPr>
        <p:spPr>
          <a:xfrm>
            <a:off x="4676170" y="-36768"/>
            <a:ext cx="751582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663D727-C57D-40DB-74CE-CD81D75E7ACB}"/>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375987800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E96522-04F0-020E-B807-7BEA6646D143}"/>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pic>
        <p:nvPicPr>
          <p:cNvPr id="17" name="Picture 16">
            <a:extLst>
              <a:ext uri="{FF2B5EF4-FFF2-40B4-BE49-F238E27FC236}">
                <a16:creationId xmlns:a16="http://schemas.microsoft.com/office/drawing/2014/main" id="{E13027D3-949D-CC15-261E-5A192CE1FE4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rot="5400000">
            <a:off x="10936646" y="65170"/>
            <a:ext cx="1328691" cy="1182017"/>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rgbClr val="00040E"/>
                </a:solidFill>
                <a:latin typeface="Overpass" pitchFamily="2" charset="77"/>
              </a:rPr>
              <a:t>We’re here to make ambition count.</a:t>
            </a:r>
            <a:endParaRPr lang="en-GB">
              <a:solidFill>
                <a:srgbClr val="00040E"/>
              </a:solidFill>
              <a:latin typeface="Overpass" pitchFamily="2" charset="77"/>
            </a:endParaRPr>
          </a:p>
        </p:txBody>
      </p:sp>
    </p:spTree>
    <p:extLst>
      <p:ext uri="{BB962C8B-B14F-4D97-AF65-F5344CB8AC3E}">
        <p14:creationId xmlns:p14="http://schemas.microsoft.com/office/powerpoint/2010/main" val="1401888503"/>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reen - Text &amp; Picture 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BB42EB7-A17A-8DCA-FED0-D6DAA415CC7B}"/>
              </a:ext>
            </a:extLst>
          </p:cNvPr>
          <p:cNvSpPr>
            <a:spLocks noGrp="1"/>
          </p:cNvSpPr>
          <p:nvPr>
            <p:ph type="pic" sz="quarter" idx="11"/>
          </p:nvPr>
        </p:nvSpPr>
        <p:spPr>
          <a:xfrm>
            <a:off x="-7190" y="3422287"/>
            <a:ext cx="12210303" cy="3435713"/>
          </a:xfrm>
        </p:spPr>
        <p:txBody>
          <a:bodyPr/>
          <a:lstStyle/>
          <a:p>
            <a:endParaRPr lang="en-US"/>
          </a:p>
        </p:txBody>
      </p:sp>
      <p:sp>
        <p:nvSpPr>
          <p:cNvPr id="5" name="Rectangle 4">
            <a:extLst>
              <a:ext uri="{FF2B5EF4-FFF2-40B4-BE49-F238E27FC236}">
                <a16:creationId xmlns:a16="http://schemas.microsoft.com/office/drawing/2014/main" id="{BD71259A-5123-6F99-6F9F-860C5F6ADFBD}"/>
              </a:ext>
              <a:ext uri="{C183D7F6-B498-43B3-948B-1728B52AA6E4}">
                <adec:decorative xmlns:adec="http://schemas.microsoft.com/office/drawing/2017/decorative" val="1"/>
              </a:ext>
            </a:extLst>
          </p:cNvPr>
          <p:cNvSpPr/>
          <p:nvPr userDrawn="1"/>
        </p:nvSpPr>
        <p:spPr>
          <a:xfrm>
            <a:off x="0" y="-36768"/>
            <a:ext cx="12192000" cy="3465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11998" y="-6981"/>
            <a:ext cx="687192" cy="1365459"/>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1016981" y="3422288"/>
            <a:ext cx="1935270" cy="1831585"/>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Here.</a:t>
            </a:r>
            <a:endParaRPr lang="en-US"/>
          </a:p>
        </p:txBody>
      </p:sp>
    </p:spTree>
    <p:extLst>
      <p:ext uri="{BB962C8B-B14F-4D97-AF65-F5344CB8AC3E}">
        <p14:creationId xmlns:p14="http://schemas.microsoft.com/office/powerpoint/2010/main" val="1851896699"/>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en - Text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9C0A9E-2690-6168-0939-C8CCBFA1DB71}"/>
              </a:ext>
              <a:ext uri="{C183D7F6-B498-43B3-948B-1728B52AA6E4}">
                <adec:decorative xmlns:adec="http://schemas.microsoft.com/office/drawing/2017/decorative" val="1"/>
              </a:ext>
            </a:extLst>
          </p:cNvPr>
          <p:cNvSpPr/>
          <p:nvPr userDrawn="1"/>
        </p:nvSpPr>
        <p:spPr>
          <a:xfrm>
            <a:off x="-6980" y="-36768"/>
            <a:ext cx="1219897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23519761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een - Text &amp; Small Pictur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9DFDC55-5D12-D32D-4376-B4E70082760F}"/>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arallelogram 18">
            <a:extLst>
              <a:ext uri="{FF2B5EF4-FFF2-40B4-BE49-F238E27FC236}">
                <a16:creationId xmlns:a16="http://schemas.microsoft.com/office/drawing/2014/main" id="{584E02A9-FA85-1C2F-A88E-BF1CCF51B3E7}"/>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11C6FC0-D88C-A2B0-7ED2-632F1660CEB0}"/>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C3B00D9-8200-7083-3E4C-439F812E870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4" name="Picture Placeholder 5">
            <a:extLst>
              <a:ext uri="{FF2B5EF4-FFF2-40B4-BE49-F238E27FC236}">
                <a16:creationId xmlns:a16="http://schemas.microsoft.com/office/drawing/2014/main" id="{803E4DDC-3C45-B3EC-B977-8A6535A92397}"/>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22626069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een - Picture &amp; K">
    <p:spTree>
      <p:nvGrpSpPr>
        <p:cNvPr id="1" name=""/>
        <p:cNvGrpSpPr/>
        <p:nvPr/>
      </p:nvGrpSpPr>
      <p:grpSpPr>
        <a:xfrm>
          <a:off x="0" y="0"/>
          <a:ext cx="0" cy="0"/>
          <a:chOff x="0" y="0"/>
          <a:chExt cx="0" cy="0"/>
        </a:xfrm>
      </p:grpSpPr>
      <p:sp>
        <p:nvSpPr>
          <p:cNvPr id="10" name="Picture Placeholder 6">
            <a:extLst>
              <a:ext uri="{FF2B5EF4-FFF2-40B4-BE49-F238E27FC236}">
                <a16:creationId xmlns:a16="http://schemas.microsoft.com/office/drawing/2014/main" id="{0480AD7B-04B2-AB51-832C-2E4D85166DF7}"/>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8" name="Parallelogram 7">
            <a:extLst>
              <a:ext uri="{FF2B5EF4-FFF2-40B4-BE49-F238E27FC236}">
                <a16:creationId xmlns:a16="http://schemas.microsoft.com/office/drawing/2014/main" id="{052E5471-325D-50DA-87A8-40B3E9224C66}"/>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489558FA-4D15-84CB-1B7D-EAD23A7AE89A}"/>
              </a:ext>
              <a:ext uri="{C183D7F6-B498-43B3-948B-1728B52AA6E4}">
                <adec:decorative xmlns:adec="http://schemas.microsoft.com/office/drawing/2017/decorative" val="1"/>
              </a:ext>
            </a:extLst>
          </p:cNvPr>
          <p:cNvSpPr/>
          <p:nvPr userDrawn="1"/>
        </p:nvSpPr>
        <p:spPr>
          <a:xfrm flipV="1">
            <a:off x="-1072338" y="4113324"/>
            <a:ext cx="1935270" cy="1831585"/>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46090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een - Picture &amp; Logo ">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E2C25337-6E85-E8DE-103E-0C49904B7230}"/>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40513684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een - Triple Text &amp;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47ACC94-9745-8CD4-77BF-79C7404E09FF}"/>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BBF0E67D-D45E-EF9F-C1B7-4CC544BCD7E7}"/>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6F4BA49-AB76-E77C-CC32-EF7D16F116C2}"/>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FD39096-FA27-3C00-96AD-A9C86D3257B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4" name="Title Placeholder 1">
            <a:extLst>
              <a:ext uri="{FF2B5EF4-FFF2-40B4-BE49-F238E27FC236}">
                <a16:creationId xmlns:a16="http://schemas.microsoft.com/office/drawing/2014/main" id="{E65EA2EE-EA81-0F76-BD75-F025053B1DFC}"/>
              </a:ext>
            </a:extLst>
          </p:cNvPr>
          <p:cNvSpPr txBox="1">
            <a:spLocks/>
          </p:cNvSpPr>
          <p:nvPr userDrawn="1"/>
        </p:nvSpPr>
        <p:spPr>
          <a:xfrm>
            <a:off x="837758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p>
          <a:p>
            <a:pPr marL="285750" indent="-285750">
              <a:buFont typeface="Arial" panose="020B0604020202020204" pitchFamily="34" charset="0"/>
              <a:buChar char="•"/>
            </a:pPr>
            <a:endParaRPr lang="en-US" sz="1600" b="0" i="0">
              <a:latin typeface="Inter" panose="020B0502030000000004" pitchFamily="34" charset="0"/>
              <a:ea typeface="Inter" panose="020B0502030000000004" pitchFamily="34" charset="0"/>
            </a:endParaRPr>
          </a:p>
        </p:txBody>
      </p:sp>
      <p:sp>
        <p:nvSpPr>
          <p:cNvPr id="6" name="Picture Placeholder 2">
            <a:extLst>
              <a:ext uri="{FF2B5EF4-FFF2-40B4-BE49-F238E27FC236}">
                <a16:creationId xmlns:a16="http://schemas.microsoft.com/office/drawing/2014/main" id="{1F57AFEE-8B92-5CFC-2CC5-42DB0771D1E4}"/>
              </a:ext>
            </a:extLst>
          </p:cNvPr>
          <p:cNvSpPr>
            <a:spLocks noGrp="1"/>
          </p:cNvSpPr>
          <p:nvPr>
            <p:ph type="pic" idx="12"/>
          </p:nvPr>
        </p:nvSpPr>
        <p:spPr>
          <a:xfrm flipH="1">
            <a:off x="8377586"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3" name="Title Placeholder 1">
            <a:extLst>
              <a:ext uri="{FF2B5EF4-FFF2-40B4-BE49-F238E27FC236}">
                <a16:creationId xmlns:a16="http://schemas.microsoft.com/office/drawing/2014/main" id="{4801898A-24A4-08F1-3A4E-49A225DF02F8}"/>
              </a:ext>
            </a:extLst>
          </p:cNvPr>
          <p:cNvSpPr txBox="1">
            <a:spLocks/>
          </p:cNvSpPr>
          <p:nvPr userDrawn="1"/>
        </p:nvSpPr>
        <p:spPr>
          <a:xfrm>
            <a:off x="46435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endParaRPr lang="en-US" sz="1600" b="0" i="0">
              <a:latin typeface="Inter" panose="020B0502030000000004" pitchFamily="34" charset="0"/>
              <a:ea typeface="Inter" panose="020B0502030000000004" pitchFamily="34" charset="0"/>
            </a:endParaRPr>
          </a:p>
        </p:txBody>
      </p:sp>
      <p:sp>
        <p:nvSpPr>
          <p:cNvPr id="5" name="Picture Placeholder 2">
            <a:extLst>
              <a:ext uri="{FF2B5EF4-FFF2-40B4-BE49-F238E27FC236}">
                <a16:creationId xmlns:a16="http://schemas.microsoft.com/office/drawing/2014/main" id="{EBADA1FA-F41B-9CE3-85AA-5FAA420CD63E}"/>
              </a:ext>
            </a:extLst>
          </p:cNvPr>
          <p:cNvSpPr>
            <a:spLocks noGrp="1"/>
          </p:cNvSpPr>
          <p:nvPr>
            <p:ph type="pic" idx="11"/>
          </p:nvPr>
        </p:nvSpPr>
        <p:spPr>
          <a:xfrm flipH="1">
            <a:off x="4640234"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Title Placeholder 1">
            <a:extLst>
              <a:ext uri="{FF2B5EF4-FFF2-40B4-BE49-F238E27FC236}">
                <a16:creationId xmlns:a16="http://schemas.microsoft.com/office/drawing/2014/main" id="{76AECF39-CEBB-33AD-FED5-1F96777B8F8D}"/>
              </a:ext>
            </a:extLst>
          </p:cNvPr>
          <p:cNvSpPr txBox="1">
            <a:spLocks/>
          </p:cNvSpPr>
          <p:nvPr userDrawn="1"/>
        </p:nvSpPr>
        <p:spPr>
          <a:xfrm>
            <a:off x="9287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342900" indent="-34290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342900" indent="-342900">
              <a:buFont typeface="Arial" panose="020B0604020202020204" pitchFamily="34" charset="0"/>
              <a:buChar char="•"/>
            </a:pPr>
            <a:r>
              <a:rPr lang="en-GB" sz="1600" b="0" i="0">
                <a:latin typeface="Inter" panose="020B0502030000000004" pitchFamily="34" charset="0"/>
                <a:ea typeface="Inter" panose="020B0502030000000004" pitchFamily="34" charset="0"/>
              </a:rPr>
              <a:t>C</a:t>
            </a:r>
            <a:endParaRPr lang="en-US" sz="1600" b="0" i="0">
              <a:latin typeface="Inter" panose="020B0502030000000004" pitchFamily="34" charset="0"/>
              <a:ea typeface="Inter" panose="020B0502030000000004" pitchFamily="34" charset="0"/>
            </a:endParaRPr>
          </a:p>
        </p:txBody>
      </p:sp>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902882"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32549700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een - Char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2FCBE-DCE1-6664-F202-BBF161CCAF3E}"/>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8E58FD18-4DD1-5898-AF76-F96434B2C63B}"/>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ED8C5D6-4EC8-0853-4B22-E151C1A63E0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593B20C-D031-8873-1608-11CA41B1F09C}"/>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5274167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2624775059"/>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5" name="Chart 4">
            <a:extLst>
              <a:ext uri="{FF2B5EF4-FFF2-40B4-BE49-F238E27FC236}">
                <a16:creationId xmlns:a16="http://schemas.microsoft.com/office/drawing/2014/main" id="{95154A2A-42CE-2F7C-5972-45A5F381E35B}"/>
              </a:ext>
            </a:extLst>
          </p:cNvPr>
          <p:cNvGraphicFramePr/>
          <p:nvPr userDrawn="1">
            <p:extLst>
              <p:ext uri="{D42A27DB-BD31-4B8C-83A1-F6EECF244321}">
                <p14:modId xmlns:p14="http://schemas.microsoft.com/office/powerpoint/2010/main" val="2110075252"/>
              </p:ext>
            </p:extLst>
          </p:nvPr>
        </p:nvGraphicFramePr>
        <p:xfrm>
          <a:off x="528400" y="1995084"/>
          <a:ext cx="6056284" cy="43677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E3859883-B02B-3762-BD8C-4D611062C440}"/>
              </a:ext>
            </a:extLst>
          </p:cNvPr>
          <p:cNvGraphicFramePr/>
          <p:nvPr userDrawn="1">
            <p:extLst>
              <p:ext uri="{D42A27DB-BD31-4B8C-83A1-F6EECF244321}">
                <p14:modId xmlns:p14="http://schemas.microsoft.com/office/powerpoint/2010/main" val="1910541780"/>
              </p:ext>
            </p:extLst>
          </p:nvPr>
        </p:nvGraphicFramePr>
        <p:xfrm>
          <a:off x="5757106" y="1995084"/>
          <a:ext cx="6056284" cy="4367722"/>
        </p:xfrm>
        <a:graphic>
          <a:graphicData uri="http://schemas.openxmlformats.org/drawingml/2006/chart">
            <c:chart xmlns:c="http://schemas.openxmlformats.org/drawingml/2006/chart" xmlns:r="http://schemas.openxmlformats.org/officeDocument/2006/relationships" r:id="rId6"/>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5032020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een - Tab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98100D-1841-012D-ADDB-37C09CCF8614}"/>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C99A3B31-F762-93A1-187D-B85EEB3C6CB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C96E20B-BC50-EBC2-7C66-F8C0245AA12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25EF9F5-040F-A74D-6646-88DACF773D4B}"/>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graphicFrame>
        <p:nvGraphicFramePr>
          <p:cNvPr id="4" name="Chart 3">
            <a:extLst>
              <a:ext uri="{FF2B5EF4-FFF2-40B4-BE49-F238E27FC236}">
                <a16:creationId xmlns:a16="http://schemas.microsoft.com/office/drawing/2014/main" id="{5EE9CB1C-A75A-FE36-CEE1-B2B62F47CF5E}"/>
              </a:ext>
            </a:extLst>
          </p:cNvPr>
          <p:cNvGraphicFramePr/>
          <p:nvPr userDrawn="1">
            <p:extLst>
              <p:ext uri="{D42A27DB-BD31-4B8C-83A1-F6EECF244321}">
                <p14:modId xmlns:p14="http://schemas.microsoft.com/office/powerpoint/2010/main" val="3628924560"/>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7363135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een - Text &amp; Picture content ">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4F47D4-EBA3-7166-5816-3396ECDA7B16}"/>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832A6168-0920-EFCE-8340-23B347A1152E}"/>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C1F307F-4A56-4F42-CFF8-009DF3E1415A}"/>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B9575E6-F3B8-2F86-A967-843A91E119B3}"/>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3" name="Picture Placeholder 2">
            <a:extLst>
              <a:ext uri="{FF2B5EF4-FFF2-40B4-BE49-F238E27FC236}">
                <a16:creationId xmlns:a16="http://schemas.microsoft.com/office/drawing/2014/main" id="{FD4E58B0-45D7-8D35-85AA-42BA68F97758}"/>
              </a:ext>
            </a:extLst>
          </p:cNvPr>
          <p:cNvSpPr>
            <a:spLocks noGrp="1"/>
          </p:cNvSpPr>
          <p:nvPr>
            <p:ph type="pic" idx="17"/>
          </p:nvPr>
        </p:nvSpPr>
        <p:spPr>
          <a:xfrm flipH="1">
            <a:off x="6287848"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4" name="Title Placeholder 1">
            <a:extLst>
              <a:ext uri="{FF2B5EF4-FFF2-40B4-BE49-F238E27FC236}">
                <a16:creationId xmlns:a16="http://schemas.microsoft.com/office/drawing/2014/main" id="{82341FB0-2D2A-6EEA-3F0E-62CE6502A619}"/>
              </a:ext>
            </a:extLst>
          </p:cNvPr>
          <p:cNvSpPr txBox="1">
            <a:spLocks/>
          </p:cNvSpPr>
          <p:nvPr userDrawn="1"/>
        </p:nvSpPr>
        <p:spPr>
          <a:xfrm>
            <a:off x="7180250"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21" name="Picture Placeholder 2">
            <a:extLst>
              <a:ext uri="{FF2B5EF4-FFF2-40B4-BE49-F238E27FC236}">
                <a16:creationId xmlns:a16="http://schemas.microsoft.com/office/drawing/2014/main" id="{398C7F09-4F3B-6F67-8588-B3169272A840}"/>
              </a:ext>
            </a:extLst>
          </p:cNvPr>
          <p:cNvSpPr>
            <a:spLocks noGrp="1"/>
          </p:cNvSpPr>
          <p:nvPr>
            <p:ph type="pic" idx="16"/>
          </p:nvPr>
        </p:nvSpPr>
        <p:spPr>
          <a:xfrm flipH="1">
            <a:off x="6287848"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2" name="Title Placeholder 1">
            <a:extLst>
              <a:ext uri="{FF2B5EF4-FFF2-40B4-BE49-F238E27FC236}">
                <a16:creationId xmlns:a16="http://schemas.microsoft.com/office/drawing/2014/main" id="{1344A802-7ABE-3125-7416-BA5BEECFB253}"/>
              </a:ext>
            </a:extLst>
          </p:cNvPr>
          <p:cNvSpPr txBox="1">
            <a:spLocks/>
          </p:cNvSpPr>
          <p:nvPr userDrawn="1"/>
        </p:nvSpPr>
        <p:spPr>
          <a:xfrm>
            <a:off x="7180250"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9" name="Picture Placeholder 2">
            <a:extLst>
              <a:ext uri="{FF2B5EF4-FFF2-40B4-BE49-F238E27FC236}">
                <a16:creationId xmlns:a16="http://schemas.microsoft.com/office/drawing/2014/main" id="{774B7F89-12F1-106B-033F-4EF604EF2CD8}"/>
              </a:ext>
            </a:extLst>
          </p:cNvPr>
          <p:cNvSpPr>
            <a:spLocks noGrp="1"/>
          </p:cNvSpPr>
          <p:nvPr>
            <p:ph type="pic" idx="15"/>
          </p:nvPr>
        </p:nvSpPr>
        <p:spPr>
          <a:xfrm flipH="1">
            <a:off x="6287848"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0" name="Title Placeholder 1">
            <a:extLst>
              <a:ext uri="{FF2B5EF4-FFF2-40B4-BE49-F238E27FC236}">
                <a16:creationId xmlns:a16="http://schemas.microsoft.com/office/drawing/2014/main" id="{A23FB762-E033-C26F-B9FC-9CD5C5019405}"/>
              </a:ext>
            </a:extLst>
          </p:cNvPr>
          <p:cNvSpPr txBox="1">
            <a:spLocks/>
          </p:cNvSpPr>
          <p:nvPr userDrawn="1"/>
        </p:nvSpPr>
        <p:spPr>
          <a:xfrm>
            <a:off x="7180250"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7" name="Picture Placeholder 2">
            <a:extLst>
              <a:ext uri="{FF2B5EF4-FFF2-40B4-BE49-F238E27FC236}">
                <a16:creationId xmlns:a16="http://schemas.microsoft.com/office/drawing/2014/main" id="{0075B024-56AE-0E38-639D-EC4EF0A217F5}"/>
              </a:ext>
            </a:extLst>
          </p:cNvPr>
          <p:cNvSpPr>
            <a:spLocks noGrp="1"/>
          </p:cNvSpPr>
          <p:nvPr>
            <p:ph type="pic" idx="14"/>
          </p:nvPr>
        </p:nvSpPr>
        <p:spPr>
          <a:xfrm flipH="1">
            <a:off x="6287848"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8" name="Title Placeholder 1">
            <a:extLst>
              <a:ext uri="{FF2B5EF4-FFF2-40B4-BE49-F238E27FC236}">
                <a16:creationId xmlns:a16="http://schemas.microsoft.com/office/drawing/2014/main" id="{B4D25C8B-B43A-F6E7-2055-D3AE1FBF2519}"/>
              </a:ext>
            </a:extLst>
          </p:cNvPr>
          <p:cNvSpPr txBox="1">
            <a:spLocks/>
          </p:cNvSpPr>
          <p:nvPr userDrawn="1"/>
        </p:nvSpPr>
        <p:spPr>
          <a:xfrm>
            <a:off x="7180250"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5" name="Picture Placeholder 2">
            <a:extLst>
              <a:ext uri="{FF2B5EF4-FFF2-40B4-BE49-F238E27FC236}">
                <a16:creationId xmlns:a16="http://schemas.microsoft.com/office/drawing/2014/main" id="{B66E9BAF-87B9-7C2F-D32B-BFE387F61A8B}"/>
              </a:ext>
            </a:extLst>
          </p:cNvPr>
          <p:cNvSpPr>
            <a:spLocks noGrp="1"/>
          </p:cNvSpPr>
          <p:nvPr>
            <p:ph type="pic" idx="13"/>
          </p:nvPr>
        </p:nvSpPr>
        <p:spPr>
          <a:xfrm flipH="1">
            <a:off x="1064712"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6" name="Title Placeholder 1">
            <a:extLst>
              <a:ext uri="{FF2B5EF4-FFF2-40B4-BE49-F238E27FC236}">
                <a16:creationId xmlns:a16="http://schemas.microsoft.com/office/drawing/2014/main" id="{E9E01960-4800-F745-44F2-DB9EB84A161F}"/>
              </a:ext>
            </a:extLst>
          </p:cNvPr>
          <p:cNvSpPr txBox="1">
            <a:spLocks/>
          </p:cNvSpPr>
          <p:nvPr userDrawn="1"/>
        </p:nvSpPr>
        <p:spPr>
          <a:xfrm>
            <a:off x="1957114"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3" name="Picture Placeholder 2">
            <a:extLst>
              <a:ext uri="{FF2B5EF4-FFF2-40B4-BE49-F238E27FC236}">
                <a16:creationId xmlns:a16="http://schemas.microsoft.com/office/drawing/2014/main" id="{98662CE0-CA1F-0463-0385-6ECD48DE243D}"/>
              </a:ext>
            </a:extLst>
          </p:cNvPr>
          <p:cNvSpPr>
            <a:spLocks noGrp="1"/>
          </p:cNvSpPr>
          <p:nvPr>
            <p:ph type="pic" idx="12"/>
          </p:nvPr>
        </p:nvSpPr>
        <p:spPr>
          <a:xfrm flipH="1">
            <a:off x="1064712"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6FD7D4B6-D6A4-4453-3752-EF68F71C7B12}"/>
              </a:ext>
            </a:extLst>
          </p:cNvPr>
          <p:cNvSpPr txBox="1">
            <a:spLocks/>
          </p:cNvSpPr>
          <p:nvPr userDrawn="1"/>
        </p:nvSpPr>
        <p:spPr>
          <a:xfrm>
            <a:off x="1957114"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1" name="Picture Placeholder 2">
            <a:extLst>
              <a:ext uri="{FF2B5EF4-FFF2-40B4-BE49-F238E27FC236}">
                <a16:creationId xmlns:a16="http://schemas.microsoft.com/office/drawing/2014/main" id="{485610DA-15D1-66A1-72E1-65CD6FCDADE3}"/>
              </a:ext>
            </a:extLst>
          </p:cNvPr>
          <p:cNvSpPr>
            <a:spLocks noGrp="1"/>
          </p:cNvSpPr>
          <p:nvPr>
            <p:ph type="pic" idx="11"/>
          </p:nvPr>
        </p:nvSpPr>
        <p:spPr>
          <a:xfrm flipH="1">
            <a:off x="1064712"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2" name="Title Placeholder 1">
            <a:extLst>
              <a:ext uri="{FF2B5EF4-FFF2-40B4-BE49-F238E27FC236}">
                <a16:creationId xmlns:a16="http://schemas.microsoft.com/office/drawing/2014/main" id="{FDC68646-A063-8EE5-1AAC-21106E73455B}"/>
              </a:ext>
            </a:extLst>
          </p:cNvPr>
          <p:cNvSpPr txBox="1">
            <a:spLocks/>
          </p:cNvSpPr>
          <p:nvPr userDrawn="1"/>
        </p:nvSpPr>
        <p:spPr>
          <a:xfrm>
            <a:off x="1957114"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4" name="Picture Placeholder 2">
            <a:extLst>
              <a:ext uri="{FF2B5EF4-FFF2-40B4-BE49-F238E27FC236}">
                <a16:creationId xmlns:a16="http://schemas.microsoft.com/office/drawing/2014/main" id="{8A8D0AA5-B6D4-34A5-02C4-C6D15365676E}"/>
              </a:ext>
            </a:extLst>
          </p:cNvPr>
          <p:cNvSpPr>
            <a:spLocks noGrp="1"/>
          </p:cNvSpPr>
          <p:nvPr>
            <p:ph type="pic" idx="10"/>
          </p:nvPr>
        </p:nvSpPr>
        <p:spPr>
          <a:xfrm flipH="1">
            <a:off x="1064712"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Title Placeholder 1">
            <a:extLst>
              <a:ext uri="{FF2B5EF4-FFF2-40B4-BE49-F238E27FC236}">
                <a16:creationId xmlns:a16="http://schemas.microsoft.com/office/drawing/2014/main" id="{23F9C957-D214-B5FB-4786-601289F234A9}"/>
              </a:ext>
            </a:extLst>
          </p:cNvPr>
          <p:cNvSpPr txBox="1">
            <a:spLocks/>
          </p:cNvSpPr>
          <p:nvPr userDrawn="1"/>
        </p:nvSpPr>
        <p:spPr>
          <a:xfrm>
            <a:off x="1957114"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2124139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een - Blank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338819-058B-3900-DCD1-E9F787B25151}"/>
              </a:ext>
              <a:ext uri="{C183D7F6-B498-43B3-948B-1728B52AA6E4}">
                <adec:decorative xmlns:adec="http://schemas.microsoft.com/office/drawing/2017/decorative" val="1"/>
              </a:ext>
            </a:extLst>
          </p:cNvPr>
          <p:cNvSpPr/>
          <p:nvPr userDrawn="1"/>
        </p:nvSpPr>
        <p:spPr>
          <a:xfrm>
            <a:off x="0" y="-36768"/>
            <a:ext cx="12191999" cy="6894768"/>
          </a:xfrm>
          <a:prstGeom prst="rect">
            <a:avLst/>
          </a:prstGeom>
          <a:solidFill>
            <a:srgbClr val="87B923">
              <a:alpha val="97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4B170628-5D6C-968B-78A1-45FF64424A8A}"/>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5908857-21EE-6D79-83E9-09326AC6270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6D936F-D6F1-A12E-74B4-5FBC4475AAC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646955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ue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chemeClr val="bg1"/>
                </a:solidFill>
                <a:latin typeface="Overpass" pitchFamily="2" charset="77"/>
              </a:rPr>
              <a:t>We’re here to make ambition count.</a:t>
            </a:r>
            <a:endParaRPr lang="en-GB">
              <a:solidFill>
                <a:schemeClr val="bg1"/>
              </a:solidFill>
              <a:latin typeface="Overpass" pitchFamily="2" charset="77"/>
            </a:endParaRPr>
          </a:p>
        </p:txBody>
      </p:sp>
    </p:spTree>
    <p:extLst>
      <p:ext uri="{BB962C8B-B14F-4D97-AF65-F5344CB8AC3E}">
        <p14:creationId xmlns:p14="http://schemas.microsoft.com/office/powerpoint/2010/main" val="985998735"/>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een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6579550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reen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
        <p:nvSpPr>
          <p:cNvPr id="3" name="Parallelogram 2">
            <a:extLst>
              <a:ext uri="{FF2B5EF4-FFF2-40B4-BE49-F238E27FC236}">
                <a16:creationId xmlns:a16="http://schemas.microsoft.com/office/drawing/2014/main" id="{45B18023-FD0A-559B-73E0-2EA554D3919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0A8F6EF-9D0D-4904-67E1-9844EEC2AEA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A20408D-551F-AE72-540C-6490845C35BF}"/>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82070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reen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17694604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Green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rgbClr val="87B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rgbClr val="C0D7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a:extLst>
              <a:ext uri="{FF2B5EF4-FFF2-40B4-BE49-F238E27FC236}">
                <a16:creationId xmlns:a16="http://schemas.microsoft.com/office/drawing/2014/main" id="{4A7488FC-7D2E-4214-49A9-6F80CDF038FE}"/>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a:solidFill>
                  <a:schemeClr val="bg1"/>
                </a:solidFill>
                <a:latin typeface="Overpass" pitchFamily="2" charset="77"/>
              </a:rPr>
              <a:t>Thank </a:t>
            </a:r>
          </a:p>
          <a:p>
            <a:r>
              <a:rPr lang="en-GB" sz="8800" b="1">
                <a:solidFill>
                  <a:schemeClr val="bg1"/>
                </a:solidFill>
                <a:latin typeface="Overpass" pitchFamily="2" charset="77"/>
              </a:rPr>
              <a:t>You.</a:t>
            </a:r>
            <a:endParaRPr lang="en-GB" sz="8800">
              <a:solidFill>
                <a:schemeClr val="bg1"/>
              </a:solidFill>
              <a:latin typeface="Overpass" pitchFamily="2" charset="77"/>
            </a:endParaRPr>
          </a:p>
        </p:txBody>
      </p:sp>
    </p:spTree>
    <p:extLst>
      <p:ext uri="{BB962C8B-B14F-4D97-AF65-F5344CB8AC3E}">
        <p14:creationId xmlns:p14="http://schemas.microsoft.com/office/powerpoint/2010/main" val="22984209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nk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2" name="Rectangle 1">
            <a:extLst>
              <a:ext uri="{FF2B5EF4-FFF2-40B4-BE49-F238E27FC236}">
                <a16:creationId xmlns:a16="http://schemas.microsoft.com/office/drawing/2014/main" id="{A50314C1-813A-EE77-5A02-732B0CE8994A}"/>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86466C9C-C0E7-3CA0-A400-36A03468C3B6}"/>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ross lit image of a female looking to the right with an ambitious facial expression.">
            <a:extLst>
              <a:ext uri="{FF2B5EF4-FFF2-40B4-BE49-F238E27FC236}">
                <a16:creationId xmlns:a16="http://schemas.microsoft.com/office/drawing/2014/main" id="{0F88A044-DA48-B8FB-9CCC-8ED7D9C29EC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495803" y="-106073"/>
            <a:ext cx="5504036" cy="7004716"/>
          </a:xfrm>
          <a:prstGeom prst="rect">
            <a:avLst/>
          </a:prstGeom>
        </p:spPr>
      </p:pic>
      <p:sp>
        <p:nvSpPr>
          <p:cNvPr id="6" name="Parallelogram 5">
            <a:extLst>
              <a:ext uri="{FF2B5EF4-FFF2-40B4-BE49-F238E27FC236}">
                <a16:creationId xmlns:a16="http://schemas.microsoft.com/office/drawing/2014/main" id="{F6821953-72FB-C880-412C-6AC9C5BD635B}"/>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E2BB8B1-C9DB-8F37-FD67-F1F776BC2371}"/>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chemeClr val="bg1"/>
                </a:solidFill>
                <a:latin typeface="Overpass" pitchFamily="2" charset="77"/>
              </a:rPr>
              <a:t>We’re here to make ambition count.</a:t>
            </a:r>
            <a:endParaRPr lang="en-GB">
              <a:solidFill>
                <a:schemeClr val="bg1"/>
              </a:solidFill>
              <a:latin typeface="Overpass" pitchFamily="2" charset="77"/>
            </a:endParaRPr>
          </a:p>
        </p:txBody>
      </p:sp>
    </p:spTree>
    <p:extLst>
      <p:ext uri="{BB962C8B-B14F-4D97-AF65-F5344CB8AC3E}">
        <p14:creationId xmlns:p14="http://schemas.microsoft.com/office/powerpoint/2010/main" val="2375319952"/>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ink - Photo Intro 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90DFAB-38F3-676D-1D1E-AD1F40E11243}"/>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3" name="Rectangle 2">
            <a:extLst>
              <a:ext uri="{FF2B5EF4-FFF2-40B4-BE49-F238E27FC236}">
                <a16:creationId xmlns:a16="http://schemas.microsoft.com/office/drawing/2014/main" id="{7ED761C9-C496-030F-C3B7-6F0266B5523C}"/>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82DB8470-E47E-4B63-73C5-2627E8DE4009}"/>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ross lit image of a female looking to the right with an ambitious facial expression.">
            <a:extLst>
              <a:ext uri="{FF2B5EF4-FFF2-40B4-BE49-F238E27FC236}">
                <a16:creationId xmlns:a16="http://schemas.microsoft.com/office/drawing/2014/main" id="{4BB3D78A-5766-3470-8559-75482A0954D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495803" y="-117948"/>
            <a:ext cx="5504036" cy="7004716"/>
          </a:xfrm>
          <a:prstGeom prst="rect">
            <a:avLst/>
          </a:prstGeom>
        </p:spPr>
      </p:pic>
      <p:sp>
        <p:nvSpPr>
          <p:cNvPr id="7" name="Parallelogram 6">
            <a:extLst>
              <a:ext uri="{FF2B5EF4-FFF2-40B4-BE49-F238E27FC236}">
                <a16:creationId xmlns:a16="http://schemas.microsoft.com/office/drawing/2014/main" id="{879F4148-34FD-984F-55A1-379407F00FF0}"/>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E65AAF3-C281-8991-8DBC-75B03191611B}"/>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a:solidFill>
                  <a:srgbClr val="00040E"/>
                </a:solidFill>
                <a:effectLst/>
                <a:latin typeface="Overpass" pitchFamily="2" charset="77"/>
              </a:rPr>
              <a:t>We’re here to make ambition count.</a:t>
            </a:r>
            <a:endParaRPr lang="en-GB">
              <a:solidFill>
                <a:srgbClr val="00040E"/>
              </a:solidFill>
              <a:effectLst/>
              <a:latin typeface="Overpass" pitchFamily="2" charset="77"/>
            </a:endParaRPr>
          </a:p>
        </p:txBody>
      </p:sp>
    </p:spTree>
    <p:extLst>
      <p:ext uri="{BB962C8B-B14F-4D97-AF65-F5344CB8AC3E}">
        <p14:creationId xmlns:p14="http://schemas.microsoft.com/office/powerpoint/2010/main" val="3640096393"/>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nk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CCF0-0E68-2344-0C98-D4A2A2DA2F5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pic>
        <p:nvPicPr>
          <p:cNvPr id="17" name="Picture 16">
            <a:extLst>
              <a:ext uri="{FF2B5EF4-FFF2-40B4-BE49-F238E27FC236}">
                <a16:creationId xmlns:a16="http://schemas.microsoft.com/office/drawing/2014/main" id="{E13027D3-949D-CC15-261E-5A192CE1FE4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rot="5400000">
            <a:off x="10936646" y="65170"/>
            <a:ext cx="1328691" cy="1182017"/>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rgbClr val="00040E"/>
                </a:solidFill>
                <a:latin typeface="Overpass" pitchFamily="2" charset="77"/>
              </a:rPr>
              <a:t>We’re here to make ambition count.</a:t>
            </a:r>
            <a:endParaRPr lang="en-GB">
              <a:solidFill>
                <a:srgbClr val="00040E"/>
              </a:solidFill>
              <a:latin typeface="Overpass" pitchFamily="2" charset="77"/>
            </a:endParaRPr>
          </a:p>
        </p:txBody>
      </p:sp>
    </p:spTree>
    <p:extLst>
      <p:ext uri="{BB962C8B-B14F-4D97-AF65-F5344CB8AC3E}">
        <p14:creationId xmlns:p14="http://schemas.microsoft.com/office/powerpoint/2010/main" val="1286052799"/>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ink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3515" y="-11875"/>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23054"/>
            <a:ext cx="2401521" cy="118646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chemeClr val="bg1"/>
                </a:solidFill>
                <a:latin typeface="Overpass" pitchFamily="2" charset="77"/>
              </a:rPr>
              <a:t>We’re here to make ambition count.</a:t>
            </a:r>
            <a:endParaRPr lang="en-GB">
              <a:solidFill>
                <a:schemeClr val="bg1"/>
              </a:solidFill>
              <a:latin typeface="Overpass" pitchFamily="2" charset="77"/>
            </a:endParaRPr>
          </a:p>
        </p:txBody>
      </p:sp>
    </p:spTree>
    <p:extLst>
      <p:ext uri="{BB962C8B-B14F-4D97-AF65-F5344CB8AC3E}">
        <p14:creationId xmlns:p14="http://schemas.microsoft.com/office/powerpoint/2010/main" val="1203488227"/>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ink -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C59DA1-FF13-66F2-0CDC-6EF2B1B40B35}"/>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1466846926"/>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nk - Text &amp; Picture 1">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0F830D3F-CCFE-6856-45CB-7E9D3AC14DC9}"/>
              </a:ext>
            </a:extLst>
          </p:cNvPr>
          <p:cNvSpPr>
            <a:spLocks noGrp="1"/>
          </p:cNvSpPr>
          <p:nvPr>
            <p:ph type="pic" sz="quarter" idx="11"/>
          </p:nvPr>
        </p:nvSpPr>
        <p:spPr>
          <a:xfrm>
            <a:off x="7369175" y="1"/>
            <a:ext cx="4833938" cy="6858000"/>
          </a:xfrm>
        </p:spPr>
        <p:txBody>
          <a:bodyPr/>
          <a:lstStyle/>
          <a:p>
            <a:endParaRPr lang="en-US"/>
          </a:p>
        </p:txBody>
      </p:sp>
      <p:sp>
        <p:nvSpPr>
          <p:cNvPr id="5" name="Rectangle 4">
            <a:extLst>
              <a:ext uri="{FF2B5EF4-FFF2-40B4-BE49-F238E27FC236}">
                <a16:creationId xmlns:a16="http://schemas.microsoft.com/office/drawing/2014/main" id="{C2D1E8D1-331C-29DC-4687-4531D9F6235C}"/>
              </a:ext>
              <a:ext uri="{C183D7F6-B498-43B3-948B-1728B52AA6E4}">
                <adec:decorative xmlns:adec="http://schemas.microsoft.com/office/drawing/2017/decorative" val="1"/>
              </a:ext>
            </a:extLst>
          </p:cNvPr>
          <p:cNvSpPr/>
          <p:nvPr userDrawn="1"/>
        </p:nvSpPr>
        <p:spPr>
          <a:xfrm>
            <a:off x="-13185" y="-36768"/>
            <a:ext cx="7397830"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122143833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CAD9F4-57C0-090E-748D-A20EA1F1AB36}"/>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3025339110"/>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nk - Text &amp; Picture 2">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8EF1BA06-204A-6598-0D89-6726787CEEB9}"/>
              </a:ext>
            </a:extLst>
          </p:cNvPr>
          <p:cNvSpPr>
            <a:spLocks noGrp="1"/>
          </p:cNvSpPr>
          <p:nvPr>
            <p:ph type="pic" sz="quarter" idx="11"/>
          </p:nvPr>
        </p:nvSpPr>
        <p:spPr>
          <a:xfrm>
            <a:off x="0" y="1"/>
            <a:ext cx="4676170" cy="6858000"/>
          </a:xfrm>
        </p:spPr>
        <p:txBody>
          <a:bodyPr/>
          <a:lstStyle/>
          <a:p>
            <a:endParaRPr lang="en-US"/>
          </a:p>
        </p:txBody>
      </p:sp>
      <p:sp>
        <p:nvSpPr>
          <p:cNvPr id="8" name="Rectangle 7">
            <a:extLst>
              <a:ext uri="{FF2B5EF4-FFF2-40B4-BE49-F238E27FC236}">
                <a16:creationId xmlns:a16="http://schemas.microsoft.com/office/drawing/2014/main" id="{F783C239-C1ED-AACD-3CB0-C9A2E1166B18}"/>
              </a:ext>
              <a:ext uri="{C183D7F6-B498-43B3-948B-1728B52AA6E4}">
                <adec:decorative xmlns:adec="http://schemas.microsoft.com/office/drawing/2017/decorative" val="1"/>
              </a:ext>
            </a:extLst>
          </p:cNvPr>
          <p:cNvSpPr/>
          <p:nvPr userDrawn="1"/>
        </p:nvSpPr>
        <p:spPr>
          <a:xfrm>
            <a:off x="4676170" y="-36768"/>
            <a:ext cx="7515829" cy="6894768"/>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663D727-C57D-40DB-74CE-CD81D75E7ACB}"/>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506584358"/>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nk - Text &amp; Picture 3">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66B50C84-D5CA-9E66-D10D-FA55D2102F48}"/>
              </a:ext>
            </a:extLst>
          </p:cNvPr>
          <p:cNvSpPr>
            <a:spLocks noGrp="1"/>
          </p:cNvSpPr>
          <p:nvPr>
            <p:ph type="pic" sz="quarter" idx="11"/>
          </p:nvPr>
        </p:nvSpPr>
        <p:spPr>
          <a:xfrm>
            <a:off x="-7190" y="3422287"/>
            <a:ext cx="12210303" cy="3435713"/>
          </a:xfrm>
        </p:spPr>
        <p:txBody>
          <a:bodyPr/>
          <a:lstStyle/>
          <a:p>
            <a:endParaRPr lang="en-US"/>
          </a:p>
        </p:txBody>
      </p:sp>
      <p:sp>
        <p:nvSpPr>
          <p:cNvPr id="6" name="Rectangle 5">
            <a:extLst>
              <a:ext uri="{FF2B5EF4-FFF2-40B4-BE49-F238E27FC236}">
                <a16:creationId xmlns:a16="http://schemas.microsoft.com/office/drawing/2014/main" id="{663E0E9A-8376-ECC5-DE8F-C08C675E8FB7}"/>
              </a:ext>
              <a:ext uri="{C183D7F6-B498-43B3-948B-1728B52AA6E4}">
                <adec:decorative xmlns:adec="http://schemas.microsoft.com/office/drawing/2017/decorative" val="1"/>
              </a:ext>
            </a:extLst>
          </p:cNvPr>
          <p:cNvSpPr/>
          <p:nvPr userDrawn="1"/>
        </p:nvSpPr>
        <p:spPr>
          <a:xfrm>
            <a:off x="-7190" y="-36768"/>
            <a:ext cx="12199189" cy="3445650"/>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11998" y="-6981"/>
            <a:ext cx="687192" cy="13654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1005065" y="3422288"/>
            <a:ext cx="1935270" cy="1831585"/>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Here.</a:t>
            </a:r>
            <a:endParaRPr lang="en-US"/>
          </a:p>
        </p:txBody>
      </p:sp>
    </p:spTree>
    <p:extLst>
      <p:ext uri="{BB962C8B-B14F-4D97-AF65-F5344CB8AC3E}">
        <p14:creationId xmlns:p14="http://schemas.microsoft.com/office/powerpoint/2010/main" val="3363702399"/>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ink - Text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74B075-4C73-A485-58C7-26D172010B4D}"/>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42422331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nk - Text &amp; Small Pictur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A9DE9B-20B2-2A1C-3CDC-2491619556A3}"/>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A00DF2CF-0E56-99C7-35F1-F32D696127B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498CDD9-4D39-CAD5-453B-40FAF4DC4D77}"/>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E3D0415-73DD-0AD1-3E4F-6D1A7760F95E}"/>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8" name="Picture Placeholder 5">
            <a:extLst>
              <a:ext uri="{FF2B5EF4-FFF2-40B4-BE49-F238E27FC236}">
                <a16:creationId xmlns:a16="http://schemas.microsoft.com/office/drawing/2014/main" id="{CDE175EF-E8C2-CA1F-47E3-5EF7AD0CE2BD}"/>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30577463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nk - Picture &amp; K">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6832B3E8-5EC7-CC73-6DB2-627AEE7AC487}"/>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8" name="Parallelogram 7">
            <a:extLst>
              <a:ext uri="{FF2B5EF4-FFF2-40B4-BE49-F238E27FC236}">
                <a16:creationId xmlns:a16="http://schemas.microsoft.com/office/drawing/2014/main" id="{052E5471-325D-50DA-87A8-40B3E9224C66}"/>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489558FA-4D15-84CB-1B7D-EAD23A7AE89A}"/>
              </a:ext>
              <a:ext uri="{C183D7F6-B498-43B3-948B-1728B52AA6E4}">
                <adec:decorative xmlns:adec="http://schemas.microsoft.com/office/drawing/2017/decorative" val="1"/>
              </a:ext>
            </a:extLst>
          </p:cNvPr>
          <p:cNvSpPr/>
          <p:nvPr userDrawn="1"/>
        </p:nvSpPr>
        <p:spPr>
          <a:xfrm flipV="1">
            <a:off x="-1072338" y="4113324"/>
            <a:ext cx="1935270" cy="1831585"/>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66151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ink - Picture &amp; Logo">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9242DA3E-3353-4401-B456-1B523A3901B0}"/>
              </a:ext>
            </a:extLst>
          </p:cNvPr>
          <p:cNvSpPr>
            <a:spLocks noGrp="1"/>
          </p:cNvSpPr>
          <p:nvPr>
            <p:ph type="pic" sz="quarter" idx="11"/>
          </p:nvPr>
        </p:nvSpPr>
        <p:spPr>
          <a:xfrm>
            <a:off x="-7190" y="1"/>
            <a:ext cx="12210303"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689194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ink - Triple Text &amp; Pictur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14720B-1202-C7A0-3913-67CCE3D9C58F}"/>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44623169-97FF-97D3-0F79-FE748B833E2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4C87B9B-D4DE-D28E-8344-F8878B8C32C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F7B0DAF-8214-7173-11D3-2A1D6062F7F4}"/>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4" name="Title Placeholder 1">
            <a:extLst>
              <a:ext uri="{FF2B5EF4-FFF2-40B4-BE49-F238E27FC236}">
                <a16:creationId xmlns:a16="http://schemas.microsoft.com/office/drawing/2014/main" id="{E65EA2EE-EA81-0F76-BD75-F025053B1DFC}"/>
              </a:ext>
            </a:extLst>
          </p:cNvPr>
          <p:cNvSpPr txBox="1">
            <a:spLocks/>
          </p:cNvSpPr>
          <p:nvPr userDrawn="1"/>
        </p:nvSpPr>
        <p:spPr>
          <a:xfrm>
            <a:off x="837758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p>
          <a:p>
            <a:pPr marL="285750" indent="-285750">
              <a:buFont typeface="Arial" panose="020B0604020202020204" pitchFamily="34" charset="0"/>
              <a:buChar char="•"/>
            </a:pPr>
            <a:endParaRPr lang="en-US" sz="1600" b="0" i="0">
              <a:latin typeface="Inter" panose="020B0502030000000004" pitchFamily="34" charset="0"/>
              <a:ea typeface="Inter" panose="020B0502030000000004" pitchFamily="34" charset="0"/>
            </a:endParaRPr>
          </a:p>
        </p:txBody>
      </p:sp>
      <p:sp>
        <p:nvSpPr>
          <p:cNvPr id="6" name="Picture Placeholder 2">
            <a:extLst>
              <a:ext uri="{FF2B5EF4-FFF2-40B4-BE49-F238E27FC236}">
                <a16:creationId xmlns:a16="http://schemas.microsoft.com/office/drawing/2014/main" id="{1F57AFEE-8B92-5CFC-2CC5-42DB0771D1E4}"/>
              </a:ext>
            </a:extLst>
          </p:cNvPr>
          <p:cNvSpPr>
            <a:spLocks noGrp="1"/>
          </p:cNvSpPr>
          <p:nvPr>
            <p:ph type="pic" idx="12"/>
          </p:nvPr>
        </p:nvSpPr>
        <p:spPr>
          <a:xfrm flipH="1">
            <a:off x="8377586"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3" name="Title Placeholder 1">
            <a:extLst>
              <a:ext uri="{FF2B5EF4-FFF2-40B4-BE49-F238E27FC236}">
                <a16:creationId xmlns:a16="http://schemas.microsoft.com/office/drawing/2014/main" id="{4801898A-24A4-08F1-3A4E-49A225DF02F8}"/>
              </a:ext>
            </a:extLst>
          </p:cNvPr>
          <p:cNvSpPr txBox="1">
            <a:spLocks/>
          </p:cNvSpPr>
          <p:nvPr userDrawn="1"/>
        </p:nvSpPr>
        <p:spPr>
          <a:xfrm>
            <a:off x="46435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endParaRPr lang="en-US" sz="1600" b="0" i="0">
              <a:latin typeface="Inter" panose="020B0502030000000004" pitchFamily="34" charset="0"/>
              <a:ea typeface="Inter" panose="020B0502030000000004" pitchFamily="34" charset="0"/>
            </a:endParaRPr>
          </a:p>
        </p:txBody>
      </p:sp>
      <p:sp>
        <p:nvSpPr>
          <p:cNvPr id="5" name="Picture Placeholder 2">
            <a:extLst>
              <a:ext uri="{FF2B5EF4-FFF2-40B4-BE49-F238E27FC236}">
                <a16:creationId xmlns:a16="http://schemas.microsoft.com/office/drawing/2014/main" id="{EBADA1FA-F41B-9CE3-85AA-5FAA420CD63E}"/>
              </a:ext>
            </a:extLst>
          </p:cNvPr>
          <p:cNvSpPr>
            <a:spLocks noGrp="1"/>
          </p:cNvSpPr>
          <p:nvPr>
            <p:ph type="pic" idx="11"/>
          </p:nvPr>
        </p:nvSpPr>
        <p:spPr>
          <a:xfrm flipH="1">
            <a:off x="4640234"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Title Placeholder 1">
            <a:extLst>
              <a:ext uri="{FF2B5EF4-FFF2-40B4-BE49-F238E27FC236}">
                <a16:creationId xmlns:a16="http://schemas.microsoft.com/office/drawing/2014/main" id="{76AECF39-CEBB-33AD-FED5-1F96777B8F8D}"/>
              </a:ext>
            </a:extLst>
          </p:cNvPr>
          <p:cNvSpPr txBox="1">
            <a:spLocks/>
          </p:cNvSpPr>
          <p:nvPr userDrawn="1"/>
        </p:nvSpPr>
        <p:spPr>
          <a:xfrm>
            <a:off x="9287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342900" indent="-34290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342900" indent="-342900">
              <a:buFont typeface="Arial" panose="020B0604020202020204" pitchFamily="34" charset="0"/>
              <a:buChar char="•"/>
            </a:pPr>
            <a:r>
              <a:rPr lang="en-GB" sz="1600" b="0" i="0">
                <a:latin typeface="Inter" panose="020B0502030000000004" pitchFamily="34" charset="0"/>
                <a:ea typeface="Inter" panose="020B0502030000000004" pitchFamily="34" charset="0"/>
              </a:rPr>
              <a:t>C</a:t>
            </a:r>
            <a:endParaRPr lang="en-US" sz="1600" b="0" i="0">
              <a:latin typeface="Inter" panose="020B0502030000000004" pitchFamily="34" charset="0"/>
              <a:ea typeface="Inter" panose="020B0502030000000004" pitchFamily="34" charset="0"/>
            </a:endParaRPr>
          </a:p>
        </p:txBody>
      </p:sp>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902882"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21639085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ink - Char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F8E7AF-393D-78AC-088E-63D7C6D84896}"/>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BBA5F9EA-BE42-1CBD-5109-A06B27950F53}"/>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862890C-A8DE-DF26-F8EB-47E111860A51}"/>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4BD4353-2DD1-F4FE-4DDB-0CBD847186AE}"/>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5274167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2624775059"/>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4" name="Chart 3">
            <a:extLst>
              <a:ext uri="{FF2B5EF4-FFF2-40B4-BE49-F238E27FC236}">
                <a16:creationId xmlns:a16="http://schemas.microsoft.com/office/drawing/2014/main" id="{41B6576B-4286-888B-A928-FDE05427DC59}"/>
              </a:ext>
            </a:extLst>
          </p:cNvPr>
          <p:cNvGraphicFramePr/>
          <p:nvPr userDrawn="1">
            <p:extLst>
              <p:ext uri="{D42A27DB-BD31-4B8C-83A1-F6EECF244321}">
                <p14:modId xmlns:p14="http://schemas.microsoft.com/office/powerpoint/2010/main" val="1723727954"/>
              </p:ext>
            </p:extLst>
          </p:nvPr>
        </p:nvGraphicFramePr>
        <p:xfrm>
          <a:off x="376000" y="1995084"/>
          <a:ext cx="6056284" cy="43677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507F5171-2680-01AB-E7FD-3640CAC68434}"/>
              </a:ext>
            </a:extLst>
          </p:cNvPr>
          <p:cNvGraphicFramePr/>
          <p:nvPr userDrawn="1">
            <p:extLst>
              <p:ext uri="{D42A27DB-BD31-4B8C-83A1-F6EECF244321}">
                <p14:modId xmlns:p14="http://schemas.microsoft.com/office/powerpoint/2010/main" val="1328950600"/>
              </p:ext>
            </p:extLst>
          </p:nvPr>
        </p:nvGraphicFramePr>
        <p:xfrm>
          <a:off x="5604706" y="1995084"/>
          <a:ext cx="6056284" cy="4367722"/>
        </p:xfrm>
        <a:graphic>
          <a:graphicData uri="http://schemas.openxmlformats.org/drawingml/2006/chart">
            <c:chart xmlns:c="http://schemas.openxmlformats.org/drawingml/2006/chart" xmlns:r="http://schemas.openxmlformats.org/officeDocument/2006/relationships" r:id="rId6"/>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29251167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ink - Tab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40B96B-9369-FC3D-4C45-A9F563805B13}"/>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9754A84D-E25D-9B11-CEA1-C239CFE20A73}"/>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4A5443B-5CA1-02CE-4F95-63C6EF422BF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A77106-45E9-9912-7A92-7F583AA218F7}"/>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9F475B-8876-127F-1C90-68D8FEE12C70}"/>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graphicFrame>
        <p:nvGraphicFramePr>
          <p:cNvPr id="3" name="Chart 2">
            <a:extLst>
              <a:ext uri="{FF2B5EF4-FFF2-40B4-BE49-F238E27FC236}">
                <a16:creationId xmlns:a16="http://schemas.microsoft.com/office/drawing/2014/main" id="{E8D8B9CB-81D7-E6C2-CBDC-9A8053A06D31}"/>
              </a:ext>
            </a:extLst>
          </p:cNvPr>
          <p:cNvGraphicFramePr/>
          <p:nvPr userDrawn="1">
            <p:extLst>
              <p:ext uri="{D42A27DB-BD31-4B8C-83A1-F6EECF244321}">
                <p14:modId xmlns:p14="http://schemas.microsoft.com/office/powerpoint/2010/main" val="3628924560"/>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566176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ink - Text &amp; Picture cont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2F57BA-4DDB-7B60-1E41-CC997FB1CE43}"/>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09AB0606-ABF4-8750-372A-07DB338FC0C2}"/>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B89216F-C063-C852-7B1E-76771969655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84ABBBF-61A2-B948-3244-CB225AFB4C4D}"/>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AA5918-4D02-5A39-3967-339D3C1096CB}"/>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3" name="Picture Placeholder 2">
            <a:extLst>
              <a:ext uri="{FF2B5EF4-FFF2-40B4-BE49-F238E27FC236}">
                <a16:creationId xmlns:a16="http://schemas.microsoft.com/office/drawing/2014/main" id="{FD4E58B0-45D7-8D35-85AA-42BA68F97758}"/>
              </a:ext>
            </a:extLst>
          </p:cNvPr>
          <p:cNvSpPr>
            <a:spLocks noGrp="1"/>
          </p:cNvSpPr>
          <p:nvPr>
            <p:ph type="pic" idx="17"/>
          </p:nvPr>
        </p:nvSpPr>
        <p:spPr>
          <a:xfrm flipH="1">
            <a:off x="6287848"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4" name="Title Placeholder 1">
            <a:extLst>
              <a:ext uri="{FF2B5EF4-FFF2-40B4-BE49-F238E27FC236}">
                <a16:creationId xmlns:a16="http://schemas.microsoft.com/office/drawing/2014/main" id="{82341FB0-2D2A-6EEA-3F0E-62CE6502A619}"/>
              </a:ext>
            </a:extLst>
          </p:cNvPr>
          <p:cNvSpPr txBox="1">
            <a:spLocks/>
          </p:cNvSpPr>
          <p:nvPr userDrawn="1"/>
        </p:nvSpPr>
        <p:spPr>
          <a:xfrm>
            <a:off x="7180250"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21" name="Picture Placeholder 2">
            <a:extLst>
              <a:ext uri="{FF2B5EF4-FFF2-40B4-BE49-F238E27FC236}">
                <a16:creationId xmlns:a16="http://schemas.microsoft.com/office/drawing/2014/main" id="{398C7F09-4F3B-6F67-8588-B3169272A840}"/>
              </a:ext>
            </a:extLst>
          </p:cNvPr>
          <p:cNvSpPr>
            <a:spLocks noGrp="1"/>
          </p:cNvSpPr>
          <p:nvPr>
            <p:ph type="pic" idx="16"/>
          </p:nvPr>
        </p:nvSpPr>
        <p:spPr>
          <a:xfrm flipH="1">
            <a:off x="6287848"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2" name="Title Placeholder 1">
            <a:extLst>
              <a:ext uri="{FF2B5EF4-FFF2-40B4-BE49-F238E27FC236}">
                <a16:creationId xmlns:a16="http://schemas.microsoft.com/office/drawing/2014/main" id="{1344A802-7ABE-3125-7416-BA5BEECFB253}"/>
              </a:ext>
            </a:extLst>
          </p:cNvPr>
          <p:cNvSpPr txBox="1">
            <a:spLocks/>
          </p:cNvSpPr>
          <p:nvPr userDrawn="1"/>
        </p:nvSpPr>
        <p:spPr>
          <a:xfrm>
            <a:off x="7180250"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9" name="Picture Placeholder 2">
            <a:extLst>
              <a:ext uri="{FF2B5EF4-FFF2-40B4-BE49-F238E27FC236}">
                <a16:creationId xmlns:a16="http://schemas.microsoft.com/office/drawing/2014/main" id="{774B7F89-12F1-106B-033F-4EF604EF2CD8}"/>
              </a:ext>
            </a:extLst>
          </p:cNvPr>
          <p:cNvSpPr>
            <a:spLocks noGrp="1"/>
          </p:cNvSpPr>
          <p:nvPr>
            <p:ph type="pic" idx="15"/>
          </p:nvPr>
        </p:nvSpPr>
        <p:spPr>
          <a:xfrm flipH="1">
            <a:off x="6287848"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0" name="Title Placeholder 1">
            <a:extLst>
              <a:ext uri="{FF2B5EF4-FFF2-40B4-BE49-F238E27FC236}">
                <a16:creationId xmlns:a16="http://schemas.microsoft.com/office/drawing/2014/main" id="{A23FB762-E033-C26F-B9FC-9CD5C5019405}"/>
              </a:ext>
            </a:extLst>
          </p:cNvPr>
          <p:cNvSpPr txBox="1">
            <a:spLocks/>
          </p:cNvSpPr>
          <p:nvPr userDrawn="1"/>
        </p:nvSpPr>
        <p:spPr>
          <a:xfrm>
            <a:off x="7180250"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7" name="Picture Placeholder 2">
            <a:extLst>
              <a:ext uri="{FF2B5EF4-FFF2-40B4-BE49-F238E27FC236}">
                <a16:creationId xmlns:a16="http://schemas.microsoft.com/office/drawing/2014/main" id="{0075B024-56AE-0E38-639D-EC4EF0A217F5}"/>
              </a:ext>
            </a:extLst>
          </p:cNvPr>
          <p:cNvSpPr>
            <a:spLocks noGrp="1"/>
          </p:cNvSpPr>
          <p:nvPr>
            <p:ph type="pic" idx="14"/>
          </p:nvPr>
        </p:nvSpPr>
        <p:spPr>
          <a:xfrm flipH="1">
            <a:off x="6287848"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8" name="Title Placeholder 1">
            <a:extLst>
              <a:ext uri="{FF2B5EF4-FFF2-40B4-BE49-F238E27FC236}">
                <a16:creationId xmlns:a16="http://schemas.microsoft.com/office/drawing/2014/main" id="{B4D25C8B-B43A-F6E7-2055-D3AE1FBF2519}"/>
              </a:ext>
            </a:extLst>
          </p:cNvPr>
          <p:cNvSpPr txBox="1">
            <a:spLocks/>
          </p:cNvSpPr>
          <p:nvPr userDrawn="1"/>
        </p:nvSpPr>
        <p:spPr>
          <a:xfrm>
            <a:off x="7180250"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5" name="Picture Placeholder 2">
            <a:extLst>
              <a:ext uri="{FF2B5EF4-FFF2-40B4-BE49-F238E27FC236}">
                <a16:creationId xmlns:a16="http://schemas.microsoft.com/office/drawing/2014/main" id="{B66E9BAF-87B9-7C2F-D32B-BFE387F61A8B}"/>
              </a:ext>
            </a:extLst>
          </p:cNvPr>
          <p:cNvSpPr>
            <a:spLocks noGrp="1"/>
          </p:cNvSpPr>
          <p:nvPr>
            <p:ph type="pic" idx="13"/>
          </p:nvPr>
        </p:nvSpPr>
        <p:spPr>
          <a:xfrm flipH="1">
            <a:off x="1064712"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6" name="Title Placeholder 1">
            <a:extLst>
              <a:ext uri="{FF2B5EF4-FFF2-40B4-BE49-F238E27FC236}">
                <a16:creationId xmlns:a16="http://schemas.microsoft.com/office/drawing/2014/main" id="{E9E01960-4800-F745-44F2-DB9EB84A161F}"/>
              </a:ext>
            </a:extLst>
          </p:cNvPr>
          <p:cNvSpPr txBox="1">
            <a:spLocks/>
          </p:cNvSpPr>
          <p:nvPr userDrawn="1"/>
        </p:nvSpPr>
        <p:spPr>
          <a:xfrm>
            <a:off x="1957114"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3" name="Picture Placeholder 2">
            <a:extLst>
              <a:ext uri="{FF2B5EF4-FFF2-40B4-BE49-F238E27FC236}">
                <a16:creationId xmlns:a16="http://schemas.microsoft.com/office/drawing/2014/main" id="{98662CE0-CA1F-0463-0385-6ECD48DE243D}"/>
              </a:ext>
            </a:extLst>
          </p:cNvPr>
          <p:cNvSpPr>
            <a:spLocks noGrp="1"/>
          </p:cNvSpPr>
          <p:nvPr>
            <p:ph type="pic" idx="12"/>
          </p:nvPr>
        </p:nvSpPr>
        <p:spPr>
          <a:xfrm flipH="1">
            <a:off x="1064712"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6FD7D4B6-D6A4-4453-3752-EF68F71C7B12}"/>
              </a:ext>
            </a:extLst>
          </p:cNvPr>
          <p:cNvSpPr txBox="1">
            <a:spLocks/>
          </p:cNvSpPr>
          <p:nvPr userDrawn="1"/>
        </p:nvSpPr>
        <p:spPr>
          <a:xfrm>
            <a:off x="1957114"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1" name="Picture Placeholder 2">
            <a:extLst>
              <a:ext uri="{FF2B5EF4-FFF2-40B4-BE49-F238E27FC236}">
                <a16:creationId xmlns:a16="http://schemas.microsoft.com/office/drawing/2014/main" id="{485610DA-15D1-66A1-72E1-65CD6FCDADE3}"/>
              </a:ext>
            </a:extLst>
          </p:cNvPr>
          <p:cNvSpPr>
            <a:spLocks noGrp="1"/>
          </p:cNvSpPr>
          <p:nvPr>
            <p:ph type="pic" idx="11"/>
          </p:nvPr>
        </p:nvSpPr>
        <p:spPr>
          <a:xfrm flipH="1">
            <a:off x="1064712"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2" name="Title Placeholder 1">
            <a:extLst>
              <a:ext uri="{FF2B5EF4-FFF2-40B4-BE49-F238E27FC236}">
                <a16:creationId xmlns:a16="http://schemas.microsoft.com/office/drawing/2014/main" id="{FDC68646-A063-8EE5-1AAC-21106E73455B}"/>
              </a:ext>
            </a:extLst>
          </p:cNvPr>
          <p:cNvSpPr txBox="1">
            <a:spLocks/>
          </p:cNvSpPr>
          <p:nvPr userDrawn="1"/>
        </p:nvSpPr>
        <p:spPr>
          <a:xfrm>
            <a:off x="1957114"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4" name="Picture Placeholder 2">
            <a:extLst>
              <a:ext uri="{FF2B5EF4-FFF2-40B4-BE49-F238E27FC236}">
                <a16:creationId xmlns:a16="http://schemas.microsoft.com/office/drawing/2014/main" id="{8A8D0AA5-B6D4-34A5-02C4-C6D15365676E}"/>
              </a:ext>
            </a:extLst>
          </p:cNvPr>
          <p:cNvSpPr>
            <a:spLocks noGrp="1"/>
          </p:cNvSpPr>
          <p:nvPr>
            <p:ph type="pic" idx="10"/>
          </p:nvPr>
        </p:nvSpPr>
        <p:spPr>
          <a:xfrm flipH="1">
            <a:off x="1064712"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Title Placeholder 1">
            <a:extLst>
              <a:ext uri="{FF2B5EF4-FFF2-40B4-BE49-F238E27FC236}">
                <a16:creationId xmlns:a16="http://schemas.microsoft.com/office/drawing/2014/main" id="{23F9C957-D214-B5FB-4786-601289F234A9}"/>
              </a:ext>
            </a:extLst>
          </p:cNvPr>
          <p:cNvSpPr txBox="1">
            <a:spLocks/>
          </p:cNvSpPr>
          <p:nvPr userDrawn="1"/>
        </p:nvSpPr>
        <p:spPr>
          <a:xfrm>
            <a:off x="1957114"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922966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 Text &amp; Picture 1">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D07E4F55-60A0-EA97-1403-5F4F6F97935A}"/>
              </a:ext>
            </a:extLst>
          </p:cNvPr>
          <p:cNvSpPr>
            <a:spLocks noGrp="1"/>
          </p:cNvSpPr>
          <p:nvPr>
            <p:ph type="pic" sz="quarter" idx="11"/>
          </p:nvPr>
        </p:nvSpPr>
        <p:spPr>
          <a:xfrm>
            <a:off x="7369661" y="-1"/>
            <a:ext cx="4833452" cy="6858001"/>
          </a:xfrm>
        </p:spPr>
        <p:txBody>
          <a:bodyPr/>
          <a:lstStyle/>
          <a:p>
            <a:endParaRPr lang="en-US"/>
          </a:p>
        </p:txBody>
      </p:sp>
      <p:sp>
        <p:nvSpPr>
          <p:cNvPr id="5" name="Rectangle 4">
            <a:extLst>
              <a:ext uri="{FF2B5EF4-FFF2-40B4-BE49-F238E27FC236}">
                <a16:creationId xmlns:a16="http://schemas.microsoft.com/office/drawing/2014/main" id="{2E40A54E-697B-3198-466A-5420857C2D04}"/>
              </a:ext>
              <a:ext uri="{C183D7F6-B498-43B3-948B-1728B52AA6E4}">
                <adec:decorative xmlns:adec="http://schemas.microsoft.com/office/drawing/2017/decorative" val="1"/>
              </a:ext>
            </a:extLst>
          </p:cNvPr>
          <p:cNvSpPr/>
          <p:nvPr userDrawn="1"/>
        </p:nvSpPr>
        <p:spPr>
          <a:xfrm>
            <a:off x="-13185" y="-36768"/>
            <a:ext cx="7396872"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038296246"/>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nk - Blank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B9A4A7-5037-56B1-9C75-8EEDF8455F7F}"/>
              </a:ext>
              <a:ext uri="{C183D7F6-B498-43B3-948B-1728B52AA6E4}">
                <adec:decorative xmlns:adec="http://schemas.microsoft.com/office/drawing/2017/decorative" val="1"/>
              </a:ext>
            </a:extLst>
          </p:cNvPr>
          <p:cNvSpPr/>
          <p:nvPr userDrawn="1"/>
        </p:nvSpPr>
        <p:spPr>
          <a:xfrm>
            <a:off x="-7190" y="-36769"/>
            <a:ext cx="12199189" cy="6894767"/>
          </a:xfrm>
          <a:prstGeom prst="rect">
            <a:avLst/>
          </a:prstGeom>
          <a:solidFill>
            <a:schemeClr val="accent3">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arallelogram 2">
            <a:extLst>
              <a:ext uri="{FF2B5EF4-FFF2-40B4-BE49-F238E27FC236}">
                <a16:creationId xmlns:a16="http://schemas.microsoft.com/office/drawing/2014/main" id="{2F0912E8-B69A-752E-A557-CAEF65C547B9}"/>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CEB4506-F5F5-C054-3516-A7F3C602AC6E}"/>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11B2FE9-526D-1024-01DE-4EF52BE3376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2118699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ink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6541753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ink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346DB127-F80F-74DC-B703-44A60061270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5283E50-1404-14AD-8978-1ACDC78A026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ECE3E8-B6A0-C7C4-1F4C-DA8CDF4B1E9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1035083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ink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11607958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ink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a:extLst>
              <a:ext uri="{FF2B5EF4-FFF2-40B4-BE49-F238E27FC236}">
                <a16:creationId xmlns:a16="http://schemas.microsoft.com/office/drawing/2014/main" id="{4A7488FC-7D2E-4214-49A9-6F80CDF038FE}"/>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a:solidFill>
                  <a:schemeClr val="bg1"/>
                </a:solidFill>
                <a:latin typeface="Overpass" pitchFamily="2" charset="77"/>
              </a:rPr>
              <a:t>Thank </a:t>
            </a:r>
          </a:p>
          <a:p>
            <a:r>
              <a:rPr lang="en-GB" sz="8800" b="1">
                <a:solidFill>
                  <a:schemeClr val="bg1"/>
                </a:solidFill>
                <a:latin typeface="Overpass" pitchFamily="2" charset="77"/>
              </a:rPr>
              <a:t>You.</a:t>
            </a:r>
            <a:endParaRPr lang="en-GB" sz="8800">
              <a:solidFill>
                <a:schemeClr val="bg1"/>
              </a:solidFill>
              <a:latin typeface="Overpass" pitchFamily="2" charset="77"/>
            </a:endParaRPr>
          </a:p>
        </p:txBody>
      </p:sp>
    </p:spTree>
    <p:extLst>
      <p:ext uri="{BB962C8B-B14F-4D97-AF65-F5344CB8AC3E}">
        <p14:creationId xmlns:p14="http://schemas.microsoft.com/office/powerpoint/2010/main" val="28985599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Orange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2" name="Rectangle 1">
            <a:extLst>
              <a:ext uri="{FF2B5EF4-FFF2-40B4-BE49-F238E27FC236}">
                <a16:creationId xmlns:a16="http://schemas.microsoft.com/office/drawing/2014/main" id="{97DD2F5E-5C94-FE2C-71EC-D721FDFC5038}"/>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FF08111B-3B33-2442-FE10-43B0D7014BC9}"/>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ross lit image of a male looking to the right with an ambitious facial expression.">
            <a:extLst>
              <a:ext uri="{FF2B5EF4-FFF2-40B4-BE49-F238E27FC236}">
                <a16:creationId xmlns:a16="http://schemas.microsoft.com/office/drawing/2014/main" id="{2F8B3521-9B55-112C-26B2-D69FDB878FE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400800" y="108284"/>
            <a:ext cx="5791200" cy="6816795"/>
          </a:xfrm>
          <a:prstGeom prst="rect">
            <a:avLst/>
          </a:prstGeom>
        </p:spPr>
      </p:pic>
      <p:sp>
        <p:nvSpPr>
          <p:cNvPr id="6" name="Parallelogram 5">
            <a:extLst>
              <a:ext uri="{FF2B5EF4-FFF2-40B4-BE49-F238E27FC236}">
                <a16:creationId xmlns:a16="http://schemas.microsoft.com/office/drawing/2014/main" id="{55172638-D6FB-F165-C180-38AAB8A210C4}"/>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582F8B0-39D4-2E78-8C0D-C42F8EDF2F19}"/>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chemeClr val="bg1"/>
                </a:solidFill>
                <a:latin typeface="Overpass" pitchFamily="2" charset="77"/>
              </a:rPr>
              <a:t>We’re here to make ambition count.</a:t>
            </a:r>
            <a:endParaRPr lang="en-GB">
              <a:solidFill>
                <a:schemeClr val="bg1"/>
              </a:solidFill>
              <a:latin typeface="Overpass" pitchFamily="2" charset="77"/>
            </a:endParaRPr>
          </a:p>
        </p:txBody>
      </p:sp>
    </p:spTree>
    <p:extLst>
      <p:ext uri="{BB962C8B-B14F-4D97-AF65-F5344CB8AC3E}">
        <p14:creationId xmlns:p14="http://schemas.microsoft.com/office/powerpoint/2010/main" val="4203046835"/>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Orange - Photo Intro L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D0FF67-D482-CAFE-91ED-68FBFFADEE27}"/>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3" name="Rectangle 2">
            <a:extLst>
              <a:ext uri="{FF2B5EF4-FFF2-40B4-BE49-F238E27FC236}">
                <a16:creationId xmlns:a16="http://schemas.microsoft.com/office/drawing/2014/main" id="{8BECCB2C-A782-4413-AAF9-66D0A4AB01F3}"/>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51D02E98-ED06-FEF2-4A8A-1DAD9D34FFFB}"/>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ross lit image of a male looking to the right with an ambitious facial expression.">
            <a:extLst>
              <a:ext uri="{FF2B5EF4-FFF2-40B4-BE49-F238E27FC236}">
                <a16:creationId xmlns:a16="http://schemas.microsoft.com/office/drawing/2014/main" id="{424066AC-A4E4-2E84-1B4F-797B1E621C59}"/>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400800" y="108284"/>
            <a:ext cx="5791200" cy="6816795"/>
          </a:xfrm>
          <a:prstGeom prst="rect">
            <a:avLst/>
          </a:prstGeom>
        </p:spPr>
      </p:pic>
      <p:sp>
        <p:nvSpPr>
          <p:cNvPr id="7" name="Parallelogram 6">
            <a:extLst>
              <a:ext uri="{FF2B5EF4-FFF2-40B4-BE49-F238E27FC236}">
                <a16:creationId xmlns:a16="http://schemas.microsoft.com/office/drawing/2014/main" id="{10603986-0D04-5B6B-E581-AFD22A058423}"/>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31D228-9FF0-052A-4526-3DB17E2FE8F6}"/>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a:solidFill>
                  <a:srgbClr val="00040E"/>
                </a:solidFill>
                <a:effectLst/>
                <a:latin typeface="Overpass" pitchFamily="2" charset="77"/>
              </a:rPr>
              <a:t>We’re here to make ambition count.</a:t>
            </a:r>
            <a:endParaRPr lang="en-GB">
              <a:solidFill>
                <a:srgbClr val="00040E"/>
              </a:solidFill>
              <a:effectLst/>
              <a:latin typeface="Overpass" pitchFamily="2" charset="77"/>
            </a:endParaRPr>
          </a:p>
        </p:txBody>
      </p:sp>
    </p:spTree>
    <p:extLst>
      <p:ext uri="{BB962C8B-B14F-4D97-AF65-F5344CB8AC3E}">
        <p14:creationId xmlns:p14="http://schemas.microsoft.com/office/powerpoint/2010/main" val="3860817828"/>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Orange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CCF0-0E68-2344-0C98-D4A2A2DA2F5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rgbClr val="00040E"/>
                </a:solidFill>
                <a:latin typeface="Overpass" pitchFamily="2" charset="77"/>
              </a:rPr>
              <a:t>We’re here to make ambition count.</a:t>
            </a:r>
            <a:endParaRPr lang="en-GB">
              <a:solidFill>
                <a:srgbClr val="00040E"/>
              </a:solidFill>
              <a:latin typeface="Overpass" pitchFamily="2" charset="77"/>
            </a:endParaRPr>
          </a:p>
        </p:txBody>
      </p:sp>
    </p:spTree>
    <p:extLst>
      <p:ext uri="{BB962C8B-B14F-4D97-AF65-F5344CB8AC3E}">
        <p14:creationId xmlns:p14="http://schemas.microsoft.com/office/powerpoint/2010/main" val="1557860568"/>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Orange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Lst>
          </p:cNvPr>
          <p:cNvSpPr/>
          <p:nvPr userDrawn="1"/>
        </p:nvSpPr>
        <p:spPr>
          <a:xfrm>
            <a:off x="-55841" y="-14068"/>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0663221-2E1F-2ED5-34C8-2D6A681FAB2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Lst>
          </p:cNvPr>
          <p:cNvSpPr/>
          <p:nvPr userDrawn="1"/>
        </p:nvSpPr>
        <p:spPr>
          <a:xfrm>
            <a:off x="7329758" y="-7654"/>
            <a:ext cx="2502879" cy="12163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Lst>
          </p:cNvPr>
          <p:cNvSpPr/>
          <p:nvPr userDrawn="1"/>
        </p:nvSpPr>
        <p:spPr>
          <a:xfrm>
            <a:off x="9846596" y="1223054"/>
            <a:ext cx="2401521" cy="118646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Lst>
          </p:cNvPr>
          <p:cNvSpPr/>
          <p:nvPr userDrawn="1"/>
        </p:nvSpPr>
        <p:spPr>
          <a:xfrm>
            <a:off x="8648409" y="2397284"/>
            <a:ext cx="1186365" cy="11955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Lst>
          </p:cNvPr>
          <p:cNvSpPr/>
          <p:nvPr userDrawn="1"/>
        </p:nvSpPr>
        <p:spPr>
          <a:xfrm rot="16200000" flipV="1">
            <a:off x="6265890" y="3576287"/>
            <a:ext cx="2354735" cy="2401518"/>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chemeClr val="bg1"/>
                </a:solidFill>
                <a:latin typeface="Overpass" pitchFamily="2" charset="77"/>
              </a:rPr>
              <a:t>We’re here to make ambition count.</a:t>
            </a:r>
            <a:endParaRPr lang="en-GB">
              <a:solidFill>
                <a:schemeClr val="bg1"/>
              </a:solidFill>
              <a:latin typeface="Overpass" pitchFamily="2" charset="77"/>
            </a:endParaRPr>
          </a:p>
        </p:txBody>
      </p:sp>
    </p:spTree>
    <p:extLst>
      <p:ext uri="{BB962C8B-B14F-4D97-AF65-F5344CB8AC3E}">
        <p14:creationId xmlns:p14="http://schemas.microsoft.com/office/powerpoint/2010/main" val="47706418"/>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Orange -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529172-32AD-C17A-3BB1-F204CAA564B1}"/>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3456602678"/>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urple - Text &amp; Picture 2">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7F90A1AF-A084-F4CD-26F9-FFB3C35FF5F4}"/>
              </a:ext>
            </a:extLst>
          </p:cNvPr>
          <p:cNvSpPr>
            <a:spLocks noGrp="1"/>
          </p:cNvSpPr>
          <p:nvPr>
            <p:ph type="pic" sz="quarter" idx="11"/>
          </p:nvPr>
        </p:nvSpPr>
        <p:spPr>
          <a:xfrm>
            <a:off x="-7189" y="-8825"/>
            <a:ext cx="4683360" cy="6866825"/>
          </a:xfrm>
        </p:spPr>
        <p:txBody>
          <a:bodyPr/>
          <a:lstStyle/>
          <a:p>
            <a:endParaRPr lang="en-US"/>
          </a:p>
        </p:txBody>
      </p:sp>
      <p:sp>
        <p:nvSpPr>
          <p:cNvPr id="7" name="Rectangle 6">
            <a:extLst>
              <a:ext uri="{FF2B5EF4-FFF2-40B4-BE49-F238E27FC236}">
                <a16:creationId xmlns:a16="http://schemas.microsoft.com/office/drawing/2014/main" id="{4A213D0E-DE64-2889-AE16-EB8CF4771B29}"/>
              </a:ext>
              <a:ext uri="{C183D7F6-B498-43B3-948B-1728B52AA6E4}">
                <adec:decorative xmlns:adec="http://schemas.microsoft.com/office/drawing/2017/decorative" val="1"/>
              </a:ext>
            </a:extLst>
          </p:cNvPr>
          <p:cNvSpPr/>
          <p:nvPr userDrawn="1"/>
        </p:nvSpPr>
        <p:spPr>
          <a:xfrm>
            <a:off x="4676170" y="-36768"/>
            <a:ext cx="7533785" cy="6894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0974BC9-01C6-20A8-D440-56AE74CF3C52}"/>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1990228455"/>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Orange - Text &amp; Picture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F1155B0-9A19-C750-4F67-0D8B2FFAF5DF}"/>
              </a:ext>
            </a:extLst>
          </p:cNvPr>
          <p:cNvSpPr>
            <a:spLocks noGrp="1"/>
          </p:cNvSpPr>
          <p:nvPr>
            <p:ph type="pic" sz="quarter" idx="11"/>
          </p:nvPr>
        </p:nvSpPr>
        <p:spPr>
          <a:xfrm>
            <a:off x="7369661" y="-36767"/>
            <a:ext cx="4833452" cy="6894768"/>
          </a:xfrm>
        </p:spPr>
        <p:txBody>
          <a:bodyPr/>
          <a:lstStyle/>
          <a:p>
            <a:endParaRPr lang="en-US"/>
          </a:p>
        </p:txBody>
      </p:sp>
      <p:sp>
        <p:nvSpPr>
          <p:cNvPr id="6" name="Rectangle 5">
            <a:extLst>
              <a:ext uri="{FF2B5EF4-FFF2-40B4-BE49-F238E27FC236}">
                <a16:creationId xmlns:a16="http://schemas.microsoft.com/office/drawing/2014/main" id="{A3BC7F3F-8E85-EA5F-BA3E-A0A30A726F5C}"/>
              </a:ext>
              <a:ext uri="{C183D7F6-B498-43B3-948B-1728B52AA6E4}">
                <adec:decorative xmlns:adec="http://schemas.microsoft.com/office/drawing/2017/decorative" val="1"/>
              </a:ext>
            </a:extLst>
          </p:cNvPr>
          <p:cNvSpPr/>
          <p:nvPr userDrawn="1"/>
        </p:nvSpPr>
        <p:spPr>
          <a:xfrm>
            <a:off x="-13185" y="-36768"/>
            <a:ext cx="7364898"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3767040352"/>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Orange - Text &amp; Picture 2">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06D18639-0772-C6C6-9735-E77C1E0C0C6C}"/>
              </a:ext>
            </a:extLst>
          </p:cNvPr>
          <p:cNvSpPr>
            <a:spLocks noGrp="1"/>
          </p:cNvSpPr>
          <p:nvPr>
            <p:ph type="pic" sz="quarter" idx="11"/>
          </p:nvPr>
        </p:nvSpPr>
        <p:spPr>
          <a:xfrm>
            <a:off x="-7690" y="-1"/>
            <a:ext cx="4683859" cy="6858001"/>
          </a:xfrm>
        </p:spPr>
        <p:txBody>
          <a:bodyPr/>
          <a:lstStyle/>
          <a:p>
            <a:endParaRPr lang="en-US"/>
          </a:p>
        </p:txBody>
      </p:sp>
      <p:sp>
        <p:nvSpPr>
          <p:cNvPr id="10" name="Rectangle 9">
            <a:extLst>
              <a:ext uri="{FF2B5EF4-FFF2-40B4-BE49-F238E27FC236}">
                <a16:creationId xmlns:a16="http://schemas.microsoft.com/office/drawing/2014/main" id="{C1F8DAF5-1E36-0882-8186-D3347F17C6AB}"/>
              </a:ext>
              <a:ext uri="{C183D7F6-B498-43B3-948B-1728B52AA6E4}">
                <adec:decorative xmlns:adec="http://schemas.microsoft.com/office/drawing/2017/decorative" val="1"/>
              </a:ext>
            </a:extLst>
          </p:cNvPr>
          <p:cNvSpPr/>
          <p:nvPr userDrawn="1"/>
        </p:nvSpPr>
        <p:spPr>
          <a:xfrm>
            <a:off x="4676169" y="-36768"/>
            <a:ext cx="7515829"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663D727-C57D-40DB-74CE-CD81D75E7ACB}"/>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3631862849"/>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Orange - Text &amp; Picture 3">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A579CDA0-2F10-8B14-31D6-03780FF24C92}"/>
              </a:ext>
            </a:extLst>
          </p:cNvPr>
          <p:cNvSpPr>
            <a:spLocks noGrp="1"/>
          </p:cNvSpPr>
          <p:nvPr>
            <p:ph type="pic" sz="quarter" idx="11"/>
          </p:nvPr>
        </p:nvSpPr>
        <p:spPr>
          <a:xfrm>
            <a:off x="-7689" y="3392232"/>
            <a:ext cx="12199690" cy="3465768"/>
          </a:xfrm>
        </p:spPr>
        <p:txBody>
          <a:bodyPr/>
          <a:lstStyle/>
          <a:p>
            <a:endParaRPr lang="en-US"/>
          </a:p>
        </p:txBody>
      </p:sp>
      <p:sp>
        <p:nvSpPr>
          <p:cNvPr id="4" name="Rectangle 3">
            <a:extLst>
              <a:ext uri="{FF2B5EF4-FFF2-40B4-BE49-F238E27FC236}">
                <a16:creationId xmlns:a16="http://schemas.microsoft.com/office/drawing/2014/main" id="{34699CEB-6195-8AD3-30A5-F99104F3E211}"/>
              </a:ext>
            </a:extLst>
          </p:cNvPr>
          <p:cNvSpPr/>
          <p:nvPr userDrawn="1"/>
        </p:nvSpPr>
        <p:spPr>
          <a:xfrm>
            <a:off x="-14381" y="-36768"/>
            <a:ext cx="12261736" cy="3429000"/>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Lst>
          </p:cNvPr>
          <p:cNvSpPr/>
          <p:nvPr userDrawn="1"/>
        </p:nvSpPr>
        <p:spPr>
          <a:xfrm>
            <a:off x="10821210" y="-6694"/>
            <a:ext cx="687192" cy="68719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Lst>
          </p:cNvPr>
          <p:cNvSpPr/>
          <p:nvPr userDrawn="1"/>
        </p:nvSpPr>
        <p:spPr>
          <a:xfrm>
            <a:off x="11511998" y="-6981"/>
            <a:ext cx="687192" cy="13654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Lst>
          </p:cNvPr>
          <p:cNvSpPr/>
          <p:nvPr userDrawn="1"/>
        </p:nvSpPr>
        <p:spPr>
          <a:xfrm flipH="1" flipV="1">
            <a:off x="55356" y="5253873"/>
            <a:ext cx="1842483" cy="1617533"/>
          </a:xfrm>
          <a:prstGeom prst="parallelogram">
            <a:avLst>
              <a:gd name="adj" fmla="val 52898"/>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0087BF5C-981B-0E46-7784-61056B8D1F05}"/>
              </a:ext>
            </a:extLst>
          </p:cNvPr>
          <p:cNvSpPr/>
          <p:nvPr userDrawn="1"/>
        </p:nvSpPr>
        <p:spPr>
          <a:xfrm flipV="1">
            <a:off x="-1005065" y="3422288"/>
            <a:ext cx="1935270" cy="1831585"/>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Here.</a:t>
            </a:r>
            <a:endParaRPr lang="en-US"/>
          </a:p>
        </p:txBody>
      </p:sp>
    </p:spTree>
    <p:extLst>
      <p:ext uri="{BB962C8B-B14F-4D97-AF65-F5344CB8AC3E}">
        <p14:creationId xmlns:p14="http://schemas.microsoft.com/office/powerpoint/2010/main" val="44981908"/>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Orange - Tex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697387-6DFC-18F9-8447-4355AC962229}"/>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42578243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Orange - Text &amp; Small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DC52AD7-3FED-C7C5-7896-85DCB9877249}"/>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141B57C8-177C-AD08-CB54-262A674140E9}"/>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7E0337-DF5D-C210-AB4D-C5C62305DC9D}"/>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3E83FA-1A18-68E3-C5D2-6364A4210F4A}"/>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4" name="Picture Placeholder 5">
            <a:extLst>
              <a:ext uri="{FF2B5EF4-FFF2-40B4-BE49-F238E27FC236}">
                <a16:creationId xmlns:a16="http://schemas.microsoft.com/office/drawing/2014/main" id="{3589738A-FBF5-035A-4330-3E43DA3E6EFC}"/>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10557411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Orange - Picture &amp; K">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9BEDDE07-8090-8C1A-3144-E82D559C28E3}"/>
              </a:ext>
            </a:extLst>
          </p:cNvPr>
          <p:cNvSpPr>
            <a:spLocks noGrp="1"/>
          </p:cNvSpPr>
          <p:nvPr>
            <p:ph type="pic" sz="quarter" idx="11"/>
          </p:nvPr>
        </p:nvSpPr>
        <p:spPr>
          <a:xfrm>
            <a:off x="-7689" y="0"/>
            <a:ext cx="12199690"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8" name="Parallelogram 7">
            <a:extLst>
              <a:ext uri="{FF2B5EF4-FFF2-40B4-BE49-F238E27FC236}">
                <a16:creationId xmlns:a16="http://schemas.microsoft.com/office/drawing/2014/main" id="{052E5471-325D-50DA-87A8-40B3E9224C66}"/>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489558FA-4D15-84CB-1B7D-EAD23A7AE89A}"/>
              </a:ext>
              <a:ext uri="{C183D7F6-B498-43B3-948B-1728B52AA6E4}">
                <adec:decorative xmlns:adec="http://schemas.microsoft.com/office/drawing/2017/decorative" val="1"/>
              </a:ext>
            </a:extLst>
          </p:cNvPr>
          <p:cNvSpPr/>
          <p:nvPr userDrawn="1"/>
        </p:nvSpPr>
        <p:spPr>
          <a:xfrm flipV="1">
            <a:off x="-1072338" y="4113324"/>
            <a:ext cx="1935270" cy="1831585"/>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5126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Orange - Picture &amp; Logo ">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CBE64548-2AF7-37E2-B0A6-B2CAEB1A5894}"/>
              </a:ext>
            </a:extLst>
          </p:cNvPr>
          <p:cNvSpPr>
            <a:spLocks noGrp="1"/>
          </p:cNvSpPr>
          <p:nvPr>
            <p:ph type="pic" sz="quarter" idx="11"/>
          </p:nvPr>
        </p:nvSpPr>
        <p:spPr>
          <a:xfrm>
            <a:off x="-7689" y="0"/>
            <a:ext cx="12199690" cy="6858000"/>
          </a:xfrm>
        </p:spPr>
        <p:txBody>
          <a:bodyPr/>
          <a:lstStyle/>
          <a:p>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9759521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Orange - Triple Text &amp;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51DD0A-11A8-E02C-D66B-019A03B3DBB2}"/>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99EF5E4C-6C06-52B7-3D34-257349BC9DBA}"/>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862BD9-62E0-75DF-84A1-7F25F859860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CC6C233-ED48-3D4B-29F6-914D55BFFF8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4" name="Title Placeholder 1">
            <a:extLst>
              <a:ext uri="{FF2B5EF4-FFF2-40B4-BE49-F238E27FC236}">
                <a16:creationId xmlns:a16="http://schemas.microsoft.com/office/drawing/2014/main" id="{E65EA2EE-EA81-0F76-BD75-F025053B1DFC}"/>
              </a:ext>
            </a:extLst>
          </p:cNvPr>
          <p:cNvSpPr txBox="1">
            <a:spLocks/>
          </p:cNvSpPr>
          <p:nvPr userDrawn="1"/>
        </p:nvSpPr>
        <p:spPr>
          <a:xfrm>
            <a:off x="837758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p>
          <a:p>
            <a:pPr marL="285750" indent="-285750">
              <a:buFont typeface="Arial" panose="020B0604020202020204" pitchFamily="34" charset="0"/>
              <a:buChar char="•"/>
            </a:pPr>
            <a:endParaRPr lang="en-US" sz="1600" b="0" i="0">
              <a:latin typeface="Inter" panose="020B0502030000000004" pitchFamily="34" charset="0"/>
              <a:ea typeface="Inter" panose="020B0502030000000004" pitchFamily="34" charset="0"/>
            </a:endParaRPr>
          </a:p>
        </p:txBody>
      </p:sp>
      <p:sp>
        <p:nvSpPr>
          <p:cNvPr id="6" name="Picture Placeholder 2">
            <a:extLst>
              <a:ext uri="{FF2B5EF4-FFF2-40B4-BE49-F238E27FC236}">
                <a16:creationId xmlns:a16="http://schemas.microsoft.com/office/drawing/2014/main" id="{1F57AFEE-8B92-5CFC-2CC5-42DB0771D1E4}"/>
              </a:ext>
            </a:extLst>
          </p:cNvPr>
          <p:cNvSpPr>
            <a:spLocks noGrp="1"/>
          </p:cNvSpPr>
          <p:nvPr>
            <p:ph type="pic" idx="12"/>
          </p:nvPr>
        </p:nvSpPr>
        <p:spPr>
          <a:xfrm flipH="1">
            <a:off x="8377586"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3" name="Title Placeholder 1">
            <a:extLst>
              <a:ext uri="{FF2B5EF4-FFF2-40B4-BE49-F238E27FC236}">
                <a16:creationId xmlns:a16="http://schemas.microsoft.com/office/drawing/2014/main" id="{4801898A-24A4-08F1-3A4E-49A225DF02F8}"/>
              </a:ext>
            </a:extLst>
          </p:cNvPr>
          <p:cNvSpPr txBox="1">
            <a:spLocks/>
          </p:cNvSpPr>
          <p:nvPr userDrawn="1"/>
        </p:nvSpPr>
        <p:spPr>
          <a:xfrm>
            <a:off x="46435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endParaRPr lang="en-US" sz="1600" b="0" i="0">
              <a:latin typeface="Inter" panose="020B0502030000000004" pitchFamily="34" charset="0"/>
              <a:ea typeface="Inter" panose="020B0502030000000004" pitchFamily="34" charset="0"/>
            </a:endParaRPr>
          </a:p>
        </p:txBody>
      </p:sp>
      <p:sp>
        <p:nvSpPr>
          <p:cNvPr id="5" name="Picture Placeholder 2">
            <a:extLst>
              <a:ext uri="{FF2B5EF4-FFF2-40B4-BE49-F238E27FC236}">
                <a16:creationId xmlns:a16="http://schemas.microsoft.com/office/drawing/2014/main" id="{EBADA1FA-F41B-9CE3-85AA-5FAA420CD63E}"/>
              </a:ext>
            </a:extLst>
          </p:cNvPr>
          <p:cNvSpPr>
            <a:spLocks noGrp="1"/>
          </p:cNvSpPr>
          <p:nvPr>
            <p:ph type="pic" idx="11"/>
          </p:nvPr>
        </p:nvSpPr>
        <p:spPr>
          <a:xfrm flipH="1">
            <a:off x="4640234"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Title Placeholder 1">
            <a:extLst>
              <a:ext uri="{FF2B5EF4-FFF2-40B4-BE49-F238E27FC236}">
                <a16:creationId xmlns:a16="http://schemas.microsoft.com/office/drawing/2014/main" id="{76AECF39-CEBB-33AD-FED5-1F96777B8F8D}"/>
              </a:ext>
            </a:extLst>
          </p:cNvPr>
          <p:cNvSpPr txBox="1">
            <a:spLocks/>
          </p:cNvSpPr>
          <p:nvPr userDrawn="1"/>
        </p:nvSpPr>
        <p:spPr>
          <a:xfrm>
            <a:off x="9287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342900" indent="-34290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342900" indent="-342900">
              <a:buFont typeface="Arial" panose="020B0604020202020204" pitchFamily="34" charset="0"/>
              <a:buChar char="•"/>
            </a:pPr>
            <a:r>
              <a:rPr lang="en-GB" sz="1600" b="0" i="0">
                <a:latin typeface="Inter" panose="020B0502030000000004" pitchFamily="34" charset="0"/>
                <a:ea typeface="Inter" panose="020B0502030000000004" pitchFamily="34" charset="0"/>
              </a:rPr>
              <a:t>C</a:t>
            </a:r>
            <a:endParaRPr lang="en-US" sz="1600" b="0" i="0">
              <a:latin typeface="Inter" panose="020B0502030000000004" pitchFamily="34" charset="0"/>
              <a:ea typeface="Inter" panose="020B0502030000000004" pitchFamily="34" charset="0"/>
            </a:endParaRPr>
          </a:p>
        </p:txBody>
      </p:sp>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902882"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33571519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Orange - Chart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D8F1EC-6648-81BC-1586-779C4A379B35}"/>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3BA71108-6665-7855-E00D-EC9866636F30}"/>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A2CFFB3-CA76-D2E2-183A-6D7592C4F438}"/>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2F263DF-875B-AE9F-EB5A-A07EE946C05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Chart 1">
            <a:extLst>
              <a:ext uri="{FF2B5EF4-FFF2-40B4-BE49-F238E27FC236}">
                <a16:creationId xmlns:a16="http://schemas.microsoft.com/office/drawing/2014/main" id="{71172B64-5F15-7CA4-3F87-DB0DA7CED7F4}"/>
              </a:ext>
            </a:extLst>
          </p:cNvPr>
          <p:cNvGraphicFramePr/>
          <p:nvPr userDrawn="1">
            <p:extLst>
              <p:ext uri="{D42A27DB-BD31-4B8C-83A1-F6EECF244321}">
                <p14:modId xmlns:p14="http://schemas.microsoft.com/office/powerpoint/2010/main" val="352741672"/>
              </p:ext>
            </p:extLst>
          </p:nvPr>
        </p:nvGraphicFramePr>
        <p:xfrm>
          <a:off x="376000" y="1842684"/>
          <a:ext cx="6056284" cy="43677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C29068C9-8CE5-7DEB-69B1-7F7231479D33}"/>
              </a:ext>
            </a:extLst>
          </p:cNvPr>
          <p:cNvGraphicFramePr/>
          <p:nvPr userDrawn="1">
            <p:extLst>
              <p:ext uri="{D42A27DB-BD31-4B8C-83A1-F6EECF244321}">
                <p14:modId xmlns:p14="http://schemas.microsoft.com/office/powerpoint/2010/main" val="2624775059"/>
              </p:ext>
            </p:extLst>
          </p:nvPr>
        </p:nvGraphicFramePr>
        <p:xfrm>
          <a:off x="5604706" y="1842684"/>
          <a:ext cx="6056284" cy="4367722"/>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5" name="Chart 4">
            <a:extLst>
              <a:ext uri="{FF2B5EF4-FFF2-40B4-BE49-F238E27FC236}">
                <a16:creationId xmlns:a16="http://schemas.microsoft.com/office/drawing/2014/main" id="{8DCFD0CF-822D-E27E-A786-8057364DE35B}"/>
              </a:ext>
            </a:extLst>
          </p:cNvPr>
          <p:cNvGraphicFramePr/>
          <p:nvPr userDrawn="1">
            <p:extLst>
              <p:ext uri="{D42A27DB-BD31-4B8C-83A1-F6EECF244321}">
                <p14:modId xmlns:p14="http://schemas.microsoft.com/office/powerpoint/2010/main" val="4251172761"/>
              </p:ext>
            </p:extLst>
          </p:nvPr>
        </p:nvGraphicFramePr>
        <p:xfrm>
          <a:off x="376000" y="1995084"/>
          <a:ext cx="6056284" cy="436772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E5441AE3-7A4E-39EE-5C6D-83F8AE9CB6C9}"/>
              </a:ext>
            </a:extLst>
          </p:cNvPr>
          <p:cNvGraphicFramePr/>
          <p:nvPr userDrawn="1">
            <p:extLst>
              <p:ext uri="{D42A27DB-BD31-4B8C-83A1-F6EECF244321}">
                <p14:modId xmlns:p14="http://schemas.microsoft.com/office/powerpoint/2010/main" val="1130682913"/>
              </p:ext>
            </p:extLst>
          </p:nvPr>
        </p:nvGraphicFramePr>
        <p:xfrm>
          <a:off x="5604706" y="1995084"/>
          <a:ext cx="6056284" cy="4367722"/>
        </p:xfrm>
        <a:graphic>
          <a:graphicData uri="http://schemas.openxmlformats.org/drawingml/2006/chart">
            <c:chart xmlns:c="http://schemas.openxmlformats.org/drawingml/2006/chart" xmlns:r="http://schemas.openxmlformats.org/officeDocument/2006/relationships" r:id="rId6"/>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9284674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Orange - Tab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814AF3-1F3A-264A-7EA0-5C41E1C328B8}"/>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BA4EE4CD-386E-BA85-6487-ABDFBEE05FFA}"/>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7AA8E95-3E2C-B518-D978-EE56EEE72A89}"/>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4DD7935-9D09-5144-02EE-C67BAB2C675C}"/>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9F475B-8876-127F-1C90-68D8FEE12C7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graphicFrame>
        <p:nvGraphicFramePr>
          <p:cNvPr id="4" name="Chart 3">
            <a:extLst>
              <a:ext uri="{FF2B5EF4-FFF2-40B4-BE49-F238E27FC236}">
                <a16:creationId xmlns:a16="http://schemas.microsoft.com/office/drawing/2014/main" id="{B46A27A7-487F-EC0A-F102-F0F6F4E6E4E0}"/>
              </a:ext>
            </a:extLst>
          </p:cNvPr>
          <p:cNvGraphicFramePr/>
          <p:nvPr userDrawn="1">
            <p:extLst>
              <p:ext uri="{D42A27DB-BD31-4B8C-83A1-F6EECF244321}">
                <p14:modId xmlns:p14="http://schemas.microsoft.com/office/powerpoint/2010/main" val="3628924560"/>
              </p:ext>
            </p:extLst>
          </p:nvPr>
        </p:nvGraphicFramePr>
        <p:xfrm>
          <a:off x="370496" y="1344361"/>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Placeholder 1">
            <a:extLst>
              <a:ext uri="{FF2B5EF4-FFF2-40B4-BE49-F238E27FC236}">
                <a16:creationId xmlns:a16="http://schemas.microsoft.com/office/drawing/2014/main" id="{A62E513A-9855-36A9-7BB4-3FA1D20D6C59}"/>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104020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 Text &amp; Picture 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8B18DDC-A9A9-AD3F-9BB5-5BEB8A598807}"/>
              </a:ext>
            </a:extLst>
          </p:cNvPr>
          <p:cNvSpPr>
            <a:spLocks noGrp="1"/>
          </p:cNvSpPr>
          <p:nvPr>
            <p:ph type="pic" sz="quarter" idx="11"/>
          </p:nvPr>
        </p:nvSpPr>
        <p:spPr>
          <a:xfrm>
            <a:off x="-7190" y="3422287"/>
            <a:ext cx="12210303" cy="3435713"/>
          </a:xfrm>
        </p:spPr>
        <p:txBody>
          <a:bodyPr/>
          <a:lstStyle/>
          <a:p>
            <a:endParaRPr lang="en-US"/>
          </a:p>
        </p:txBody>
      </p:sp>
      <p:sp>
        <p:nvSpPr>
          <p:cNvPr id="6" name="Rectangle 5">
            <a:extLst>
              <a:ext uri="{FF2B5EF4-FFF2-40B4-BE49-F238E27FC236}">
                <a16:creationId xmlns:a16="http://schemas.microsoft.com/office/drawing/2014/main" id="{4AFC92F8-B5D6-8246-F09E-48F7ED6CA70F}"/>
              </a:ext>
              <a:ext uri="{C183D7F6-B498-43B3-948B-1728B52AA6E4}">
                <adec:decorative xmlns:adec="http://schemas.microsoft.com/office/drawing/2017/decorative" val="1"/>
              </a:ext>
            </a:extLst>
          </p:cNvPr>
          <p:cNvSpPr/>
          <p:nvPr userDrawn="1"/>
        </p:nvSpPr>
        <p:spPr>
          <a:xfrm>
            <a:off x="0" y="-36768"/>
            <a:ext cx="12209956" cy="3465768"/>
          </a:xfrm>
          <a:prstGeom prst="rect">
            <a:avLst/>
          </a:prstGeom>
          <a:solidFill>
            <a:schemeClr val="accent1">
              <a:lumMod val="20000"/>
              <a:lumOff val="80000"/>
              <a:alpha val="20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11998" y="-6981"/>
            <a:ext cx="687192" cy="13654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1016981" y="3422288"/>
            <a:ext cx="1935270" cy="1831585"/>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Here.</a:t>
            </a:r>
            <a:endParaRPr lang="en-US"/>
          </a:p>
        </p:txBody>
      </p:sp>
    </p:spTree>
    <p:extLst>
      <p:ext uri="{BB962C8B-B14F-4D97-AF65-F5344CB8AC3E}">
        <p14:creationId xmlns:p14="http://schemas.microsoft.com/office/powerpoint/2010/main" val="1357813558"/>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Orange - Text &amp; Picture content ">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A6C736-7D84-CB4E-82C3-8E5FE3BFEEA8}"/>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239217E9-884A-35E6-AAC9-20E6E0EBB1ED}"/>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0A8165D-EF22-85FF-7A29-A2C7EB9419BE}"/>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C1283D7-9021-F25C-C4A7-D7ABB00667DB}"/>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AA5918-4D02-5A39-3967-339D3C1096C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3" name="Picture Placeholder 2">
            <a:extLst>
              <a:ext uri="{FF2B5EF4-FFF2-40B4-BE49-F238E27FC236}">
                <a16:creationId xmlns:a16="http://schemas.microsoft.com/office/drawing/2014/main" id="{FD4E58B0-45D7-8D35-85AA-42BA68F97758}"/>
              </a:ext>
            </a:extLst>
          </p:cNvPr>
          <p:cNvSpPr>
            <a:spLocks noGrp="1"/>
          </p:cNvSpPr>
          <p:nvPr>
            <p:ph type="pic" idx="17"/>
          </p:nvPr>
        </p:nvSpPr>
        <p:spPr>
          <a:xfrm flipH="1">
            <a:off x="6287848"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4" name="Title Placeholder 1">
            <a:extLst>
              <a:ext uri="{FF2B5EF4-FFF2-40B4-BE49-F238E27FC236}">
                <a16:creationId xmlns:a16="http://schemas.microsoft.com/office/drawing/2014/main" id="{82341FB0-2D2A-6EEA-3F0E-62CE6502A619}"/>
              </a:ext>
            </a:extLst>
          </p:cNvPr>
          <p:cNvSpPr txBox="1">
            <a:spLocks/>
          </p:cNvSpPr>
          <p:nvPr userDrawn="1"/>
        </p:nvSpPr>
        <p:spPr>
          <a:xfrm>
            <a:off x="7180250"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21" name="Picture Placeholder 2">
            <a:extLst>
              <a:ext uri="{FF2B5EF4-FFF2-40B4-BE49-F238E27FC236}">
                <a16:creationId xmlns:a16="http://schemas.microsoft.com/office/drawing/2014/main" id="{398C7F09-4F3B-6F67-8588-B3169272A840}"/>
              </a:ext>
            </a:extLst>
          </p:cNvPr>
          <p:cNvSpPr>
            <a:spLocks noGrp="1"/>
          </p:cNvSpPr>
          <p:nvPr>
            <p:ph type="pic" idx="16"/>
          </p:nvPr>
        </p:nvSpPr>
        <p:spPr>
          <a:xfrm flipH="1">
            <a:off x="6287848"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2" name="Title Placeholder 1">
            <a:extLst>
              <a:ext uri="{FF2B5EF4-FFF2-40B4-BE49-F238E27FC236}">
                <a16:creationId xmlns:a16="http://schemas.microsoft.com/office/drawing/2014/main" id="{1344A802-7ABE-3125-7416-BA5BEECFB253}"/>
              </a:ext>
            </a:extLst>
          </p:cNvPr>
          <p:cNvSpPr txBox="1">
            <a:spLocks/>
          </p:cNvSpPr>
          <p:nvPr userDrawn="1"/>
        </p:nvSpPr>
        <p:spPr>
          <a:xfrm>
            <a:off x="7180250"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9" name="Picture Placeholder 2">
            <a:extLst>
              <a:ext uri="{FF2B5EF4-FFF2-40B4-BE49-F238E27FC236}">
                <a16:creationId xmlns:a16="http://schemas.microsoft.com/office/drawing/2014/main" id="{774B7F89-12F1-106B-033F-4EF604EF2CD8}"/>
              </a:ext>
            </a:extLst>
          </p:cNvPr>
          <p:cNvSpPr>
            <a:spLocks noGrp="1"/>
          </p:cNvSpPr>
          <p:nvPr>
            <p:ph type="pic" idx="15"/>
          </p:nvPr>
        </p:nvSpPr>
        <p:spPr>
          <a:xfrm flipH="1">
            <a:off x="6287848"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20" name="Title Placeholder 1">
            <a:extLst>
              <a:ext uri="{FF2B5EF4-FFF2-40B4-BE49-F238E27FC236}">
                <a16:creationId xmlns:a16="http://schemas.microsoft.com/office/drawing/2014/main" id="{A23FB762-E033-C26F-B9FC-9CD5C5019405}"/>
              </a:ext>
            </a:extLst>
          </p:cNvPr>
          <p:cNvSpPr txBox="1">
            <a:spLocks/>
          </p:cNvSpPr>
          <p:nvPr userDrawn="1"/>
        </p:nvSpPr>
        <p:spPr>
          <a:xfrm>
            <a:off x="7180250"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7" name="Picture Placeholder 2">
            <a:extLst>
              <a:ext uri="{FF2B5EF4-FFF2-40B4-BE49-F238E27FC236}">
                <a16:creationId xmlns:a16="http://schemas.microsoft.com/office/drawing/2014/main" id="{0075B024-56AE-0E38-639D-EC4EF0A217F5}"/>
              </a:ext>
            </a:extLst>
          </p:cNvPr>
          <p:cNvSpPr>
            <a:spLocks noGrp="1"/>
          </p:cNvSpPr>
          <p:nvPr>
            <p:ph type="pic" idx="14"/>
          </p:nvPr>
        </p:nvSpPr>
        <p:spPr>
          <a:xfrm flipH="1">
            <a:off x="6287848"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8" name="Title Placeholder 1">
            <a:extLst>
              <a:ext uri="{FF2B5EF4-FFF2-40B4-BE49-F238E27FC236}">
                <a16:creationId xmlns:a16="http://schemas.microsoft.com/office/drawing/2014/main" id="{B4D25C8B-B43A-F6E7-2055-D3AE1FBF2519}"/>
              </a:ext>
            </a:extLst>
          </p:cNvPr>
          <p:cNvSpPr txBox="1">
            <a:spLocks/>
          </p:cNvSpPr>
          <p:nvPr userDrawn="1"/>
        </p:nvSpPr>
        <p:spPr>
          <a:xfrm>
            <a:off x="7180250"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5" name="Picture Placeholder 2">
            <a:extLst>
              <a:ext uri="{FF2B5EF4-FFF2-40B4-BE49-F238E27FC236}">
                <a16:creationId xmlns:a16="http://schemas.microsoft.com/office/drawing/2014/main" id="{B66E9BAF-87B9-7C2F-D32B-BFE387F61A8B}"/>
              </a:ext>
            </a:extLst>
          </p:cNvPr>
          <p:cNvSpPr>
            <a:spLocks noGrp="1"/>
          </p:cNvSpPr>
          <p:nvPr>
            <p:ph type="pic" idx="13"/>
          </p:nvPr>
        </p:nvSpPr>
        <p:spPr>
          <a:xfrm flipH="1">
            <a:off x="1064712" y="5558480"/>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6" name="Title Placeholder 1">
            <a:extLst>
              <a:ext uri="{FF2B5EF4-FFF2-40B4-BE49-F238E27FC236}">
                <a16:creationId xmlns:a16="http://schemas.microsoft.com/office/drawing/2014/main" id="{E9E01960-4800-F745-44F2-DB9EB84A161F}"/>
              </a:ext>
            </a:extLst>
          </p:cNvPr>
          <p:cNvSpPr txBox="1">
            <a:spLocks/>
          </p:cNvSpPr>
          <p:nvPr userDrawn="1"/>
        </p:nvSpPr>
        <p:spPr>
          <a:xfrm>
            <a:off x="1957114" y="5751297"/>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3" name="Picture Placeholder 2">
            <a:extLst>
              <a:ext uri="{FF2B5EF4-FFF2-40B4-BE49-F238E27FC236}">
                <a16:creationId xmlns:a16="http://schemas.microsoft.com/office/drawing/2014/main" id="{98662CE0-CA1F-0463-0385-6ECD48DE243D}"/>
              </a:ext>
            </a:extLst>
          </p:cNvPr>
          <p:cNvSpPr>
            <a:spLocks noGrp="1"/>
          </p:cNvSpPr>
          <p:nvPr>
            <p:ph type="pic" idx="12"/>
          </p:nvPr>
        </p:nvSpPr>
        <p:spPr>
          <a:xfrm flipH="1">
            <a:off x="1064712" y="435412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4" name="Title Placeholder 1">
            <a:extLst>
              <a:ext uri="{FF2B5EF4-FFF2-40B4-BE49-F238E27FC236}">
                <a16:creationId xmlns:a16="http://schemas.microsoft.com/office/drawing/2014/main" id="{6FD7D4B6-D6A4-4453-3752-EF68F71C7B12}"/>
              </a:ext>
            </a:extLst>
          </p:cNvPr>
          <p:cNvSpPr txBox="1">
            <a:spLocks/>
          </p:cNvSpPr>
          <p:nvPr userDrawn="1"/>
        </p:nvSpPr>
        <p:spPr>
          <a:xfrm>
            <a:off x="1957114" y="454694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11" name="Picture Placeholder 2">
            <a:extLst>
              <a:ext uri="{FF2B5EF4-FFF2-40B4-BE49-F238E27FC236}">
                <a16:creationId xmlns:a16="http://schemas.microsoft.com/office/drawing/2014/main" id="{485610DA-15D1-66A1-72E1-65CD6FCDADE3}"/>
              </a:ext>
            </a:extLst>
          </p:cNvPr>
          <p:cNvSpPr>
            <a:spLocks noGrp="1"/>
          </p:cNvSpPr>
          <p:nvPr>
            <p:ph type="pic" idx="11"/>
          </p:nvPr>
        </p:nvSpPr>
        <p:spPr>
          <a:xfrm flipH="1">
            <a:off x="1064712" y="3149771"/>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2" name="Title Placeholder 1">
            <a:extLst>
              <a:ext uri="{FF2B5EF4-FFF2-40B4-BE49-F238E27FC236}">
                <a16:creationId xmlns:a16="http://schemas.microsoft.com/office/drawing/2014/main" id="{FDC68646-A063-8EE5-1AAC-21106E73455B}"/>
              </a:ext>
            </a:extLst>
          </p:cNvPr>
          <p:cNvSpPr txBox="1">
            <a:spLocks/>
          </p:cNvSpPr>
          <p:nvPr userDrawn="1"/>
        </p:nvSpPr>
        <p:spPr>
          <a:xfrm>
            <a:off x="1957114" y="3342589"/>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4" name="Picture Placeholder 2">
            <a:extLst>
              <a:ext uri="{FF2B5EF4-FFF2-40B4-BE49-F238E27FC236}">
                <a16:creationId xmlns:a16="http://schemas.microsoft.com/office/drawing/2014/main" id="{8A8D0AA5-B6D4-34A5-02C4-C6D15365676E}"/>
              </a:ext>
            </a:extLst>
          </p:cNvPr>
          <p:cNvSpPr>
            <a:spLocks noGrp="1"/>
          </p:cNvSpPr>
          <p:nvPr>
            <p:ph type="pic" idx="10"/>
          </p:nvPr>
        </p:nvSpPr>
        <p:spPr>
          <a:xfrm flipH="1">
            <a:off x="1064712" y="1945416"/>
            <a:ext cx="703135" cy="703135"/>
          </a:xfrm>
        </p:spPr>
        <p:txBody>
          <a:bodyPr anchor="ctr">
            <a:normAutofit/>
          </a:bodyPr>
          <a:lstStyle>
            <a:lvl1pPr marL="0" indent="0" algn="ctr">
              <a:buNone/>
              <a:defRPr sz="1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7" name="Title Placeholder 1">
            <a:extLst>
              <a:ext uri="{FF2B5EF4-FFF2-40B4-BE49-F238E27FC236}">
                <a16:creationId xmlns:a16="http://schemas.microsoft.com/office/drawing/2014/main" id="{23F9C957-D214-B5FB-4786-601289F234A9}"/>
              </a:ext>
            </a:extLst>
          </p:cNvPr>
          <p:cNvSpPr txBox="1">
            <a:spLocks/>
          </p:cNvSpPr>
          <p:nvPr userDrawn="1"/>
        </p:nvSpPr>
        <p:spPr>
          <a:xfrm>
            <a:off x="1957114" y="2138233"/>
            <a:ext cx="3594100" cy="3175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pPr marL="285750" indent="-285750">
              <a:buFont typeface="Arial" panose="020B0604020202020204" pitchFamily="34" charset="0"/>
              <a:buChar char="•"/>
            </a:pPr>
            <a:r>
              <a:rPr lang="en-GB" sz="1600" b="0" i="0">
                <a:latin typeface="Overpass Medium" pitchFamily="2" charset="77"/>
                <a:ea typeface="Inter" panose="020B0502030000000004" pitchFamily="34" charset="0"/>
              </a:rPr>
              <a:t>Click here to edit text</a:t>
            </a:r>
            <a:endParaRPr lang="en-US" sz="1600" b="0" i="0">
              <a:latin typeface="Overpass Medium" pitchFamily="2" charset="77"/>
              <a:ea typeface="Inter" panose="020B0502030000000004" pitchFamily="34" charset="0"/>
            </a:endParaRPr>
          </a:p>
        </p:txBody>
      </p:sp>
      <p:sp>
        <p:nvSpPr>
          <p:cNvPr id="5" name="Title Placeholder 1">
            <a:extLst>
              <a:ext uri="{FF2B5EF4-FFF2-40B4-BE49-F238E27FC236}">
                <a16:creationId xmlns:a16="http://schemas.microsoft.com/office/drawing/2014/main" id="{FD3D65C7-BC80-3EB0-591B-432566BAA146}"/>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20229053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Orange - Blank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ECE98CE-E6B1-EAE5-16DF-9A3617430A54}"/>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5">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AAF11BFC-F88B-6D81-1B9D-B2A71AE382D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2105755-8495-C8D5-AB0D-04FB927B7C6C}"/>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DF910C6-7769-C2B5-FCEA-46DCE0E70320}"/>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27940261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Orange - Blank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1655204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Orange - Blank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346DB127-F80F-74DC-B703-44A60061270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5283E50-1404-14AD-8978-1ACDC78A0269}"/>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ECE3E8-B6A0-C7C4-1F4C-DA8CDF4B1E99}"/>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34011363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Orange - Blank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137288-2355-9B11-DDAD-9786E4AB4ACE}"/>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8B737A-F89B-34F6-DA42-6086DB404E1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19707" y="547910"/>
            <a:ext cx="1047780" cy="570170"/>
          </a:xfrm>
          <a:prstGeom prst="rect">
            <a:avLst/>
          </a:prstGeom>
        </p:spPr>
      </p:pic>
    </p:spTree>
    <p:extLst>
      <p:ext uri="{BB962C8B-B14F-4D97-AF65-F5344CB8AC3E}">
        <p14:creationId xmlns:p14="http://schemas.microsoft.com/office/powerpoint/2010/main" val="21009383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Orange - Thank You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3B80767-282F-A1BB-005C-5B9711885C8C}"/>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9A7129F-94F2-944E-7C7C-A35310D5F4A8}"/>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8" name="Rectangle 7">
            <a:extLst>
              <a:ext uri="{FF2B5EF4-FFF2-40B4-BE49-F238E27FC236}">
                <a16:creationId xmlns:a16="http://schemas.microsoft.com/office/drawing/2014/main" id="{4696B113-4526-1089-B964-C0036F062AD9}"/>
              </a:ext>
              <a:ext uri="{C183D7F6-B498-43B3-948B-1728B52AA6E4}">
                <adec:decorative xmlns:adec="http://schemas.microsoft.com/office/drawing/2017/decorative" val="1"/>
              </a:ext>
            </a:extLst>
          </p:cNvPr>
          <p:cNvSpPr/>
          <p:nvPr userDrawn="1"/>
        </p:nvSpPr>
        <p:spPr>
          <a:xfrm>
            <a:off x="7343718" y="-14634"/>
            <a:ext cx="2502879" cy="121635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412D07-5209-4E33-AB48-842577BE3A39}"/>
              </a:ext>
              <a:ext uri="{C183D7F6-B498-43B3-948B-1728B52AA6E4}">
                <adec:decorative xmlns:adec="http://schemas.microsoft.com/office/drawing/2017/decorative" val="1"/>
              </a:ext>
            </a:extLst>
          </p:cNvPr>
          <p:cNvSpPr/>
          <p:nvPr userDrawn="1"/>
        </p:nvSpPr>
        <p:spPr>
          <a:xfrm>
            <a:off x="9846596" y="1210817"/>
            <a:ext cx="2401521" cy="118646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F426E3-7DDE-FF9A-DF69-CF0CBB4830E8}"/>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1AF6C7F3-7AE7-AD0E-C562-596E1CE72AAF}"/>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Placeholder 1">
            <a:extLst>
              <a:ext uri="{FF2B5EF4-FFF2-40B4-BE49-F238E27FC236}">
                <a16:creationId xmlns:a16="http://schemas.microsoft.com/office/drawing/2014/main" id="{4A7488FC-7D2E-4214-49A9-6F80CDF038FE}"/>
              </a:ext>
            </a:extLst>
          </p:cNvPr>
          <p:cNvSpPr txBox="1">
            <a:spLocks/>
          </p:cNvSpPr>
          <p:nvPr userDrawn="1"/>
        </p:nvSpPr>
        <p:spPr>
          <a:xfrm>
            <a:off x="445247" y="2903770"/>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sz="8800" b="1">
                <a:solidFill>
                  <a:schemeClr val="bg1"/>
                </a:solidFill>
                <a:latin typeface="Overpass" pitchFamily="2" charset="77"/>
              </a:rPr>
              <a:t>Thank </a:t>
            </a:r>
          </a:p>
          <a:p>
            <a:r>
              <a:rPr lang="en-GB" sz="8800" b="1">
                <a:solidFill>
                  <a:schemeClr val="bg1"/>
                </a:solidFill>
                <a:latin typeface="Overpass" pitchFamily="2" charset="77"/>
              </a:rPr>
              <a:t>You.</a:t>
            </a:r>
            <a:endParaRPr lang="en-GB" sz="8800">
              <a:solidFill>
                <a:schemeClr val="bg1"/>
              </a:solidFill>
              <a:latin typeface="Overpass" pitchFamily="2" charset="77"/>
            </a:endParaRPr>
          </a:p>
        </p:txBody>
      </p:sp>
    </p:spTree>
    <p:extLst>
      <p:ext uri="{BB962C8B-B14F-4D97-AF65-F5344CB8AC3E}">
        <p14:creationId xmlns:p14="http://schemas.microsoft.com/office/powerpoint/2010/main" val="16036438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Red - Photo Intro Dark">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EF0E8510-F2FC-BACD-8A1C-00D301F357E4}"/>
              </a:ext>
              <a:ext uri="{C183D7F6-B498-43B3-948B-1728B52AA6E4}">
                <adec:decorative xmlns:adec="http://schemas.microsoft.com/office/drawing/2017/decorative" val="1"/>
              </a:ext>
            </a:extLst>
          </p:cNvPr>
          <p:cNvSpPr/>
          <p:nvPr userDrawn="1"/>
        </p:nvSpPr>
        <p:spPr>
          <a:xfrm>
            <a:off x="-55841" y="-12237"/>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7673C08-6275-2C54-D9AF-698F2CDEC3CF}"/>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5" name="Rectangle 4">
            <a:extLst>
              <a:ext uri="{FF2B5EF4-FFF2-40B4-BE49-F238E27FC236}">
                <a16:creationId xmlns:a16="http://schemas.microsoft.com/office/drawing/2014/main" id="{516B28D9-BB8E-CBDA-E864-E8FCF67A0EF6}"/>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arallelogram 5">
            <a:extLst>
              <a:ext uri="{FF2B5EF4-FFF2-40B4-BE49-F238E27FC236}">
                <a16:creationId xmlns:a16="http://schemas.microsoft.com/office/drawing/2014/main" id="{824C9048-BB85-2F54-E8DA-83F2FD06977D}"/>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ross lit image of a male looking to the right with an ambitious facial expression.">
            <a:extLst>
              <a:ext uri="{FF2B5EF4-FFF2-40B4-BE49-F238E27FC236}">
                <a16:creationId xmlns:a16="http://schemas.microsoft.com/office/drawing/2014/main" id="{B5E81FCE-605A-3FB0-3DF0-70CAAC6F1F9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flipH="1">
            <a:off x="6655655" y="-1927275"/>
            <a:ext cx="5186290" cy="8931991"/>
          </a:xfrm>
          <a:prstGeom prst="rect">
            <a:avLst/>
          </a:prstGeom>
        </p:spPr>
      </p:pic>
      <p:sp>
        <p:nvSpPr>
          <p:cNvPr id="8" name="Parallelogram 7">
            <a:extLst>
              <a:ext uri="{FF2B5EF4-FFF2-40B4-BE49-F238E27FC236}">
                <a16:creationId xmlns:a16="http://schemas.microsoft.com/office/drawing/2014/main" id="{2ED64FC8-2263-3A43-DB30-3A29738E8567}"/>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A56F1DE-F3CF-94A9-07BA-1EAEE8399E99}"/>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Placeholder 1">
            <a:extLst>
              <a:ext uri="{FF2B5EF4-FFF2-40B4-BE49-F238E27FC236}">
                <a16:creationId xmlns:a16="http://schemas.microsoft.com/office/drawing/2014/main" id="{13A504B6-B998-5367-D92E-EFC8E5FA7B5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27" name="Title Placeholder 1">
            <a:extLst>
              <a:ext uri="{FF2B5EF4-FFF2-40B4-BE49-F238E27FC236}">
                <a16:creationId xmlns:a16="http://schemas.microsoft.com/office/drawing/2014/main" id="{80A33B6B-29FD-5876-D257-3051F2EEA5A2}"/>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chemeClr val="bg1"/>
                </a:solidFill>
                <a:latin typeface="Overpass" pitchFamily="2" charset="77"/>
              </a:rPr>
              <a:t>We’re here to make ambition count.</a:t>
            </a:r>
            <a:endParaRPr lang="en-GB">
              <a:solidFill>
                <a:schemeClr val="bg1"/>
              </a:solidFill>
              <a:latin typeface="Overpass" pitchFamily="2" charset="77"/>
            </a:endParaRPr>
          </a:p>
        </p:txBody>
      </p:sp>
    </p:spTree>
    <p:extLst>
      <p:ext uri="{BB962C8B-B14F-4D97-AF65-F5344CB8AC3E}">
        <p14:creationId xmlns:p14="http://schemas.microsoft.com/office/powerpoint/2010/main" val="2936637300"/>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Red - Photo Intro Ligh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535CB18-7EFD-D20F-C0F7-4E3FB22AACFC}"/>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CAD5AB5-D692-DEF6-586A-61427A18B27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8" name="Rectangle 7">
            <a:extLst>
              <a:ext uri="{FF2B5EF4-FFF2-40B4-BE49-F238E27FC236}">
                <a16:creationId xmlns:a16="http://schemas.microsoft.com/office/drawing/2014/main" id="{CA6DC6C3-0411-B839-E141-FF9178A6FE64}"/>
              </a:ext>
              <a:ext uri="{C183D7F6-B498-43B3-948B-1728B52AA6E4}">
                <adec:decorative xmlns:adec="http://schemas.microsoft.com/office/drawing/2017/decorative" val="1"/>
              </a:ext>
            </a:extLst>
          </p:cNvPr>
          <p:cNvSpPr/>
          <p:nvPr userDrawn="1"/>
        </p:nvSpPr>
        <p:spPr>
          <a:xfrm>
            <a:off x="6876683" y="-12238"/>
            <a:ext cx="1743284" cy="34917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29C7E824-6A00-3EB4-DEC7-DF03377467BA}"/>
              </a:ext>
              <a:ext uri="{C183D7F6-B498-43B3-948B-1728B52AA6E4}">
                <adec:decorative xmlns:adec="http://schemas.microsoft.com/office/drawing/2017/decorative" val="1"/>
              </a:ext>
            </a:extLst>
          </p:cNvPr>
          <p:cNvSpPr/>
          <p:nvPr userDrawn="1"/>
        </p:nvSpPr>
        <p:spPr>
          <a:xfrm flipV="1">
            <a:off x="8619966" y="3479468"/>
            <a:ext cx="3684009" cy="3657601"/>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ross lit image of a male looking to the right with an ambitious facial expression.">
            <a:extLst>
              <a:ext uri="{FF2B5EF4-FFF2-40B4-BE49-F238E27FC236}">
                <a16:creationId xmlns:a16="http://schemas.microsoft.com/office/drawing/2014/main" id="{1DB54A30-E324-9817-8335-53A1CE0D1A8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flipH="1">
            <a:off x="6655655" y="-1927275"/>
            <a:ext cx="5186290" cy="8931991"/>
          </a:xfrm>
          <a:prstGeom prst="rect">
            <a:avLst/>
          </a:prstGeom>
        </p:spPr>
      </p:pic>
      <p:sp>
        <p:nvSpPr>
          <p:cNvPr id="13" name="Parallelogram 12">
            <a:extLst>
              <a:ext uri="{FF2B5EF4-FFF2-40B4-BE49-F238E27FC236}">
                <a16:creationId xmlns:a16="http://schemas.microsoft.com/office/drawing/2014/main" id="{3D76B9BF-A377-9449-7A6D-56AD7D27B289}"/>
              </a:ext>
              <a:ext uri="{C183D7F6-B498-43B3-948B-1728B52AA6E4}">
                <adec:decorative xmlns:adec="http://schemas.microsoft.com/office/drawing/2017/decorative" val="1"/>
              </a:ext>
            </a:extLst>
          </p:cNvPr>
          <p:cNvSpPr/>
          <p:nvPr userDrawn="1"/>
        </p:nvSpPr>
        <p:spPr>
          <a:xfrm flipH="1" flipV="1">
            <a:off x="10363250" y="1768651"/>
            <a:ext cx="2701924" cy="1710816"/>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A0CE64-07D8-193D-51D5-9965DFE5E697}"/>
              </a:ext>
              <a:ext uri="{C183D7F6-B498-43B3-948B-1728B52AA6E4}">
                <adec:decorative xmlns:adec="http://schemas.microsoft.com/office/drawing/2017/decorative" val="1"/>
              </a:ext>
            </a:extLst>
          </p:cNvPr>
          <p:cNvSpPr/>
          <p:nvPr userDrawn="1"/>
        </p:nvSpPr>
        <p:spPr>
          <a:xfrm>
            <a:off x="6876683" y="5367646"/>
            <a:ext cx="1743284" cy="1637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Placeholder 1">
            <a:extLst>
              <a:ext uri="{FF2B5EF4-FFF2-40B4-BE49-F238E27FC236}">
                <a16:creationId xmlns:a16="http://schemas.microsoft.com/office/drawing/2014/main" id="{F7C3F1B0-E430-A87A-6F14-D9C44DAE8D24}"/>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16" name="Title Placeholder 1">
            <a:extLst>
              <a:ext uri="{FF2B5EF4-FFF2-40B4-BE49-F238E27FC236}">
                <a16:creationId xmlns:a16="http://schemas.microsoft.com/office/drawing/2014/main" id="{112A3EB8-AA17-F47B-3889-EA675427C8E5}"/>
              </a:ext>
            </a:extLst>
          </p:cNvPr>
          <p:cNvSpPr>
            <a:spLocks noGrp="1"/>
          </p:cNvSpPr>
          <p:nvPr>
            <p:ph type="title" hasCustomPrompt="1"/>
          </p:nvPr>
        </p:nvSpPr>
        <p:spPr>
          <a:xfrm>
            <a:off x="445247" y="2521834"/>
            <a:ext cx="5650753" cy="2354735"/>
          </a:xfrm>
          <a:prstGeom prst="rect">
            <a:avLst/>
          </a:prstGeom>
        </p:spPr>
        <p:txBody>
          <a:bodyPr vert="horz" lIns="91440" tIns="45720" rIns="91440" bIns="45720" rtlCol="0" anchor="ctr">
            <a:noAutofit/>
          </a:bodyPr>
          <a:lstStyle>
            <a:lvl1pPr>
              <a:defRPr lang="en-GB" sz="6000" b="0" i="0" smtClean="0">
                <a:effectLst/>
                <a:latin typeface="Overpass SemiBold" pitchFamily="2" charset="77"/>
              </a:defRPr>
            </a:lvl1pPr>
          </a:lstStyle>
          <a:p>
            <a:r>
              <a:rPr lang="en-GB" b="1">
                <a:solidFill>
                  <a:srgbClr val="00040E"/>
                </a:solidFill>
                <a:effectLst/>
                <a:latin typeface="Overpass" pitchFamily="2" charset="77"/>
              </a:rPr>
              <a:t>We’re here to make ambition count.</a:t>
            </a:r>
            <a:endParaRPr lang="en-GB">
              <a:solidFill>
                <a:srgbClr val="00040E"/>
              </a:solidFill>
              <a:effectLst/>
              <a:latin typeface="Overpass" pitchFamily="2" charset="77"/>
            </a:endParaRPr>
          </a:p>
        </p:txBody>
      </p:sp>
    </p:spTree>
    <p:extLst>
      <p:ext uri="{BB962C8B-B14F-4D97-AF65-F5344CB8AC3E}">
        <p14:creationId xmlns:p14="http://schemas.microsoft.com/office/powerpoint/2010/main" val="3928781169"/>
      </p:ext>
    </p:extLst>
  </p:cSld>
  <p:clrMapOvr>
    <a:masterClrMapping/>
  </p:clrMapOvr>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Red - Text Intro 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CCF0-0E68-2344-0C98-D4A2A2DA2F52}"/>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58F2AEE-E22C-312D-54EE-443CA81A38B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20" name="Rectangle 19">
            <a:extLst>
              <a:ext uri="{FF2B5EF4-FFF2-40B4-BE49-F238E27FC236}">
                <a16:creationId xmlns:a16="http://schemas.microsoft.com/office/drawing/2014/main" id="{DC6847C5-3628-7B0D-55A2-7E1AC69D5093}"/>
              </a:ext>
              <a:ext uri="{C183D7F6-B498-43B3-948B-1728B52AA6E4}">
                <adec:decorative xmlns:adec="http://schemas.microsoft.com/office/drawing/2017/decorative" val="1"/>
              </a:ext>
            </a:extLst>
          </p:cNvPr>
          <p:cNvSpPr/>
          <p:nvPr userDrawn="1"/>
        </p:nvSpPr>
        <p:spPr>
          <a:xfrm>
            <a:off x="9638395" y="1324053"/>
            <a:ext cx="1376483" cy="28620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F3CBBBC-6986-5A41-492D-8D557DCAED90}"/>
              </a:ext>
              <a:ext uri="{C183D7F6-B498-43B3-948B-1728B52AA6E4}">
                <adec:decorative xmlns:adec="http://schemas.microsoft.com/office/drawing/2017/decorative" val="1"/>
              </a:ext>
            </a:extLst>
          </p:cNvPr>
          <p:cNvSpPr/>
          <p:nvPr userDrawn="1"/>
        </p:nvSpPr>
        <p:spPr>
          <a:xfrm flipH="1" flipV="1">
            <a:off x="6742827" y="4169183"/>
            <a:ext cx="2890672" cy="3180917"/>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E29437A-80F1-A9A2-1E44-113CFC1AEE5C}"/>
              </a:ext>
              <a:ext uri="{C183D7F6-B498-43B3-948B-1728B52AA6E4}">
                <adec:decorative xmlns:adec="http://schemas.microsoft.com/office/drawing/2017/decorative" val="1"/>
              </a:ext>
            </a:extLst>
          </p:cNvPr>
          <p:cNvSpPr/>
          <p:nvPr userDrawn="1"/>
        </p:nvSpPr>
        <p:spPr>
          <a:xfrm>
            <a:off x="11016963" y="-8167"/>
            <a:ext cx="1182017" cy="132747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043BDA2-729E-5F9D-78ED-239D7BD07A91}"/>
              </a:ext>
              <a:ext uri="{C183D7F6-B498-43B3-948B-1728B52AA6E4}">
                <adec:decorative xmlns:adec="http://schemas.microsoft.com/office/drawing/2017/decorative" val="1"/>
              </a:ext>
            </a:extLst>
          </p:cNvPr>
          <p:cNvSpPr/>
          <p:nvPr userDrawn="1"/>
        </p:nvSpPr>
        <p:spPr>
          <a:xfrm>
            <a:off x="11021857" y="4190662"/>
            <a:ext cx="1182017" cy="119693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a:extLst>
              <a:ext uri="{FF2B5EF4-FFF2-40B4-BE49-F238E27FC236}">
                <a16:creationId xmlns:a16="http://schemas.microsoft.com/office/drawing/2014/main" id="{6D5B2378-5A85-2C36-B345-5BB2BF5B5DE8}"/>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tx1"/>
                </a:solidFill>
                <a:effectLst/>
                <a:latin typeface="Overpass Medium" pitchFamily="2" charset="77"/>
                <a:ea typeface="+mj-ea"/>
                <a:cs typeface="+mj-cs"/>
              </a:rPr>
              <a:t>Stand for ambition </a:t>
            </a:r>
            <a:r>
              <a:rPr lang="en-GB" sz="1800" b="1" kern="1200" err="1">
                <a:solidFill>
                  <a:schemeClr val="tx1"/>
                </a:solidFill>
                <a:effectLst/>
                <a:latin typeface="Overpass Medium" pitchFamily="2" charset="77"/>
                <a:ea typeface="+mj-ea"/>
                <a:cs typeface="+mj-cs"/>
              </a:rPr>
              <a:t>Kent.ac.uk</a:t>
            </a:r>
            <a:endParaRPr lang="en-GB" sz="1800" b="1" kern="1200">
              <a:solidFill>
                <a:schemeClr val="tx1"/>
              </a:solidFill>
              <a:effectLst/>
              <a:latin typeface="Overpass Medium" pitchFamily="2" charset="77"/>
              <a:ea typeface="+mj-ea"/>
              <a:cs typeface="+mj-cs"/>
            </a:endParaRPr>
          </a:p>
        </p:txBody>
      </p:sp>
      <p:sp>
        <p:nvSpPr>
          <p:cNvPr id="10" name="Title Placeholder 1">
            <a:extLst>
              <a:ext uri="{FF2B5EF4-FFF2-40B4-BE49-F238E27FC236}">
                <a16:creationId xmlns:a16="http://schemas.microsoft.com/office/drawing/2014/main" id="{E5290B86-8A28-C92E-FB7F-3D40C4907BE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rgbClr val="00040E"/>
                </a:solidFill>
                <a:latin typeface="Overpass" pitchFamily="2" charset="77"/>
              </a:rPr>
              <a:t>We’re here to make ambition count.</a:t>
            </a:r>
            <a:endParaRPr lang="en-GB">
              <a:solidFill>
                <a:srgbClr val="00040E"/>
              </a:solidFill>
              <a:latin typeface="Overpass" pitchFamily="2" charset="77"/>
            </a:endParaRPr>
          </a:p>
        </p:txBody>
      </p:sp>
    </p:spTree>
    <p:extLst>
      <p:ext uri="{BB962C8B-B14F-4D97-AF65-F5344CB8AC3E}">
        <p14:creationId xmlns:p14="http://schemas.microsoft.com/office/powerpoint/2010/main" val="1695241140"/>
      </p:ext>
    </p:extLst>
  </p:cSld>
  <p:clrMapOvr>
    <a:masterClrMapping/>
  </p:clrMapOvr>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Red - Text Intro Dark">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29218735-3ABC-B6CD-7898-9BEC1A8BB312}"/>
              </a:ext>
              <a:ext uri="{C183D7F6-B498-43B3-948B-1728B52AA6E4}">
                <adec:decorative xmlns:adec="http://schemas.microsoft.com/office/drawing/2017/decorative" val="1"/>
              </a:ext>
            </a:extLst>
          </p:cNvPr>
          <p:cNvSpPr/>
          <p:nvPr userDrawn="1"/>
        </p:nvSpPr>
        <p:spPr>
          <a:xfrm>
            <a:off x="-55841" y="-11875"/>
            <a:ext cx="12299029" cy="69295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0663221-2E1F-2ED5-34C8-2D6A681FAB2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9663" y="547910"/>
            <a:ext cx="1047780" cy="570170"/>
          </a:xfrm>
          <a:prstGeom prst="rect">
            <a:avLst/>
          </a:prstGeom>
        </p:spPr>
      </p:pic>
      <p:sp>
        <p:nvSpPr>
          <p:cNvPr id="30" name="Rectangle 29">
            <a:extLst>
              <a:ext uri="{FF2B5EF4-FFF2-40B4-BE49-F238E27FC236}">
                <a16:creationId xmlns:a16="http://schemas.microsoft.com/office/drawing/2014/main" id="{83AD5165-5BBA-B9C9-5DFA-B7572C3C0C0C}"/>
              </a:ext>
              <a:ext uri="{C183D7F6-B498-43B3-948B-1728B52AA6E4}">
                <adec:decorative xmlns:adec="http://schemas.microsoft.com/office/drawing/2017/decorative" val="1"/>
              </a:ext>
            </a:extLst>
          </p:cNvPr>
          <p:cNvSpPr/>
          <p:nvPr userDrawn="1"/>
        </p:nvSpPr>
        <p:spPr>
          <a:xfrm>
            <a:off x="7329758" y="-7654"/>
            <a:ext cx="2502879" cy="12163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82C501D-E620-5C46-9119-A1ED9E2D1841}"/>
              </a:ext>
              <a:ext uri="{C183D7F6-B498-43B3-948B-1728B52AA6E4}">
                <adec:decorative xmlns:adec="http://schemas.microsoft.com/office/drawing/2017/decorative" val="1"/>
              </a:ext>
            </a:extLst>
          </p:cNvPr>
          <p:cNvSpPr/>
          <p:nvPr userDrawn="1"/>
        </p:nvSpPr>
        <p:spPr>
          <a:xfrm>
            <a:off x="9846596" y="1223054"/>
            <a:ext cx="2401521" cy="118646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9A17D18-C326-6DF0-DED1-8694B6DA3050}"/>
              </a:ext>
              <a:ext uri="{C183D7F6-B498-43B3-948B-1728B52AA6E4}">
                <adec:decorative xmlns:adec="http://schemas.microsoft.com/office/drawing/2017/decorative" val="1"/>
              </a:ext>
            </a:extLst>
          </p:cNvPr>
          <p:cNvSpPr/>
          <p:nvPr userDrawn="1"/>
        </p:nvSpPr>
        <p:spPr>
          <a:xfrm>
            <a:off x="8648409" y="2397284"/>
            <a:ext cx="1186365" cy="11955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arallelogram 35">
            <a:extLst>
              <a:ext uri="{FF2B5EF4-FFF2-40B4-BE49-F238E27FC236}">
                <a16:creationId xmlns:a16="http://schemas.microsoft.com/office/drawing/2014/main" id="{BAEC76CA-EB52-9A0F-C917-37D45BFE6CDE}"/>
              </a:ext>
              <a:ext uri="{C183D7F6-B498-43B3-948B-1728B52AA6E4}">
                <adec:decorative xmlns:adec="http://schemas.microsoft.com/office/drawing/2017/decorative" val="1"/>
              </a:ext>
            </a:extLst>
          </p:cNvPr>
          <p:cNvSpPr/>
          <p:nvPr userDrawn="1"/>
        </p:nvSpPr>
        <p:spPr>
          <a:xfrm rot="16200000" flipV="1">
            <a:off x="6265890" y="3576287"/>
            <a:ext cx="2354735" cy="2401518"/>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61E5BD0A-DFD0-BDA5-1276-66B27DA71CD6}"/>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bg1"/>
                </a:solidFill>
                <a:effectLst/>
                <a:latin typeface="Overpass Medium" pitchFamily="2" charset="77"/>
                <a:ea typeface="+mj-ea"/>
                <a:cs typeface="+mj-cs"/>
              </a:rPr>
              <a:t>Stand for ambition </a:t>
            </a:r>
            <a:r>
              <a:rPr lang="en-GB" sz="1800" b="1" kern="1200" err="1">
                <a:solidFill>
                  <a:schemeClr val="bg1"/>
                </a:solidFill>
                <a:effectLst/>
                <a:latin typeface="Overpass Medium" pitchFamily="2" charset="77"/>
                <a:ea typeface="+mj-ea"/>
                <a:cs typeface="+mj-cs"/>
              </a:rPr>
              <a:t>Kent.ac.uk</a:t>
            </a:r>
            <a:endParaRPr lang="en-GB" sz="1800" b="1" kern="1200">
              <a:solidFill>
                <a:schemeClr val="bg1"/>
              </a:solidFill>
              <a:effectLst/>
              <a:latin typeface="Overpass Medium" pitchFamily="2" charset="77"/>
              <a:ea typeface="+mj-ea"/>
              <a:cs typeface="+mj-cs"/>
            </a:endParaRPr>
          </a:p>
        </p:txBody>
      </p:sp>
      <p:sp>
        <p:nvSpPr>
          <p:cNvPr id="13" name="Title Placeholder 1">
            <a:extLst>
              <a:ext uri="{FF2B5EF4-FFF2-40B4-BE49-F238E27FC236}">
                <a16:creationId xmlns:a16="http://schemas.microsoft.com/office/drawing/2014/main" id="{7170A5A0-522E-37BB-686D-1AC48B766309}"/>
              </a:ext>
            </a:extLst>
          </p:cNvPr>
          <p:cNvSpPr txBox="1">
            <a:spLocks/>
          </p:cNvSpPr>
          <p:nvPr userDrawn="1"/>
        </p:nvSpPr>
        <p:spPr>
          <a:xfrm>
            <a:off x="445247" y="2521834"/>
            <a:ext cx="6210408" cy="2354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0" i="0" kern="1200" smtClean="0">
                <a:solidFill>
                  <a:schemeClr val="tx1"/>
                </a:solidFill>
                <a:effectLst/>
                <a:latin typeface="Overpass SemiBold" pitchFamily="2" charset="77"/>
                <a:ea typeface="+mj-ea"/>
                <a:cs typeface="+mj-cs"/>
              </a:defRPr>
            </a:lvl1pPr>
          </a:lstStyle>
          <a:p>
            <a:r>
              <a:rPr lang="en-GB" b="1">
                <a:solidFill>
                  <a:schemeClr val="bg1"/>
                </a:solidFill>
                <a:latin typeface="Overpass" pitchFamily="2" charset="77"/>
              </a:rPr>
              <a:t>We’re here to make ambition count.</a:t>
            </a:r>
            <a:endParaRPr lang="en-GB">
              <a:solidFill>
                <a:schemeClr val="bg1"/>
              </a:solidFill>
              <a:latin typeface="Overpass" pitchFamily="2" charset="77"/>
            </a:endParaRPr>
          </a:p>
        </p:txBody>
      </p:sp>
    </p:spTree>
    <p:extLst>
      <p:ext uri="{BB962C8B-B14F-4D97-AF65-F5344CB8AC3E}">
        <p14:creationId xmlns:p14="http://schemas.microsoft.com/office/powerpoint/2010/main" val="1523709868"/>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 - Tex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23D45E-DB47-7FFE-1170-108C289B4DC2}"/>
              </a:ext>
              <a:ext uri="{C183D7F6-B498-43B3-948B-1728B52AA6E4}">
                <adec:decorative xmlns:adec="http://schemas.microsoft.com/office/drawing/2017/decorative" val="1"/>
              </a:ext>
            </a:extLst>
          </p:cNvPr>
          <p:cNvSpPr/>
          <p:nvPr userDrawn="1"/>
        </p:nvSpPr>
        <p:spPr>
          <a:xfrm>
            <a:off x="0" y="-36768"/>
            <a:ext cx="12209956" cy="6894768"/>
          </a:xfrm>
          <a:prstGeom prst="rect">
            <a:avLst/>
          </a:prstGeom>
          <a:solidFill>
            <a:schemeClr val="accent1">
              <a:lumMod val="20000"/>
              <a:lumOff val="8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4002012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Red -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529172-32AD-C17A-3BB1-F204CAA564B1}"/>
              </a:ext>
              <a:ext uri="{C183D7F6-B498-43B3-948B-1728B52AA6E4}">
                <adec:decorative xmlns:adec="http://schemas.microsoft.com/office/drawing/2017/decorative" val="1"/>
              </a:ext>
            </a:extLst>
          </p:cNvPr>
          <p:cNvSpPr/>
          <p:nvPr userDrawn="1"/>
        </p:nvSpPr>
        <p:spPr>
          <a:xfrm>
            <a:off x="-13186" y="-36768"/>
            <a:ext cx="12205185"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0" name="Straight Connector 19">
            <a:extLst>
              <a:ext uri="{FF2B5EF4-FFF2-40B4-BE49-F238E27FC236}">
                <a16:creationId xmlns:a16="http://schemas.microsoft.com/office/drawing/2014/main" id="{C6E60E21-0F4B-C2C6-33CE-E2761EED9AD6}"/>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9357F080-168E-FEC2-F970-6089DB890513}"/>
              </a:ext>
              <a:ext uri="{C183D7F6-B498-43B3-948B-1728B52AA6E4}">
                <adec:decorative xmlns:adec="http://schemas.microsoft.com/office/drawing/2017/decorative" val="1"/>
              </a:ext>
            </a:extLst>
          </p:cNvPr>
          <p:cNvSpPr/>
          <p:nvPr userDrawn="1"/>
        </p:nvSpPr>
        <p:spPr>
          <a:xfrm>
            <a:off x="10829490" y="-4463"/>
            <a:ext cx="687192" cy="68719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55C63E-798F-9EC1-3C63-93A04D794A5F}"/>
              </a:ext>
              <a:ext uri="{C183D7F6-B498-43B3-948B-1728B52AA6E4}">
                <adec:decorative xmlns:adec="http://schemas.microsoft.com/office/drawing/2017/decorative" val="1"/>
              </a:ext>
            </a:extLst>
          </p:cNvPr>
          <p:cNvSpPr/>
          <p:nvPr userDrawn="1"/>
        </p:nvSpPr>
        <p:spPr>
          <a:xfrm>
            <a:off x="11516683" y="-8540"/>
            <a:ext cx="687192" cy="13654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3FEC0748-761A-CB38-657F-6662B4275BAE}"/>
              </a:ext>
              <a:ext uri="{C183D7F6-B498-43B3-948B-1728B52AA6E4}">
                <adec:decorative xmlns:adec="http://schemas.microsoft.com/office/drawing/2017/decorative" val="1"/>
              </a:ext>
            </a:extLst>
          </p:cNvPr>
          <p:cNvSpPr/>
          <p:nvPr userDrawn="1"/>
        </p:nvSpPr>
        <p:spPr>
          <a:xfrm flipV="1">
            <a:off x="10416133" y="3428998"/>
            <a:ext cx="1830502" cy="1818138"/>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2A3A2FCE-7724-89BE-8834-93E14319C252}"/>
              </a:ext>
              <a:ext uri="{C183D7F6-B498-43B3-948B-1728B52AA6E4}">
                <adec:decorative xmlns:adec="http://schemas.microsoft.com/office/drawing/2017/decorative" val="1"/>
              </a:ext>
            </a:extLst>
          </p:cNvPr>
          <p:cNvSpPr/>
          <p:nvPr userDrawn="1"/>
        </p:nvSpPr>
        <p:spPr>
          <a:xfrm flipH="1" flipV="1">
            <a:off x="10690826" y="5247136"/>
            <a:ext cx="2890672" cy="3180917"/>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Placeholder 1">
            <a:extLst>
              <a:ext uri="{FF2B5EF4-FFF2-40B4-BE49-F238E27FC236}">
                <a16:creationId xmlns:a16="http://schemas.microsoft.com/office/drawing/2014/main" id="{9A52A94D-B000-E47C-A28D-4CC13883AA65}"/>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9" name="Text Placeholder 7">
            <a:extLst>
              <a:ext uri="{FF2B5EF4-FFF2-40B4-BE49-F238E27FC236}">
                <a16:creationId xmlns:a16="http://schemas.microsoft.com/office/drawing/2014/main" id="{B6FB10BE-6CCD-C9B0-F91D-43688E79C22E}"/>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1" name="Title Placeholder 1">
            <a:extLst>
              <a:ext uri="{FF2B5EF4-FFF2-40B4-BE49-F238E27FC236}">
                <a16:creationId xmlns:a16="http://schemas.microsoft.com/office/drawing/2014/main" id="{FF427FB1-7054-E47A-3D4B-1D12D80F43F6}"/>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460342661"/>
      </p:ext>
    </p:extLst>
  </p:cSld>
  <p:clrMapOvr>
    <a:masterClrMapping/>
  </p:clrMapOvr>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Red - Text &amp; Picture 1">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2AB09399-9B3A-491E-4063-1F0848466ADA}"/>
              </a:ext>
            </a:extLst>
          </p:cNvPr>
          <p:cNvSpPr>
            <a:spLocks noGrp="1"/>
          </p:cNvSpPr>
          <p:nvPr>
            <p:ph type="pic" sz="quarter" idx="11"/>
          </p:nvPr>
        </p:nvSpPr>
        <p:spPr>
          <a:xfrm>
            <a:off x="7351713" y="0"/>
            <a:ext cx="4840288" cy="6858000"/>
          </a:xfrm>
        </p:spPr>
        <p:txBody>
          <a:bodyPr/>
          <a:lstStyle/>
          <a:p>
            <a:endParaRPr lang="en-US"/>
          </a:p>
        </p:txBody>
      </p:sp>
      <p:sp>
        <p:nvSpPr>
          <p:cNvPr id="6" name="Rectangle 5">
            <a:extLst>
              <a:ext uri="{FF2B5EF4-FFF2-40B4-BE49-F238E27FC236}">
                <a16:creationId xmlns:a16="http://schemas.microsoft.com/office/drawing/2014/main" id="{A3BC7F3F-8E85-EA5F-BA3E-A0A30A726F5C}"/>
              </a:ext>
              <a:ext uri="{C183D7F6-B498-43B3-948B-1728B52AA6E4}">
                <adec:decorative xmlns:adec="http://schemas.microsoft.com/office/drawing/2017/decorative" val="1"/>
              </a:ext>
            </a:extLst>
          </p:cNvPr>
          <p:cNvSpPr/>
          <p:nvPr userDrawn="1"/>
        </p:nvSpPr>
        <p:spPr>
          <a:xfrm>
            <a:off x="-13185" y="-36768"/>
            <a:ext cx="7364898"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6C61157D-8BA2-631D-FB3E-7B7F70FECFB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cxnSp>
        <p:nvCxnSpPr>
          <p:cNvPr id="26" name="Straight Connector 25">
            <a:extLst>
              <a:ext uri="{FF2B5EF4-FFF2-40B4-BE49-F238E27FC236}">
                <a16:creationId xmlns:a16="http://schemas.microsoft.com/office/drawing/2014/main" id="{45839C56-188C-DFEF-B4A2-E0B745ACE27B}"/>
              </a:ext>
            </a:extLst>
          </p:cNvPr>
          <p:cNvCxnSpPr>
            <a:cxnSpLocks/>
          </p:cNvCxnSpPr>
          <p:nvPr userDrawn="1"/>
        </p:nvCxnSpPr>
        <p:spPr>
          <a:xfrm>
            <a:off x="544010" y="4209526"/>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Parallelogram 34">
            <a:extLst>
              <a:ext uri="{FF2B5EF4-FFF2-40B4-BE49-F238E27FC236}">
                <a16:creationId xmlns:a16="http://schemas.microsoft.com/office/drawing/2014/main" id="{D8CECAB1-6987-08CB-C9CA-6486FB027FF1}"/>
              </a:ext>
              <a:ext uri="{C183D7F6-B498-43B3-948B-1728B52AA6E4}">
                <adec:decorative xmlns:adec="http://schemas.microsoft.com/office/drawing/2017/decorative" val="1"/>
              </a:ext>
            </a:extLst>
          </p:cNvPr>
          <p:cNvSpPr/>
          <p:nvPr userDrawn="1"/>
        </p:nvSpPr>
        <p:spPr>
          <a:xfrm flipV="1">
            <a:off x="10666407" y="-701652"/>
            <a:ext cx="2690171" cy="2743618"/>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822E957-B6D0-C95F-4B9A-1BABD52244FF}"/>
              </a:ext>
              <a:ext uri="{C183D7F6-B498-43B3-948B-1728B52AA6E4}">
                <adec:decorative xmlns:adec="http://schemas.microsoft.com/office/drawing/2017/decorative" val="1"/>
              </a:ext>
            </a:extLst>
          </p:cNvPr>
          <p:cNvSpPr/>
          <p:nvPr userDrawn="1"/>
        </p:nvSpPr>
        <p:spPr>
          <a:xfrm>
            <a:off x="7866190" y="1305033"/>
            <a:ext cx="514478" cy="51447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6517D83-6902-82AB-6525-E36485522B13}"/>
              </a:ext>
              <a:ext uri="{C183D7F6-B498-43B3-948B-1728B52AA6E4}">
                <adec:decorative xmlns:adec="http://schemas.microsoft.com/office/drawing/2017/decorative" val="1"/>
              </a:ext>
            </a:extLst>
          </p:cNvPr>
          <p:cNvSpPr/>
          <p:nvPr userDrawn="1"/>
        </p:nvSpPr>
        <p:spPr>
          <a:xfrm>
            <a:off x="6684173" y="-4023"/>
            <a:ext cx="1182017" cy="13233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F9FDF88-54F3-D3AF-0A23-032F206C4CA1}"/>
              </a:ext>
              <a:ext uri="{C183D7F6-B498-43B3-948B-1728B52AA6E4}">
                <adec:decorative xmlns:adec="http://schemas.microsoft.com/office/drawing/2017/decorative" val="1"/>
              </a:ext>
            </a:extLst>
          </p:cNvPr>
          <p:cNvSpPr/>
          <p:nvPr userDrawn="1"/>
        </p:nvSpPr>
        <p:spPr>
          <a:xfrm>
            <a:off x="7369661" y="6325588"/>
            <a:ext cx="1182017" cy="5691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Placeholder 1">
            <a:extLst>
              <a:ext uri="{FF2B5EF4-FFF2-40B4-BE49-F238E27FC236}">
                <a16:creationId xmlns:a16="http://schemas.microsoft.com/office/drawing/2014/main" id="{38727397-FC1C-C20B-344B-68D879580EBA}"/>
              </a:ext>
            </a:extLst>
          </p:cNvPr>
          <p:cNvSpPr txBox="1">
            <a:spLocks/>
          </p:cNvSpPr>
          <p:nvPr userDrawn="1"/>
        </p:nvSpPr>
        <p:spPr>
          <a:xfrm>
            <a:off x="445247" y="5862544"/>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3" name="Text Placeholder 7">
            <a:extLst>
              <a:ext uri="{FF2B5EF4-FFF2-40B4-BE49-F238E27FC236}">
                <a16:creationId xmlns:a16="http://schemas.microsoft.com/office/drawing/2014/main" id="{C033DB55-947A-305D-C322-8B9E30FE0F76}"/>
              </a:ext>
            </a:extLst>
          </p:cNvPr>
          <p:cNvSpPr>
            <a:spLocks noGrp="1"/>
          </p:cNvSpPr>
          <p:nvPr>
            <p:ph type="body" sz="quarter" idx="10" hasCustomPrompt="1"/>
          </p:nvPr>
        </p:nvSpPr>
        <p:spPr>
          <a:xfrm>
            <a:off x="437557"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2" name="Title Placeholder 1">
            <a:extLst>
              <a:ext uri="{FF2B5EF4-FFF2-40B4-BE49-F238E27FC236}">
                <a16:creationId xmlns:a16="http://schemas.microsoft.com/office/drawing/2014/main" id="{0A315236-3B32-771D-216E-7D6674D7C17E}"/>
              </a:ext>
            </a:extLst>
          </p:cNvPr>
          <p:cNvSpPr>
            <a:spLocks noGrp="1"/>
          </p:cNvSpPr>
          <p:nvPr>
            <p:ph type="title" hasCustomPrompt="1"/>
          </p:nvPr>
        </p:nvSpPr>
        <p:spPr>
          <a:xfrm>
            <a:off x="437557"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191153352"/>
      </p:ext>
    </p:extLst>
  </p:cSld>
  <p:clrMapOvr>
    <a:masterClrMapping/>
  </p:clrMapOvr>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Red - Text &amp; Picture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8D7C2E8-2D38-4B48-4DEA-CA6AE7C4B12B}"/>
              </a:ext>
            </a:extLst>
          </p:cNvPr>
          <p:cNvSpPr>
            <a:spLocks noGrp="1"/>
          </p:cNvSpPr>
          <p:nvPr>
            <p:ph type="pic" sz="quarter" idx="11"/>
          </p:nvPr>
        </p:nvSpPr>
        <p:spPr>
          <a:xfrm>
            <a:off x="-7689" y="0"/>
            <a:ext cx="4683858" cy="6858000"/>
          </a:xfrm>
        </p:spPr>
        <p:txBody>
          <a:bodyPr/>
          <a:lstStyle/>
          <a:p>
            <a:endParaRPr lang="en-US"/>
          </a:p>
        </p:txBody>
      </p:sp>
      <p:sp>
        <p:nvSpPr>
          <p:cNvPr id="10" name="Rectangle 9">
            <a:extLst>
              <a:ext uri="{FF2B5EF4-FFF2-40B4-BE49-F238E27FC236}">
                <a16:creationId xmlns:a16="http://schemas.microsoft.com/office/drawing/2014/main" id="{C1F8DAF5-1E36-0882-8186-D3347F17C6AB}"/>
              </a:ext>
              <a:ext uri="{C183D7F6-B498-43B3-948B-1728B52AA6E4}">
                <adec:decorative xmlns:adec="http://schemas.microsoft.com/office/drawing/2017/decorative" val="1"/>
              </a:ext>
            </a:extLst>
          </p:cNvPr>
          <p:cNvSpPr/>
          <p:nvPr userDrawn="1"/>
        </p:nvSpPr>
        <p:spPr>
          <a:xfrm>
            <a:off x="4676169" y="-36768"/>
            <a:ext cx="7515829"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4EB0D2B-4788-A74C-87A2-D7FA0613442D}"/>
              </a:ext>
            </a:extLst>
          </p:cNvPr>
          <p:cNvCxnSpPr>
            <a:cxnSpLocks/>
          </p:cNvCxnSpPr>
          <p:nvPr userDrawn="1"/>
        </p:nvCxnSpPr>
        <p:spPr>
          <a:xfrm>
            <a:off x="5760525" y="4116511"/>
            <a:ext cx="36576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6F8B3A0-932D-EACC-63D6-90F6DB87DAA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72310" y="-4463"/>
            <a:ext cx="687192" cy="687192"/>
          </a:xfrm>
          <a:prstGeom prst="rect">
            <a:avLst/>
          </a:prstGeom>
        </p:spPr>
      </p:pic>
      <p:pic>
        <p:nvPicPr>
          <p:cNvPr id="5" name="Picture 4">
            <a:extLst>
              <a:ext uri="{FF2B5EF4-FFF2-40B4-BE49-F238E27FC236}">
                <a16:creationId xmlns:a16="http://schemas.microsoft.com/office/drawing/2014/main" id="{7CA1BE80-D742-CE76-45F7-57788F50A53F}"/>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9" name="Rectangle 18">
            <a:extLst>
              <a:ext uri="{FF2B5EF4-FFF2-40B4-BE49-F238E27FC236}">
                <a16:creationId xmlns:a16="http://schemas.microsoft.com/office/drawing/2014/main" id="{787118FF-4A15-3284-48D8-D828924F6C8D}"/>
              </a:ext>
              <a:ext uri="{C183D7F6-B498-43B3-948B-1728B52AA6E4}">
                <adec:decorative xmlns:adec="http://schemas.microsoft.com/office/drawing/2017/decorative" val="1"/>
              </a:ext>
            </a:extLst>
          </p:cNvPr>
          <p:cNvSpPr/>
          <p:nvPr userDrawn="1"/>
        </p:nvSpPr>
        <p:spPr>
          <a:xfrm>
            <a:off x="672310" y="-6592"/>
            <a:ext cx="687192" cy="68719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arallelogram 25">
            <a:extLst>
              <a:ext uri="{FF2B5EF4-FFF2-40B4-BE49-F238E27FC236}">
                <a16:creationId xmlns:a16="http://schemas.microsoft.com/office/drawing/2014/main" id="{321C3E75-7E41-5893-5C51-9BB2F81ADDB9}"/>
              </a:ext>
              <a:ext uri="{C183D7F6-B498-43B3-948B-1728B52AA6E4}">
                <adec:decorative xmlns:adec="http://schemas.microsoft.com/office/drawing/2017/decorative" val="1"/>
              </a:ext>
            </a:extLst>
          </p:cNvPr>
          <p:cNvSpPr/>
          <p:nvPr userDrawn="1"/>
        </p:nvSpPr>
        <p:spPr>
          <a:xfrm flipV="1">
            <a:off x="11242320" y="3038044"/>
            <a:ext cx="1935270" cy="1831585"/>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889CAA62-5114-8286-BAAD-2943426D715B}"/>
              </a:ext>
              <a:ext uri="{C183D7F6-B498-43B3-948B-1728B52AA6E4}">
                <adec:decorative xmlns:adec="http://schemas.microsoft.com/office/drawing/2017/decorative" val="1"/>
              </a:ext>
            </a:extLst>
          </p:cNvPr>
          <p:cNvSpPr/>
          <p:nvPr userDrawn="1"/>
        </p:nvSpPr>
        <p:spPr>
          <a:xfrm flipH="1" flipV="1">
            <a:off x="11150577" y="4864149"/>
            <a:ext cx="3162009" cy="2033476"/>
          </a:xfrm>
          <a:prstGeom prst="parallelogram">
            <a:avLst>
              <a:gd name="adj" fmla="val 5251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663D727-C57D-40DB-74CE-CD81D75E7ACB}"/>
              </a:ext>
              <a:ext uri="{C183D7F6-B498-43B3-948B-1728B52AA6E4}">
                <adec:decorative xmlns:adec="http://schemas.microsoft.com/office/drawing/2017/decorative" val="1"/>
              </a:ext>
            </a:extLst>
          </p:cNvPr>
          <p:cNvSpPr/>
          <p:nvPr userDrawn="1"/>
        </p:nvSpPr>
        <p:spPr>
          <a:xfrm>
            <a:off x="-7690" y="-8824"/>
            <a:ext cx="687192" cy="13654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7C98B70-BAB3-11CD-7C7F-EB6936E969FD}"/>
              </a:ext>
            </a:extLst>
          </p:cNvPr>
          <p:cNvSpPr txBox="1">
            <a:spLocks/>
          </p:cNvSpPr>
          <p:nvPr userDrawn="1"/>
        </p:nvSpPr>
        <p:spPr>
          <a:xfrm>
            <a:off x="5661762" y="5769529"/>
            <a:ext cx="2488721" cy="6604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GB" sz="6000" b="1" kern="1200" smtClean="0">
                <a:solidFill>
                  <a:schemeClr val="tx1"/>
                </a:solidFill>
                <a:effectLst/>
                <a:latin typeface="Overpass Medium" pitchFamily="2" charset="77"/>
                <a:ea typeface="+mj-ea"/>
                <a:cs typeface="+mj-cs"/>
              </a:defRPr>
            </a:lvl1pPr>
          </a:lstStyle>
          <a:p>
            <a:r>
              <a:rPr lang="en-GB" sz="1400" b="0" i="0" kern="1200">
                <a:solidFill>
                  <a:schemeClr val="accent1"/>
                </a:solidFill>
                <a:effectLst/>
                <a:latin typeface="Overpass Medium" pitchFamily="2" charset="77"/>
                <a:ea typeface="+mj-ea"/>
                <a:cs typeface="+mj-cs"/>
              </a:rPr>
              <a:t>Stand for ambition </a:t>
            </a:r>
            <a:r>
              <a:rPr lang="en-GB" sz="1800" b="1" kern="1200" err="1">
                <a:solidFill>
                  <a:schemeClr val="accent1"/>
                </a:solidFill>
                <a:effectLst/>
                <a:latin typeface="Overpass Medium" pitchFamily="2" charset="77"/>
                <a:ea typeface="+mj-ea"/>
                <a:cs typeface="+mj-cs"/>
              </a:rPr>
              <a:t>Kent.ac.uk</a:t>
            </a:r>
            <a:endParaRPr lang="en-GB" sz="1800" b="1" kern="1200">
              <a:solidFill>
                <a:schemeClr val="accent1"/>
              </a:solidFill>
              <a:effectLst/>
              <a:latin typeface="Overpass Medium" pitchFamily="2" charset="77"/>
              <a:ea typeface="+mj-ea"/>
              <a:cs typeface="+mj-cs"/>
            </a:endParaRPr>
          </a:p>
        </p:txBody>
      </p:sp>
      <p:sp>
        <p:nvSpPr>
          <p:cNvPr id="4" name="Text Placeholder 7">
            <a:extLst>
              <a:ext uri="{FF2B5EF4-FFF2-40B4-BE49-F238E27FC236}">
                <a16:creationId xmlns:a16="http://schemas.microsoft.com/office/drawing/2014/main" id="{E0578A92-AC57-A4BA-5287-3157383F0950}"/>
              </a:ext>
            </a:extLst>
          </p:cNvPr>
          <p:cNvSpPr>
            <a:spLocks noGrp="1"/>
          </p:cNvSpPr>
          <p:nvPr>
            <p:ph type="body" sz="quarter" idx="10" hasCustomPrompt="1"/>
          </p:nvPr>
        </p:nvSpPr>
        <p:spPr>
          <a:xfrm>
            <a:off x="5760525" y="4574585"/>
            <a:ext cx="4711107" cy="746125"/>
          </a:xfrm>
        </p:spPr>
        <p:txBody>
          <a:bodyPr>
            <a:normAutofit/>
          </a:bodyPr>
          <a:lstStyle>
            <a:lvl1pPr marL="0" indent="0">
              <a:buNone/>
              <a:defRPr sz="4000" b="1" i="0">
                <a:solidFill>
                  <a:schemeClr val="tx1"/>
                </a:solidFill>
                <a:latin typeface="Overpass SemiBold" pitchFamily="2" charset="77"/>
              </a:defRPr>
            </a:lvl1pPr>
          </a:lstStyle>
          <a:p>
            <a:pPr lvl="0"/>
            <a:r>
              <a:rPr lang="en-GB"/>
              <a:t>Sub Title here</a:t>
            </a:r>
            <a:endParaRPr lang="en-US"/>
          </a:p>
        </p:txBody>
      </p:sp>
      <p:sp>
        <p:nvSpPr>
          <p:cNvPr id="3" name="Title Placeholder 1">
            <a:extLst>
              <a:ext uri="{FF2B5EF4-FFF2-40B4-BE49-F238E27FC236}">
                <a16:creationId xmlns:a16="http://schemas.microsoft.com/office/drawing/2014/main" id="{D8CE25FB-3C2C-354E-1775-0CBE490F8D50}"/>
              </a:ext>
            </a:extLst>
          </p:cNvPr>
          <p:cNvSpPr>
            <a:spLocks noGrp="1"/>
          </p:cNvSpPr>
          <p:nvPr>
            <p:ph type="title" hasCustomPrompt="1"/>
          </p:nvPr>
        </p:nvSpPr>
        <p:spPr>
          <a:xfrm>
            <a:off x="5760525" y="2078174"/>
            <a:ext cx="4711107" cy="2144681"/>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a:t>
            </a:r>
            <a:br>
              <a:rPr lang="en-GB"/>
            </a:br>
            <a:r>
              <a:rPr lang="en-GB"/>
              <a:t>Here.</a:t>
            </a:r>
            <a:endParaRPr lang="en-US"/>
          </a:p>
        </p:txBody>
      </p:sp>
    </p:spTree>
    <p:extLst>
      <p:ext uri="{BB962C8B-B14F-4D97-AF65-F5344CB8AC3E}">
        <p14:creationId xmlns:p14="http://schemas.microsoft.com/office/powerpoint/2010/main" val="2663863469"/>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Red - Text &amp; Picture 3">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2E7BA065-ED23-1599-3BEE-FF14FFBD029B}"/>
              </a:ext>
            </a:extLst>
          </p:cNvPr>
          <p:cNvSpPr>
            <a:spLocks noGrp="1"/>
          </p:cNvSpPr>
          <p:nvPr>
            <p:ph type="pic" sz="quarter" idx="11"/>
          </p:nvPr>
        </p:nvSpPr>
        <p:spPr>
          <a:xfrm>
            <a:off x="-7689" y="3392232"/>
            <a:ext cx="12199690" cy="3465768"/>
          </a:xfrm>
        </p:spPr>
        <p:txBody>
          <a:bodyPr/>
          <a:lstStyle/>
          <a:p>
            <a:endParaRPr lang="en-US"/>
          </a:p>
        </p:txBody>
      </p:sp>
      <p:sp>
        <p:nvSpPr>
          <p:cNvPr id="4" name="Rectangle 3">
            <a:extLst>
              <a:ext uri="{FF2B5EF4-FFF2-40B4-BE49-F238E27FC236}">
                <a16:creationId xmlns:a16="http://schemas.microsoft.com/office/drawing/2014/main" id="{34699CEB-6195-8AD3-30A5-F99104F3E211}"/>
              </a:ext>
              <a:ext uri="{C183D7F6-B498-43B3-948B-1728B52AA6E4}">
                <adec:decorative xmlns:adec="http://schemas.microsoft.com/office/drawing/2017/decorative" val="1"/>
              </a:ext>
            </a:extLst>
          </p:cNvPr>
          <p:cNvSpPr/>
          <p:nvPr userDrawn="1"/>
        </p:nvSpPr>
        <p:spPr>
          <a:xfrm>
            <a:off x="-14381" y="-36768"/>
            <a:ext cx="12261736" cy="3429000"/>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D9CA963-3608-7240-1547-8C34AEEECB8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39826" y="335056"/>
            <a:ext cx="1458013" cy="984250"/>
          </a:xfrm>
          <a:prstGeom prst="rect">
            <a:avLst/>
          </a:prstGeom>
        </p:spPr>
      </p:pic>
      <p:sp>
        <p:nvSpPr>
          <p:cNvPr id="18" name="Rectangle 17">
            <a:extLst>
              <a:ext uri="{FF2B5EF4-FFF2-40B4-BE49-F238E27FC236}">
                <a16:creationId xmlns:a16="http://schemas.microsoft.com/office/drawing/2014/main" id="{49A1B60F-0158-824B-BAC8-ADBE70517493}"/>
              </a:ext>
              <a:ext uri="{C183D7F6-B498-43B3-948B-1728B52AA6E4}">
                <adec:decorative xmlns:adec="http://schemas.microsoft.com/office/drawing/2017/decorative" val="1"/>
              </a:ext>
            </a:extLst>
          </p:cNvPr>
          <p:cNvSpPr/>
          <p:nvPr userDrawn="1"/>
        </p:nvSpPr>
        <p:spPr>
          <a:xfrm>
            <a:off x="10821210" y="-6694"/>
            <a:ext cx="687192" cy="68719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0D7B548-5C1C-0DB9-8E90-394AA7F31142}"/>
              </a:ext>
              <a:ext uri="{C183D7F6-B498-43B3-948B-1728B52AA6E4}">
                <adec:decorative xmlns:adec="http://schemas.microsoft.com/office/drawing/2017/decorative" val="1"/>
              </a:ext>
            </a:extLst>
          </p:cNvPr>
          <p:cNvSpPr/>
          <p:nvPr userDrawn="1"/>
        </p:nvSpPr>
        <p:spPr>
          <a:xfrm>
            <a:off x="11504808" y="-6981"/>
            <a:ext cx="687192" cy="13654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BDAC13E-F339-EDD1-00AC-956AE09F56E3}"/>
              </a:ext>
              <a:ext uri="{C183D7F6-B498-43B3-948B-1728B52AA6E4}">
                <adec:decorative xmlns:adec="http://schemas.microsoft.com/office/drawing/2017/decorative" val="1"/>
              </a:ext>
            </a:extLst>
          </p:cNvPr>
          <p:cNvSpPr/>
          <p:nvPr userDrawn="1"/>
        </p:nvSpPr>
        <p:spPr>
          <a:xfrm flipH="1" flipV="1">
            <a:off x="55356" y="5253873"/>
            <a:ext cx="1842483" cy="1617533"/>
          </a:xfrm>
          <a:prstGeom prst="parallelogram">
            <a:avLst>
              <a:gd name="adj" fmla="val 52898"/>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0087BF5C-981B-0E46-7784-61056B8D1F05}"/>
              </a:ext>
              <a:ext uri="{C183D7F6-B498-43B3-948B-1728B52AA6E4}">
                <adec:decorative xmlns:adec="http://schemas.microsoft.com/office/drawing/2017/decorative" val="1"/>
              </a:ext>
            </a:extLst>
          </p:cNvPr>
          <p:cNvSpPr/>
          <p:nvPr userDrawn="1"/>
        </p:nvSpPr>
        <p:spPr>
          <a:xfrm flipV="1">
            <a:off x="-1012255" y="3422288"/>
            <a:ext cx="1935270" cy="1831585"/>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1">
            <a:extLst>
              <a:ext uri="{FF2B5EF4-FFF2-40B4-BE49-F238E27FC236}">
                <a16:creationId xmlns:a16="http://schemas.microsoft.com/office/drawing/2014/main" id="{ACAC0CB2-8CAC-E686-2461-47C54A89B67C}"/>
              </a:ext>
            </a:extLst>
          </p:cNvPr>
          <p:cNvSpPr>
            <a:spLocks noGrp="1"/>
          </p:cNvSpPr>
          <p:nvPr>
            <p:ph type="title" hasCustomPrompt="1"/>
          </p:nvPr>
        </p:nvSpPr>
        <p:spPr>
          <a:xfrm>
            <a:off x="546265" y="1818161"/>
            <a:ext cx="9343477" cy="1436382"/>
          </a:xfrm>
          <a:prstGeom prst="rect">
            <a:avLst/>
          </a:prstGeom>
        </p:spPr>
        <p:txBody>
          <a:bodyPr vert="horz" lIns="91440" tIns="45720" rIns="91440" bIns="45720" rtlCol="0" anchor="t">
            <a:noAutofit/>
          </a:bodyPr>
          <a:lstStyle>
            <a:lvl1pPr>
              <a:defRPr sz="6600" b="1" i="0">
                <a:solidFill>
                  <a:schemeClr val="tx1"/>
                </a:solidFill>
                <a:latin typeface="Overpass" pitchFamily="2" charset="77"/>
              </a:defRPr>
            </a:lvl1pPr>
          </a:lstStyle>
          <a:p>
            <a:r>
              <a:rPr lang="en-GB"/>
              <a:t>Your Title Here.</a:t>
            </a:r>
            <a:endParaRPr lang="en-US"/>
          </a:p>
        </p:txBody>
      </p:sp>
    </p:spTree>
    <p:extLst>
      <p:ext uri="{BB962C8B-B14F-4D97-AF65-F5344CB8AC3E}">
        <p14:creationId xmlns:p14="http://schemas.microsoft.com/office/powerpoint/2010/main" val="1024011078"/>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Red - Tex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697387-6DFC-18F9-8447-4355AC962229}"/>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55EECD3-C0E3-AE3E-076F-D3837E1F82E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24" name="Parallelogram 23">
            <a:extLst>
              <a:ext uri="{FF2B5EF4-FFF2-40B4-BE49-F238E27FC236}">
                <a16:creationId xmlns:a16="http://schemas.microsoft.com/office/drawing/2014/main" id="{4C1C3FC5-A09E-DB17-0CED-C00D431F6611}"/>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15344C2-62F2-F6C7-7C3E-8B2D4B508213}"/>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F0F1935-241D-42D5-620D-10A18E062DA1}"/>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671173" y="1979112"/>
            <a:ext cx="1009597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671173"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17722338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Red - Text &amp; Small Pictur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8E145E1-0A17-6CA8-77E7-B77DF8C6BAAE}"/>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4" name="Rectangle 3">
            <a:extLst>
              <a:ext uri="{FF2B5EF4-FFF2-40B4-BE49-F238E27FC236}">
                <a16:creationId xmlns:a16="http://schemas.microsoft.com/office/drawing/2014/main" id="{21E3FACA-D339-141A-E443-A492FAAABEBD}"/>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a:extLst>
              <a:ext uri="{FF2B5EF4-FFF2-40B4-BE49-F238E27FC236}">
                <a16:creationId xmlns:a16="http://schemas.microsoft.com/office/drawing/2014/main" id="{C63AD018-987C-8689-B8B0-6BD4BCBF1EA8}"/>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37FE844-A38D-1F00-9833-5BA8774E77A7}"/>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354A43-F817-CB54-A5EE-1392C1F75CE4}"/>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7B2FCB-F92F-60E8-AEA6-DE86C540CFFD}"/>
              </a:ext>
            </a:extLst>
          </p:cNvPr>
          <p:cNvSpPr>
            <a:spLocks noGrp="1"/>
          </p:cNvSpPr>
          <p:nvPr>
            <p:ph idx="1"/>
          </p:nvPr>
        </p:nvSpPr>
        <p:spPr>
          <a:xfrm>
            <a:off x="1064712" y="1979112"/>
            <a:ext cx="5031288" cy="43136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
        <p:nvSpPr>
          <p:cNvPr id="8" name="Picture Placeholder 5">
            <a:extLst>
              <a:ext uri="{FF2B5EF4-FFF2-40B4-BE49-F238E27FC236}">
                <a16:creationId xmlns:a16="http://schemas.microsoft.com/office/drawing/2014/main" id="{6F90DA3B-0EB9-0376-08AC-08DE3F1825A2}"/>
              </a:ext>
            </a:extLst>
          </p:cNvPr>
          <p:cNvSpPr>
            <a:spLocks noGrp="1"/>
          </p:cNvSpPr>
          <p:nvPr>
            <p:ph type="pic" sz="quarter" idx="11"/>
          </p:nvPr>
        </p:nvSpPr>
        <p:spPr>
          <a:xfrm>
            <a:off x="6483350" y="1979613"/>
            <a:ext cx="4643438" cy="4313174"/>
          </a:xfrm>
        </p:spPr>
        <p:txBody>
          <a:bodyPr/>
          <a:lstStyle/>
          <a:p>
            <a:endParaRPr lang="en-US"/>
          </a:p>
        </p:txBody>
      </p:sp>
    </p:spTree>
    <p:extLst>
      <p:ext uri="{BB962C8B-B14F-4D97-AF65-F5344CB8AC3E}">
        <p14:creationId xmlns:p14="http://schemas.microsoft.com/office/powerpoint/2010/main" val="40379190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Red - Picture &amp; K">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1" y="0"/>
            <a:ext cx="12191999" cy="68580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
        <p:nvSpPr>
          <p:cNvPr id="8" name="Parallelogram 7">
            <a:extLst>
              <a:ext uri="{FF2B5EF4-FFF2-40B4-BE49-F238E27FC236}">
                <a16:creationId xmlns:a16="http://schemas.microsoft.com/office/drawing/2014/main" id="{052E5471-325D-50DA-87A8-40B3E9224C66}"/>
              </a:ext>
              <a:ext uri="{C183D7F6-B498-43B3-948B-1728B52AA6E4}">
                <adec:decorative xmlns:adec="http://schemas.microsoft.com/office/drawing/2017/decorative" val="1"/>
              </a:ext>
            </a:extLst>
          </p:cNvPr>
          <p:cNvSpPr/>
          <p:nvPr userDrawn="1"/>
        </p:nvSpPr>
        <p:spPr>
          <a:xfrm flipH="1" flipV="1">
            <a:off x="-1" y="5944909"/>
            <a:ext cx="1842483" cy="1617533"/>
          </a:xfrm>
          <a:prstGeom prst="parallelogram">
            <a:avLst>
              <a:gd name="adj" fmla="val 52898"/>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489558FA-4D15-84CB-1B7D-EAD23A7AE89A}"/>
              </a:ext>
              <a:ext uri="{C183D7F6-B498-43B3-948B-1728B52AA6E4}">
                <adec:decorative xmlns:adec="http://schemas.microsoft.com/office/drawing/2017/decorative" val="1"/>
              </a:ext>
            </a:extLst>
          </p:cNvPr>
          <p:cNvSpPr/>
          <p:nvPr userDrawn="1"/>
        </p:nvSpPr>
        <p:spPr>
          <a:xfrm flipV="1">
            <a:off x="-1072338" y="4113324"/>
            <a:ext cx="1935270" cy="1831585"/>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4168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Red - Picture &amp; Logo ">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1" y="0"/>
            <a:ext cx="12191999" cy="68580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pic>
        <p:nvPicPr>
          <p:cNvPr id="5" name="Picture 4">
            <a:extLst>
              <a:ext uri="{FF2B5EF4-FFF2-40B4-BE49-F238E27FC236}">
                <a16:creationId xmlns:a16="http://schemas.microsoft.com/office/drawing/2014/main" id="{2F6E8338-D3C0-AF1D-58CE-4BC1216B667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spTree>
    <p:extLst>
      <p:ext uri="{BB962C8B-B14F-4D97-AF65-F5344CB8AC3E}">
        <p14:creationId xmlns:p14="http://schemas.microsoft.com/office/powerpoint/2010/main" val="33857595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Red - Triple Text &amp;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51DD0A-11A8-E02C-D66B-019A03B3DBB2}"/>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arallelogram 8">
            <a:extLst>
              <a:ext uri="{FF2B5EF4-FFF2-40B4-BE49-F238E27FC236}">
                <a16:creationId xmlns:a16="http://schemas.microsoft.com/office/drawing/2014/main" id="{99EF5E4C-6C06-52B7-3D34-257349BC9DBA}"/>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862BD9-62E0-75DF-84A1-7F25F859860B}"/>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CC6C233-ED48-3D4B-29F6-914D55BFFF88}"/>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1DAC1CE-854E-B0E2-EAF9-F93171A2A1D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21571" y="335056"/>
            <a:ext cx="1458013" cy="984250"/>
          </a:xfrm>
          <a:prstGeom prst="rect">
            <a:avLst/>
          </a:prstGeom>
        </p:spPr>
      </p:pic>
      <p:sp>
        <p:nvSpPr>
          <p:cNvPr id="14" name="Title Placeholder 1">
            <a:extLst>
              <a:ext uri="{FF2B5EF4-FFF2-40B4-BE49-F238E27FC236}">
                <a16:creationId xmlns:a16="http://schemas.microsoft.com/office/drawing/2014/main" id="{E65EA2EE-EA81-0F76-BD75-F025053B1DFC}"/>
              </a:ext>
            </a:extLst>
          </p:cNvPr>
          <p:cNvSpPr txBox="1">
            <a:spLocks/>
          </p:cNvSpPr>
          <p:nvPr userDrawn="1"/>
        </p:nvSpPr>
        <p:spPr>
          <a:xfrm>
            <a:off x="837758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p>
          <a:p>
            <a:pPr marL="285750" indent="-285750">
              <a:buFont typeface="Arial" panose="020B0604020202020204" pitchFamily="34" charset="0"/>
              <a:buChar char="•"/>
            </a:pPr>
            <a:endParaRPr lang="en-US" sz="1600" b="0" i="0">
              <a:latin typeface="Inter" panose="020B0502030000000004" pitchFamily="34" charset="0"/>
              <a:ea typeface="Inter" panose="020B0502030000000004" pitchFamily="34" charset="0"/>
            </a:endParaRPr>
          </a:p>
        </p:txBody>
      </p:sp>
      <p:sp>
        <p:nvSpPr>
          <p:cNvPr id="6" name="Picture Placeholder 2">
            <a:extLst>
              <a:ext uri="{FF2B5EF4-FFF2-40B4-BE49-F238E27FC236}">
                <a16:creationId xmlns:a16="http://schemas.microsoft.com/office/drawing/2014/main" id="{1F57AFEE-8B92-5CFC-2CC5-42DB0771D1E4}"/>
              </a:ext>
            </a:extLst>
          </p:cNvPr>
          <p:cNvSpPr>
            <a:spLocks noGrp="1"/>
          </p:cNvSpPr>
          <p:nvPr>
            <p:ph type="pic" idx="12"/>
          </p:nvPr>
        </p:nvSpPr>
        <p:spPr>
          <a:xfrm flipH="1">
            <a:off x="8377586"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3" name="Title Placeholder 1">
            <a:extLst>
              <a:ext uri="{FF2B5EF4-FFF2-40B4-BE49-F238E27FC236}">
                <a16:creationId xmlns:a16="http://schemas.microsoft.com/office/drawing/2014/main" id="{4801898A-24A4-08F1-3A4E-49A225DF02F8}"/>
              </a:ext>
            </a:extLst>
          </p:cNvPr>
          <p:cNvSpPr txBox="1">
            <a:spLocks/>
          </p:cNvSpPr>
          <p:nvPr userDrawn="1"/>
        </p:nvSpPr>
        <p:spPr>
          <a:xfrm>
            <a:off x="46435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285750" indent="-285750">
              <a:buFont typeface="Arial" panose="020B0604020202020204" pitchFamily="34" charset="0"/>
              <a:buChar char="•"/>
            </a:pPr>
            <a:r>
              <a:rPr lang="en-GB" sz="1600" b="0" i="0">
                <a:latin typeface="Inter" panose="020B0502030000000004" pitchFamily="34" charset="0"/>
                <a:ea typeface="Inter" panose="020B0502030000000004" pitchFamily="34" charset="0"/>
              </a:rPr>
              <a:t>C</a:t>
            </a:r>
            <a:endParaRPr lang="en-US" sz="1600" b="0" i="0">
              <a:latin typeface="Inter" panose="020B0502030000000004" pitchFamily="34" charset="0"/>
              <a:ea typeface="Inter" panose="020B0502030000000004" pitchFamily="34" charset="0"/>
            </a:endParaRPr>
          </a:p>
        </p:txBody>
      </p:sp>
      <p:sp>
        <p:nvSpPr>
          <p:cNvPr id="5" name="Picture Placeholder 2">
            <a:extLst>
              <a:ext uri="{FF2B5EF4-FFF2-40B4-BE49-F238E27FC236}">
                <a16:creationId xmlns:a16="http://schemas.microsoft.com/office/drawing/2014/main" id="{EBADA1FA-F41B-9CE3-85AA-5FAA420CD63E}"/>
              </a:ext>
            </a:extLst>
          </p:cNvPr>
          <p:cNvSpPr>
            <a:spLocks noGrp="1"/>
          </p:cNvSpPr>
          <p:nvPr>
            <p:ph type="pic" idx="11"/>
          </p:nvPr>
        </p:nvSpPr>
        <p:spPr>
          <a:xfrm flipH="1">
            <a:off x="4640234"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1" name="Title Placeholder 1">
            <a:extLst>
              <a:ext uri="{FF2B5EF4-FFF2-40B4-BE49-F238E27FC236}">
                <a16:creationId xmlns:a16="http://schemas.microsoft.com/office/drawing/2014/main" id="{76AECF39-CEBB-33AD-FED5-1F96777B8F8D}"/>
              </a:ext>
            </a:extLst>
          </p:cNvPr>
          <p:cNvSpPr txBox="1">
            <a:spLocks/>
          </p:cNvSpPr>
          <p:nvPr userDrawn="1"/>
        </p:nvSpPr>
        <p:spPr>
          <a:xfrm>
            <a:off x="928766" y="5143500"/>
            <a:ext cx="2885648" cy="1447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000" b="0" i="0" kern="1200">
                <a:solidFill>
                  <a:schemeClr val="tx1"/>
                </a:solidFill>
                <a:latin typeface="Spectral Light" panose="02020302060000000000" pitchFamily="18" charset="77"/>
                <a:ea typeface="+mj-ea"/>
                <a:cs typeface="+mj-cs"/>
              </a:defRPr>
            </a:lvl1pPr>
          </a:lstStyle>
          <a:p>
            <a:r>
              <a:rPr lang="en-GB" sz="1600" b="0" i="0">
                <a:latin typeface="Inter" panose="020B0502030000000004" pitchFamily="34" charset="0"/>
                <a:ea typeface="Inter" panose="020B0502030000000004" pitchFamily="34" charset="0"/>
              </a:rPr>
              <a:t>Click here to add text</a:t>
            </a:r>
          </a:p>
          <a:p>
            <a:endParaRPr lang="en-GB" sz="1600" b="0" i="0">
              <a:latin typeface="Inter" panose="020B0502030000000004" pitchFamily="34" charset="0"/>
              <a:ea typeface="Inter" panose="020B0502030000000004" pitchFamily="34" charset="0"/>
            </a:endParaRPr>
          </a:p>
          <a:p>
            <a:pPr marL="342900" indent="-342900">
              <a:buFont typeface="Arial" panose="020B0604020202020204" pitchFamily="34" charset="0"/>
              <a:buChar char="•"/>
            </a:pPr>
            <a:r>
              <a:rPr lang="en-GB" sz="1600" b="0" i="0">
                <a:latin typeface="Inter" panose="020B0502030000000004" pitchFamily="34" charset="0"/>
                <a:ea typeface="Inter" panose="020B0502030000000004" pitchFamily="34" charset="0"/>
              </a:rPr>
              <a:t>A</a:t>
            </a:r>
          </a:p>
          <a:p>
            <a:pPr marL="342900" indent="-342900">
              <a:buFont typeface="Arial" panose="020B0604020202020204" pitchFamily="34" charset="0"/>
              <a:buChar char="•"/>
            </a:pPr>
            <a:r>
              <a:rPr lang="en-GB" sz="1600" b="0" i="0">
                <a:latin typeface="Inter" panose="020B0502030000000004" pitchFamily="34" charset="0"/>
                <a:ea typeface="Inter" panose="020B0502030000000004" pitchFamily="34" charset="0"/>
              </a:rPr>
              <a:t>B</a:t>
            </a:r>
          </a:p>
          <a:p>
            <a:pPr marL="342900" indent="-342900">
              <a:buFont typeface="Arial" panose="020B0604020202020204" pitchFamily="34" charset="0"/>
              <a:buChar char="•"/>
            </a:pPr>
            <a:r>
              <a:rPr lang="en-GB" sz="1600" b="0" i="0">
                <a:latin typeface="Inter" panose="020B0502030000000004" pitchFamily="34" charset="0"/>
                <a:ea typeface="Inter" panose="020B0502030000000004" pitchFamily="34" charset="0"/>
              </a:rPr>
              <a:t>C</a:t>
            </a:r>
            <a:endParaRPr lang="en-US" sz="1600" b="0" i="0">
              <a:latin typeface="Inter" panose="020B0502030000000004" pitchFamily="34" charset="0"/>
              <a:ea typeface="Inter" panose="020B0502030000000004" pitchFamily="34" charset="0"/>
            </a:endParaRPr>
          </a:p>
        </p:txBody>
      </p:sp>
      <p:sp>
        <p:nvSpPr>
          <p:cNvPr id="2" name="Picture Placeholder 2">
            <a:extLst>
              <a:ext uri="{FF2B5EF4-FFF2-40B4-BE49-F238E27FC236}">
                <a16:creationId xmlns:a16="http://schemas.microsoft.com/office/drawing/2014/main" id="{36462B06-1612-3701-52A5-36BB99D2A636}"/>
              </a:ext>
            </a:extLst>
          </p:cNvPr>
          <p:cNvSpPr>
            <a:spLocks noGrp="1"/>
          </p:cNvSpPr>
          <p:nvPr>
            <p:ph type="pic" idx="10"/>
          </p:nvPr>
        </p:nvSpPr>
        <p:spPr>
          <a:xfrm flipH="1">
            <a:off x="902882" y="1935376"/>
            <a:ext cx="2885648" cy="2885648"/>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10" name="Title Placeholder 1">
            <a:extLst>
              <a:ext uri="{FF2B5EF4-FFF2-40B4-BE49-F238E27FC236}">
                <a16:creationId xmlns:a16="http://schemas.microsoft.com/office/drawing/2014/main" id="{CC7E1EF4-07B1-A96E-3DA2-507FDA8F03D7}"/>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3106351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Red - Char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D32B712-B30D-293E-C6B7-B286C41A0672}"/>
              </a:ext>
              <a:ext uri="{C183D7F6-B498-43B3-948B-1728B52AA6E4}">
                <adec:decorative xmlns:adec="http://schemas.microsoft.com/office/drawing/2017/decorative" val="1"/>
              </a:ext>
            </a:extLst>
          </p:cNvPr>
          <p:cNvSpPr/>
          <p:nvPr userDrawn="1"/>
        </p:nvSpPr>
        <p:spPr>
          <a:xfrm>
            <a:off x="-14381" y="-36768"/>
            <a:ext cx="12261736" cy="6894768"/>
          </a:xfrm>
          <a:prstGeom prst="rect">
            <a:avLst/>
          </a:prstGeom>
          <a:solidFill>
            <a:schemeClr val="accent4">
              <a:alpha val="97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arallelogram 9">
            <a:extLst>
              <a:ext uri="{FF2B5EF4-FFF2-40B4-BE49-F238E27FC236}">
                <a16:creationId xmlns:a16="http://schemas.microsoft.com/office/drawing/2014/main" id="{50E35EF2-38CF-E504-869B-283525107E54}"/>
              </a:ext>
              <a:ext uri="{C183D7F6-B498-43B3-948B-1728B52AA6E4}">
                <adec:decorative xmlns:adec="http://schemas.microsoft.com/office/drawing/2017/decorative" val="1"/>
              </a:ext>
            </a:extLst>
          </p:cNvPr>
          <p:cNvSpPr/>
          <p:nvPr userDrawn="1"/>
        </p:nvSpPr>
        <p:spPr>
          <a:xfrm rot="16200000" flipV="1">
            <a:off x="11469559" y="6496208"/>
            <a:ext cx="764018" cy="775254"/>
          </a:xfrm>
          <a:prstGeom prst="parallelogram">
            <a:avLst>
              <a:gd name="adj" fmla="val 5251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56B47C2-0B89-E08F-4E88-F7A703B0A36E}"/>
              </a:ext>
              <a:ext uri="{C183D7F6-B498-43B3-948B-1728B52AA6E4}">
                <adec:decorative xmlns:adec="http://schemas.microsoft.com/office/drawing/2017/decorative" val="1"/>
              </a:ext>
            </a:extLst>
          </p:cNvPr>
          <p:cNvSpPr/>
          <p:nvPr userDrawn="1"/>
        </p:nvSpPr>
        <p:spPr>
          <a:xfrm>
            <a:off x="-6980" y="342036"/>
            <a:ext cx="312416" cy="33808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58D0523-5AAC-A7E7-CBC6-C8F24079AE84}"/>
              </a:ext>
              <a:ext uri="{C183D7F6-B498-43B3-948B-1728B52AA6E4}">
                <adec:decorative xmlns:adec="http://schemas.microsoft.com/office/drawing/2017/decorative" val="1"/>
              </a:ext>
            </a:extLst>
          </p:cNvPr>
          <p:cNvSpPr/>
          <p:nvPr userDrawn="1"/>
        </p:nvSpPr>
        <p:spPr>
          <a:xfrm rot="5400000">
            <a:off x="194878" y="-211056"/>
            <a:ext cx="351236" cy="7549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5436C86-8DE4-02CB-96FE-F182EE735C8C}"/>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4591" y="335056"/>
            <a:ext cx="1458013" cy="984250"/>
          </a:xfrm>
          <a:prstGeom prst="rect">
            <a:avLst/>
          </a:prstGeom>
        </p:spPr>
      </p:pic>
      <p:graphicFrame>
        <p:nvGraphicFramePr>
          <p:cNvPr id="8" name="Chart 7">
            <a:extLst>
              <a:ext uri="{FF2B5EF4-FFF2-40B4-BE49-F238E27FC236}">
                <a16:creationId xmlns:a16="http://schemas.microsoft.com/office/drawing/2014/main" id="{4F71C44C-24F1-2BDA-3B6B-E689DA14C9BE}"/>
              </a:ext>
            </a:extLst>
          </p:cNvPr>
          <p:cNvGraphicFramePr/>
          <p:nvPr userDrawn="1">
            <p:extLst>
              <p:ext uri="{D42A27DB-BD31-4B8C-83A1-F6EECF244321}">
                <p14:modId xmlns:p14="http://schemas.microsoft.com/office/powerpoint/2010/main" val="218541458"/>
              </p:ext>
            </p:extLst>
          </p:nvPr>
        </p:nvGraphicFramePr>
        <p:xfrm>
          <a:off x="5534142" y="1869834"/>
          <a:ext cx="6056284" cy="43677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BBC1492B-3FD8-30DC-327A-853554B85998}"/>
              </a:ext>
            </a:extLst>
          </p:cNvPr>
          <p:cNvGraphicFramePr/>
          <p:nvPr userDrawn="1">
            <p:extLst>
              <p:ext uri="{D42A27DB-BD31-4B8C-83A1-F6EECF244321}">
                <p14:modId xmlns:p14="http://schemas.microsoft.com/office/powerpoint/2010/main" val="1268266906"/>
              </p:ext>
            </p:extLst>
          </p:nvPr>
        </p:nvGraphicFramePr>
        <p:xfrm>
          <a:off x="305436" y="1869834"/>
          <a:ext cx="6056284" cy="4367722"/>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Placeholder 1">
            <a:extLst>
              <a:ext uri="{FF2B5EF4-FFF2-40B4-BE49-F238E27FC236}">
                <a16:creationId xmlns:a16="http://schemas.microsoft.com/office/drawing/2014/main" id="{920E5166-6C8E-4888-723A-41841B96E7FE}"/>
              </a:ext>
            </a:extLst>
          </p:cNvPr>
          <p:cNvSpPr>
            <a:spLocks noGrp="1"/>
          </p:cNvSpPr>
          <p:nvPr>
            <p:ph type="title" hasCustomPrompt="1"/>
          </p:nvPr>
        </p:nvSpPr>
        <p:spPr>
          <a:xfrm>
            <a:off x="1064712" y="596385"/>
            <a:ext cx="7312874" cy="653005"/>
          </a:xfrm>
          <a:prstGeom prst="rect">
            <a:avLst/>
          </a:prstGeom>
        </p:spPr>
        <p:txBody>
          <a:bodyPr vert="horz" lIns="91440" tIns="45720" rIns="91440" bIns="45720" rtlCol="0" anchor="t">
            <a:noAutofit/>
          </a:bodyPr>
          <a:lstStyle>
            <a:lvl1pPr>
              <a:defRPr sz="5000" b="0" i="0">
                <a:latin typeface="Overpass Medium" pitchFamily="2" charset="77"/>
              </a:defRPr>
            </a:lvl1pPr>
          </a:lstStyle>
          <a:p>
            <a:r>
              <a:rPr lang="en-GB"/>
              <a:t>Click here to add text</a:t>
            </a:r>
            <a:endParaRPr lang="en-US"/>
          </a:p>
        </p:txBody>
      </p:sp>
    </p:spTree>
    <p:extLst>
      <p:ext uri="{BB962C8B-B14F-4D97-AF65-F5344CB8AC3E}">
        <p14:creationId xmlns:p14="http://schemas.microsoft.com/office/powerpoint/2010/main" val="812113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7/13/2023</a:t>
            </a:fld>
            <a:endParaRPr lang="en-US"/>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a:p>
        </p:txBody>
      </p:sp>
    </p:spTree>
    <p:extLst>
      <p:ext uri="{BB962C8B-B14F-4D97-AF65-F5344CB8AC3E}">
        <p14:creationId xmlns:p14="http://schemas.microsoft.com/office/powerpoint/2010/main" val="315411662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5" r:id="rId12"/>
    <p:sldLayoutId id="2147483710" r:id="rId13"/>
    <p:sldLayoutId id="2147483711" r:id="rId14"/>
    <p:sldLayoutId id="2147483712" r:id="rId15"/>
    <p:sldLayoutId id="2147483713" r:id="rId16"/>
    <p:sldLayoutId id="2147483720" r:id="rId17"/>
    <p:sldLayoutId id="2147483716" r:id="rId18"/>
    <p:sldLayoutId id="2147483717" r:id="rId19"/>
    <p:sldLayoutId id="2147483721" r:id="rId20"/>
    <p:sldLayoutId id="2147483714" r:id="rId21"/>
    <p:sldLayoutId id="2147483812" r:id="rId22"/>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7/13/2023</a:t>
            </a:fld>
            <a:endParaRPr lang="en-US"/>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a:p>
        </p:txBody>
      </p:sp>
    </p:spTree>
    <p:extLst>
      <p:ext uri="{BB962C8B-B14F-4D97-AF65-F5344CB8AC3E}">
        <p14:creationId xmlns:p14="http://schemas.microsoft.com/office/powerpoint/2010/main" val="250671386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7/13/2023</a:t>
            </a:fld>
            <a:endParaRPr lang="en-US"/>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a:p>
        </p:txBody>
      </p:sp>
    </p:spTree>
    <p:extLst>
      <p:ext uri="{BB962C8B-B14F-4D97-AF65-F5344CB8AC3E}">
        <p14:creationId xmlns:p14="http://schemas.microsoft.com/office/powerpoint/2010/main" val="402829153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7/13/2023</a:t>
            </a:fld>
            <a:endParaRPr lang="en-US"/>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a:p>
        </p:txBody>
      </p:sp>
    </p:spTree>
    <p:extLst>
      <p:ext uri="{BB962C8B-B14F-4D97-AF65-F5344CB8AC3E}">
        <p14:creationId xmlns:p14="http://schemas.microsoft.com/office/powerpoint/2010/main" val="358767557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9B9339-EC3D-6AD9-BA53-D23BB5BFF5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D9F159B-173E-E3AF-6B64-EEEA580A5C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7BAF35D-0357-0E52-5278-0EEF0B05E0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verpass Medium" pitchFamily="2" charset="77"/>
              </a:defRPr>
            </a:lvl1pPr>
          </a:lstStyle>
          <a:p>
            <a:fld id="{EAC9E0BD-37DE-0443-A18F-A17364FA392C}" type="datetimeFigureOut">
              <a:rPr lang="en-US" smtClean="0"/>
              <a:pPr/>
              <a:t>7/13/2023</a:t>
            </a:fld>
            <a:endParaRPr lang="en-US"/>
          </a:p>
        </p:txBody>
      </p:sp>
      <p:sp>
        <p:nvSpPr>
          <p:cNvPr id="5" name="Footer Placeholder 4">
            <a:extLst>
              <a:ext uri="{FF2B5EF4-FFF2-40B4-BE49-F238E27FC236}">
                <a16:creationId xmlns:a16="http://schemas.microsoft.com/office/drawing/2014/main" id="{373563A0-243E-3937-869F-AE3C271F3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verpass Medium" pitchFamily="2" charset="77"/>
              </a:defRPr>
            </a:lvl1pPr>
          </a:lstStyle>
          <a:p>
            <a:endParaRPr lang="en-US"/>
          </a:p>
        </p:txBody>
      </p:sp>
      <p:sp>
        <p:nvSpPr>
          <p:cNvPr id="6" name="Slide Number Placeholder 5">
            <a:extLst>
              <a:ext uri="{FF2B5EF4-FFF2-40B4-BE49-F238E27FC236}">
                <a16:creationId xmlns:a16="http://schemas.microsoft.com/office/drawing/2014/main" id="{728FEC45-D353-175B-4815-DF82F27BB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verpass Medium" pitchFamily="2" charset="77"/>
              </a:defRPr>
            </a:lvl1pPr>
          </a:lstStyle>
          <a:p>
            <a:fld id="{87593010-F1F1-0541-AB60-F8446A5A0F93}" type="slidenum">
              <a:rPr lang="en-US" smtClean="0"/>
              <a:pPr/>
              <a:t>‹#›</a:t>
            </a:fld>
            <a:endParaRPr lang="en-US"/>
          </a:p>
        </p:txBody>
      </p:sp>
    </p:spTree>
    <p:extLst>
      <p:ext uri="{BB962C8B-B14F-4D97-AF65-F5344CB8AC3E}">
        <p14:creationId xmlns:p14="http://schemas.microsoft.com/office/powerpoint/2010/main" val="849391701"/>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Lst>
  <p:txStyles>
    <p:title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kent.ac.uk/international-programmes/pre-sessional-courses"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hyperlink" Target="mailto:international@kent.ac.uk" TargetMode="External"/><Relationship Id="rId2" Type="http://schemas.openxmlformats.org/officeDocument/2006/relationships/hyperlink" Target="mailto:agents@kent.ac.uk"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kent.ac.uk/courses/undergraduate/apply/english-language-requirements#ukvi-list"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hyperlink" Target="https://www.kent.ac.uk/courses/undergraduate/apply/english-language-requirements#ukvi-list" TargetMode="Externa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hyperlink" Target="https://www.kent.ac.uk/courses/postgraduate/apply/english-language-requirements#ukvilist" TargetMode="Externa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F8B6F-A613-9497-554C-8D96346239AF}"/>
              </a:ext>
            </a:extLst>
          </p:cNvPr>
          <p:cNvSpPr>
            <a:spLocks noGrp="1"/>
          </p:cNvSpPr>
          <p:nvPr>
            <p:ph type="title"/>
          </p:nvPr>
        </p:nvSpPr>
        <p:spPr>
          <a:xfrm>
            <a:off x="493885" y="2023994"/>
            <a:ext cx="6221875" cy="2354735"/>
          </a:xfrm>
        </p:spPr>
        <p:txBody>
          <a:bodyPr/>
          <a:lstStyle/>
          <a:p>
            <a:r>
              <a:rPr lang="en-GB" dirty="0"/>
              <a:t>English Language</a:t>
            </a:r>
            <a:br>
              <a:rPr lang="en-GB" dirty="0"/>
            </a:br>
            <a:r>
              <a:rPr lang="en-GB" dirty="0"/>
              <a:t>requirements</a:t>
            </a:r>
          </a:p>
        </p:txBody>
      </p:sp>
      <p:sp>
        <p:nvSpPr>
          <p:cNvPr id="3" name="Text Placeholder 2">
            <a:extLst>
              <a:ext uri="{FF2B5EF4-FFF2-40B4-BE49-F238E27FC236}">
                <a16:creationId xmlns:a16="http://schemas.microsoft.com/office/drawing/2014/main" id="{89DA02CF-268B-F742-9444-91A134D884DB}"/>
              </a:ext>
            </a:extLst>
          </p:cNvPr>
          <p:cNvSpPr txBox="1">
            <a:spLocks/>
          </p:cNvSpPr>
          <p:nvPr/>
        </p:nvSpPr>
        <p:spPr>
          <a:xfrm>
            <a:off x="493885" y="5148517"/>
            <a:ext cx="4711107" cy="7461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Overpass Medium" pitchFamily="2" charset="77"/>
                <a:ea typeface="Inter" panose="020B05020300000000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Medium" pitchFamily="2" charset="77"/>
                <a:ea typeface="Inter" panose="020B05020300000000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Emma Spittles, International Officer</a:t>
            </a:r>
          </a:p>
        </p:txBody>
      </p:sp>
    </p:spTree>
    <p:extLst>
      <p:ext uri="{BB962C8B-B14F-4D97-AF65-F5344CB8AC3E}">
        <p14:creationId xmlns:p14="http://schemas.microsoft.com/office/powerpoint/2010/main" val="1631408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0D34ACC7-13F0-535C-A287-1D2214975ECF}"/>
              </a:ext>
            </a:extLst>
          </p:cNvPr>
          <p:cNvSpPr>
            <a:spLocks noGrp="1"/>
          </p:cNvSpPr>
          <p:nvPr>
            <p:ph type="title"/>
          </p:nvPr>
        </p:nvSpPr>
        <p:spPr>
          <a:xfrm>
            <a:off x="573552" y="764924"/>
            <a:ext cx="9930570" cy="653005"/>
          </a:xfrm>
        </p:spPr>
        <p:txBody>
          <a:bodyPr anchor="t">
            <a:noAutofit/>
          </a:bodyPr>
          <a:lstStyle/>
          <a:p>
            <a:r>
              <a:rPr lang="en-US" sz="4000" dirty="0"/>
              <a:t>Kent pre-sessional English for both UG and PG</a:t>
            </a:r>
          </a:p>
        </p:txBody>
      </p:sp>
      <p:sp>
        <p:nvSpPr>
          <p:cNvPr id="4" name="Content Placeholder 1">
            <a:extLst>
              <a:ext uri="{FF2B5EF4-FFF2-40B4-BE49-F238E27FC236}">
                <a16:creationId xmlns:a16="http://schemas.microsoft.com/office/drawing/2014/main" id="{F5C4E0B2-FB88-3313-40B0-464432269A74}"/>
              </a:ext>
            </a:extLst>
          </p:cNvPr>
          <p:cNvSpPr txBox="1">
            <a:spLocks/>
          </p:cNvSpPr>
          <p:nvPr/>
        </p:nvSpPr>
        <p:spPr>
          <a:xfrm>
            <a:off x="573552" y="2118861"/>
            <a:ext cx="11119095" cy="3974215"/>
          </a:xfrm>
          <a:prstGeom prst="rect">
            <a:avLst/>
          </a:prstGeom>
        </p:spPr>
        <p:txBody>
          <a:bodyPr vert="horz" lIns="91440" tIns="45720" rIns="91440" bIns="45720" rtlCol="0">
            <a:noAutofit/>
          </a:bodyPr>
          <a:lstStyle>
            <a:lvl1pPr marL="180000" indent="-180000" algn="l" defTabSz="914377" rtl="0" eaLnBrk="1" latinLnBrk="0" hangingPunct="1">
              <a:lnSpc>
                <a:spcPct val="100000"/>
              </a:lnSpc>
              <a:spcBef>
                <a:spcPts val="0"/>
              </a:spcBef>
              <a:buFont typeface="Arial" panose="020B0604020202020204" pitchFamily="34" charset="0"/>
              <a:buChar char="•"/>
              <a:defRPr sz="2000" kern="1200">
                <a:solidFill>
                  <a:srgbClr val="000000"/>
                </a:solidFill>
                <a:latin typeface="+mn-lt"/>
                <a:ea typeface="+mn-ea"/>
                <a:cs typeface="+mn-cs"/>
              </a:defRPr>
            </a:lvl1pPr>
            <a:lvl2pPr marL="360000" indent="-180000" algn="l" defTabSz="914377" rtl="0" eaLnBrk="1" latinLnBrk="0" hangingPunct="1">
              <a:lnSpc>
                <a:spcPct val="100000"/>
              </a:lnSpc>
              <a:spcBef>
                <a:spcPts val="0"/>
              </a:spcBef>
              <a:buFont typeface="Arial" panose="020B0604020202020204" pitchFamily="34" charset="0"/>
              <a:buChar char="•"/>
              <a:defRPr sz="1800" kern="1200">
                <a:solidFill>
                  <a:srgbClr val="000000"/>
                </a:solidFill>
                <a:latin typeface="+mn-lt"/>
                <a:ea typeface="+mn-ea"/>
                <a:cs typeface="+mn-cs"/>
              </a:defRPr>
            </a:lvl2pPr>
            <a:lvl3pPr marL="540000" indent="-180000" algn="l" defTabSz="914377" rtl="0" eaLnBrk="1" latinLnBrk="0" hangingPunct="1">
              <a:lnSpc>
                <a:spcPct val="100000"/>
              </a:lnSpc>
              <a:spcBef>
                <a:spcPts val="0"/>
              </a:spcBef>
              <a:buFont typeface="Arial" panose="020B0604020202020204" pitchFamily="34" charset="0"/>
              <a:buChar char="•"/>
              <a:defRPr sz="1600" kern="1200">
                <a:solidFill>
                  <a:srgbClr val="000000"/>
                </a:solidFill>
                <a:latin typeface="+mn-lt"/>
                <a:ea typeface="+mn-ea"/>
                <a:cs typeface="+mn-cs"/>
              </a:defRPr>
            </a:lvl3pPr>
            <a:lvl4pPr marL="720000" indent="-180000" algn="l" defTabSz="914377" rtl="0" eaLnBrk="1" latinLnBrk="0" hangingPunct="1">
              <a:lnSpc>
                <a:spcPct val="100000"/>
              </a:lnSpc>
              <a:spcBef>
                <a:spcPts val="0"/>
              </a:spcBef>
              <a:buFont typeface="Arial" panose="020B0604020202020204" pitchFamily="34" charset="0"/>
              <a:buChar char="•"/>
              <a:defRPr sz="1400" kern="1200">
                <a:solidFill>
                  <a:srgbClr val="000000"/>
                </a:solidFill>
                <a:latin typeface="+mn-lt"/>
                <a:ea typeface="+mn-ea"/>
                <a:cs typeface="+mn-cs"/>
              </a:defRPr>
            </a:lvl4pPr>
            <a:lvl5pPr marL="900000" indent="-180000" algn="l" defTabSz="914377" rtl="0" eaLnBrk="1" latinLnBrk="0" hangingPunct="1">
              <a:lnSpc>
                <a:spcPct val="100000"/>
              </a:lnSpc>
              <a:spcBef>
                <a:spcPts val="0"/>
              </a:spcBef>
              <a:buFont typeface="Arial" panose="020B0604020202020204" pitchFamily="34" charset="0"/>
              <a:buChar char="•"/>
              <a:defRPr sz="1400" kern="1200">
                <a:solidFill>
                  <a:srgbClr val="000000"/>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8600" defTabSz="914400">
              <a:lnSpc>
                <a:spcPct val="90000"/>
              </a:lnSpc>
            </a:pPr>
            <a:r>
              <a:rPr lang="en-GB" sz="1600" dirty="0">
                <a:solidFill>
                  <a:schemeClr val="tx1"/>
                </a:solidFill>
                <a:latin typeface="Overpass Medium" panose="020B0604020202020204" charset="0"/>
              </a:rPr>
              <a:t>Available for students who do not meet the language requirements</a:t>
            </a:r>
          </a:p>
          <a:p>
            <a:pPr indent="-228600" defTabSz="914400">
              <a:lnSpc>
                <a:spcPct val="90000"/>
              </a:lnSpc>
            </a:pPr>
            <a:endParaRPr lang="en-GB" sz="1600" dirty="0">
              <a:solidFill>
                <a:schemeClr val="tx1"/>
              </a:solidFill>
              <a:latin typeface="Overpass Medium" panose="020B0604020202020204" charset="0"/>
            </a:endParaRPr>
          </a:p>
          <a:p>
            <a:pPr indent="-228600" defTabSz="914400">
              <a:lnSpc>
                <a:spcPct val="90000"/>
              </a:lnSpc>
            </a:pPr>
            <a:r>
              <a:rPr lang="en-GB" sz="1600" dirty="0">
                <a:solidFill>
                  <a:schemeClr val="tx1"/>
                </a:solidFill>
                <a:latin typeface="Overpass Medium" panose="020B0604020202020204" charset="0"/>
              </a:rPr>
              <a:t>Our Pre-sessional courses run for 4, 6, 10 and 16 weeks. Offered both on campus and online</a:t>
            </a:r>
          </a:p>
          <a:p>
            <a:pPr indent="-228600" defTabSz="914400">
              <a:lnSpc>
                <a:spcPct val="90000"/>
              </a:lnSpc>
            </a:pPr>
            <a:endParaRPr lang="en-GB" sz="1600" dirty="0">
              <a:solidFill>
                <a:schemeClr val="tx1"/>
              </a:solidFill>
              <a:latin typeface="Overpass Medium" panose="020B0604020202020204" charset="0"/>
            </a:endParaRPr>
          </a:p>
          <a:p>
            <a:pPr indent="-228600" defTabSz="914400">
              <a:lnSpc>
                <a:spcPct val="90000"/>
              </a:lnSpc>
            </a:pPr>
            <a:r>
              <a:rPr lang="en-GB" sz="1600" dirty="0">
                <a:solidFill>
                  <a:schemeClr val="tx1"/>
                </a:solidFill>
                <a:latin typeface="Overpass Medium" panose="020B0604020202020204" charset="0"/>
              </a:rPr>
              <a:t>IELTS scores determines length of course needed</a:t>
            </a:r>
          </a:p>
          <a:p>
            <a:pPr indent="-228600" defTabSz="914400">
              <a:lnSpc>
                <a:spcPct val="90000"/>
              </a:lnSpc>
            </a:pPr>
            <a:endParaRPr lang="en-GB" sz="1600" dirty="0">
              <a:solidFill>
                <a:schemeClr val="tx1"/>
              </a:solidFill>
              <a:latin typeface="Overpass Medium" panose="020B0604020202020204" charset="0"/>
            </a:endParaRPr>
          </a:p>
          <a:p>
            <a:pPr indent="-228600" defTabSz="914400">
              <a:lnSpc>
                <a:spcPct val="90000"/>
              </a:lnSpc>
            </a:pPr>
            <a:r>
              <a:rPr lang="en-GB" sz="1600" dirty="0">
                <a:solidFill>
                  <a:schemeClr val="tx1"/>
                </a:solidFill>
                <a:latin typeface="Overpass Medium" panose="020B0604020202020204" charset="0"/>
              </a:rPr>
              <a:t>Develop skills in </a:t>
            </a:r>
            <a:r>
              <a:rPr lang="en-GB" sz="1600" dirty="0">
                <a:latin typeface="Overpass" panose="00000500000000000000" pitchFamily="50" charset="0"/>
              </a:rPr>
              <a:t>academic reading, writing and critical thinking, listening to lectures, speaking in seminars and delivering presentations</a:t>
            </a:r>
          </a:p>
          <a:p>
            <a:pPr indent="-228600" defTabSz="914400">
              <a:lnSpc>
                <a:spcPct val="90000"/>
              </a:lnSpc>
            </a:pPr>
            <a:endParaRPr lang="en-GB" sz="1600" dirty="0">
              <a:solidFill>
                <a:schemeClr val="tx1"/>
              </a:solidFill>
              <a:latin typeface="Overpass" panose="00000500000000000000" pitchFamily="50" charset="0"/>
            </a:endParaRPr>
          </a:p>
          <a:p>
            <a:pPr indent="-228600" defTabSz="914400">
              <a:lnSpc>
                <a:spcPct val="90000"/>
              </a:lnSpc>
            </a:pPr>
            <a:r>
              <a:rPr lang="en-GB" sz="1600" dirty="0">
                <a:solidFill>
                  <a:schemeClr val="tx1"/>
                </a:solidFill>
                <a:latin typeface="Overpass" panose="00000500000000000000" pitchFamily="50" charset="0"/>
              </a:rPr>
              <a:t>End </a:t>
            </a:r>
            <a:r>
              <a:rPr lang="en-GB" sz="1600" b="0" i="0" dirty="0">
                <a:solidFill>
                  <a:srgbClr val="000000"/>
                </a:solidFill>
                <a:effectLst/>
                <a:latin typeface="Overpass" panose="00000500000000000000" pitchFamily="50" charset="0"/>
              </a:rPr>
              <a:t>of the course, students take the Kent International Test of English. They must meet the required exit level to progress directly onto their main programme</a:t>
            </a:r>
          </a:p>
          <a:p>
            <a:pPr indent="-228600" defTabSz="914400">
              <a:lnSpc>
                <a:spcPct val="90000"/>
              </a:lnSpc>
            </a:pPr>
            <a:endParaRPr lang="en-GB" sz="1600" dirty="0">
              <a:solidFill>
                <a:schemeClr val="tx1"/>
              </a:solidFill>
              <a:latin typeface="Overpass" panose="00000500000000000000" pitchFamily="50" charset="0"/>
            </a:endParaRPr>
          </a:p>
          <a:p>
            <a:pPr indent="-228600" defTabSz="914400">
              <a:lnSpc>
                <a:spcPct val="90000"/>
              </a:lnSpc>
            </a:pPr>
            <a:r>
              <a:rPr lang="en-GB" sz="1600" dirty="0">
                <a:solidFill>
                  <a:schemeClr val="tx1"/>
                </a:solidFill>
                <a:latin typeface="Overpass" panose="00000500000000000000" pitchFamily="50" charset="0"/>
              </a:rPr>
              <a:t>Applications for pre-sessional programmes can be submitted via agent portal</a:t>
            </a:r>
          </a:p>
          <a:p>
            <a:pPr indent="-228600" defTabSz="914400">
              <a:lnSpc>
                <a:spcPct val="90000"/>
              </a:lnSpc>
            </a:pPr>
            <a:endParaRPr lang="en-GB" sz="1600" dirty="0">
              <a:solidFill>
                <a:schemeClr val="tx1"/>
              </a:solidFill>
              <a:latin typeface="Overpass" panose="00000500000000000000" pitchFamily="50" charset="0"/>
            </a:endParaRPr>
          </a:p>
          <a:p>
            <a:pPr indent="-228600" defTabSz="914400">
              <a:lnSpc>
                <a:spcPct val="90000"/>
              </a:lnSpc>
            </a:pPr>
            <a:r>
              <a:rPr lang="en-GB" sz="1600" dirty="0">
                <a:solidFill>
                  <a:schemeClr val="tx1"/>
                </a:solidFill>
                <a:latin typeface="Overpass" panose="00000500000000000000" pitchFamily="50" charset="0"/>
              </a:rPr>
              <a:t>Combined CAS for the 6-week or 10 Week Pre-Sessional English Programme</a:t>
            </a:r>
          </a:p>
          <a:p>
            <a:pPr indent="-228600" defTabSz="914400">
              <a:lnSpc>
                <a:spcPct val="90000"/>
              </a:lnSpc>
            </a:pPr>
            <a:endParaRPr lang="en-GB" sz="1600" dirty="0">
              <a:solidFill>
                <a:schemeClr val="tx1"/>
              </a:solidFill>
              <a:latin typeface="Overpass" panose="00000500000000000000" pitchFamily="50" charset="0"/>
            </a:endParaRPr>
          </a:p>
          <a:p>
            <a:pPr indent="-228600" defTabSz="914400">
              <a:lnSpc>
                <a:spcPct val="90000"/>
              </a:lnSpc>
            </a:pPr>
            <a:r>
              <a:rPr lang="en-GB" sz="1600" dirty="0">
                <a:solidFill>
                  <a:schemeClr val="tx1"/>
                </a:solidFill>
                <a:latin typeface="Overpass" panose="00000500000000000000" pitchFamily="50" charset="0"/>
              </a:rPr>
              <a:t>Check website for application deadlines: </a:t>
            </a:r>
            <a:r>
              <a:rPr lang="en-GB" sz="1600" dirty="0">
                <a:solidFill>
                  <a:schemeClr val="tx1"/>
                </a:solidFill>
                <a:latin typeface="Overpass Medium" panose="020B0604020202020204" charset="0"/>
                <a:hlinkClick r:id="rId3"/>
              </a:rPr>
              <a:t>https://www.kent.ac.uk/international-programmes/pre-sessional-courses</a:t>
            </a:r>
            <a:r>
              <a:rPr lang="en-GB" sz="1600" dirty="0">
                <a:solidFill>
                  <a:schemeClr val="tx1"/>
                </a:solidFill>
                <a:latin typeface="Overpass" panose="00000500000000000000" pitchFamily="50" charset="0"/>
              </a:rPr>
              <a:t> </a:t>
            </a:r>
          </a:p>
          <a:p>
            <a:pPr marL="417150" lvl="1" indent="-285750" defTabSz="914400">
              <a:lnSpc>
                <a:spcPct val="90000"/>
              </a:lnSpc>
            </a:pPr>
            <a:endParaRPr lang="en-GB" sz="1600" dirty="0">
              <a:solidFill>
                <a:schemeClr val="tx1"/>
              </a:solidFill>
              <a:latin typeface="Overpass Medium" panose="020B0604020202020204" charset="0"/>
            </a:endParaRPr>
          </a:p>
          <a:p>
            <a:pPr indent="-228600" defTabSz="914400">
              <a:lnSpc>
                <a:spcPct val="90000"/>
              </a:lnSpc>
            </a:pPr>
            <a:endParaRPr lang="en-GB" sz="1600" dirty="0">
              <a:solidFill>
                <a:schemeClr val="tx1"/>
              </a:solidFill>
              <a:latin typeface="Overpass Medium" panose="020B0604020202020204" charset="0"/>
            </a:endParaRPr>
          </a:p>
          <a:p>
            <a:pPr indent="-228600" defTabSz="914400">
              <a:lnSpc>
                <a:spcPct val="90000"/>
              </a:lnSpc>
            </a:pPr>
            <a:endParaRPr lang="en-US" sz="1600" dirty="0">
              <a:solidFill>
                <a:schemeClr val="tx1"/>
              </a:solidFill>
              <a:latin typeface="Overpass Medium" panose="020B0604020202020204" charset="0"/>
            </a:endParaRPr>
          </a:p>
          <a:p>
            <a:pPr indent="-228600" defTabSz="914400">
              <a:lnSpc>
                <a:spcPct val="90000"/>
              </a:lnSpc>
            </a:pPr>
            <a:endParaRPr lang="en-US" sz="1600" dirty="0">
              <a:solidFill>
                <a:schemeClr val="tx1"/>
              </a:solidFill>
              <a:latin typeface="Overpass Medium" panose="020B0604020202020204" charset="0"/>
            </a:endParaRPr>
          </a:p>
          <a:p>
            <a:pPr indent="-228600" defTabSz="914400">
              <a:lnSpc>
                <a:spcPct val="90000"/>
              </a:lnSpc>
            </a:pPr>
            <a:endParaRPr lang="en-US" sz="1600" dirty="0">
              <a:solidFill>
                <a:schemeClr val="tx1"/>
              </a:solidFill>
              <a:latin typeface="Overpass Medium" panose="020B0604020202020204" charset="0"/>
            </a:endParaRPr>
          </a:p>
          <a:p>
            <a:pPr indent="-228600" defTabSz="914400">
              <a:lnSpc>
                <a:spcPct val="90000"/>
              </a:lnSpc>
            </a:pPr>
            <a:endParaRPr lang="en-US" sz="1600" dirty="0">
              <a:solidFill>
                <a:schemeClr val="tx1"/>
              </a:solidFill>
              <a:latin typeface="Overpass Medium" panose="020B0604020202020204" charset="0"/>
            </a:endParaRPr>
          </a:p>
        </p:txBody>
      </p:sp>
    </p:spTree>
    <p:extLst>
      <p:ext uri="{BB962C8B-B14F-4D97-AF65-F5344CB8AC3E}">
        <p14:creationId xmlns:p14="http://schemas.microsoft.com/office/powerpoint/2010/main" val="1280960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791659-8CA2-6D63-0052-0968D49B57F4}"/>
              </a:ext>
            </a:extLst>
          </p:cNvPr>
          <p:cNvSpPr>
            <a:spLocks noGrp="1"/>
          </p:cNvSpPr>
          <p:nvPr>
            <p:ph type="body" sz="quarter" idx="10"/>
          </p:nvPr>
        </p:nvSpPr>
        <p:spPr>
          <a:xfrm>
            <a:off x="784775" y="2610294"/>
            <a:ext cx="8559209" cy="2558054"/>
          </a:xfrm>
        </p:spPr>
        <p:txBody>
          <a:bodyPr>
            <a:normAutofit/>
          </a:bodyPr>
          <a:lstStyle/>
          <a:p>
            <a:pPr defTabSz="914400" fontAlgn="b">
              <a:lnSpc>
                <a:spcPts val="2275"/>
              </a:lnSpc>
              <a:spcBef>
                <a:spcPct val="30000"/>
              </a:spcBef>
              <a:spcAft>
                <a:spcPct val="0"/>
              </a:spcAft>
            </a:pPr>
            <a:r>
              <a:rPr lang="en-US" sz="2800" spc="135" dirty="0">
                <a:solidFill>
                  <a:srgbClr val="061C2C"/>
                </a:solidFill>
                <a:hlinkClick r:id="rId2"/>
              </a:rPr>
              <a:t>agents@kent.ac.uk</a:t>
            </a:r>
            <a:endParaRPr lang="en-US" sz="2800" spc="135" dirty="0">
              <a:solidFill>
                <a:srgbClr val="061C2C"/>
              </a:solidFill>
            </a:endParaRPr>
          </a:p>
          <a:p>
            <a:pPr defTabSz="914400" fontAlgn="b">
              <a:lnSpc>
                <a:spcPts val="2275"/>
              </a:lnSpc>
              <a:spcBef>
                <a:spcPct val="30000"/>
              </a:spcBef>
              <a:spcAft>
                <a:spcPct val="0"/>
              </a:spcAft>
            </a:pPr>
            <a:endParaRPr lang="en-US" sz="2800" spc="135" dirty="0">
              <a:solidFill>
                <a:srgbClr val="061C2C"/>
              </a:solidFill>
              <a:hlinkClick r:id="rId3"/>
            </a:endParaRPr>
          </a:p>
          <a:p>
            <a:pPr defTabSz="914400" fontAlgn="b">
              <a:lnSpc>
                <a:spcPts val="2275"/>
              </a:lnSpc>
              <a:spcBef>
                <a:spcPct val="30000"/>
              </a:spcBef>
              <a:spcAft>
                <a:spcPct val="0"/>
              </a:spcAft>
            </a:pPr>
            <a:r>
              <a:rPr lang="en-US" sz="2800" spc="135" dirty="0">
                <a:solidFill>
                  <a:srgbClr val="061C2C"/>
                </a:solidFill>
                <a:hlinkClick r:id="rId3"/>
              </a:rPr>
              <a:t>international@kent.ac.uk</a:t>
            </a:r>
            <a:r>
              <a:rPr lang="en-US" sz="2800" spc="135" dirty="0">
                <a:solidFill>
                  <a:srgbClr val="061C2C"/>
                </a:solidFill>
              </a:rPr>
              <a:t> </a:t>
            </a:r>
          </a:p>
          <a:p>
            <a:pPr defTabSz="914400" fontAlgn="b">
              <a:lnSpc>
                <a:spcPts val="2275"/>
              </a:lnSpc>
              <a:spcBef>
                <a:spcPct val="30000"/>
              </a:spcBef>
              <a:spcAft>
                <a:spcPct val="0"/>
              </a:spcAft>
            </a:pPr>
            <a:endParaRPr lang="en-US" sz="4800" spc="135" dirty="0">
              <a:solidFill>
                <a:srgbClr val="061C2C"/>
              </a:solidFill>
            </a:endParaRPr>
          </a:p>
          <a:p>
            <a:pPr defTabSz="914400" fontAlgn="b">
              <a:lnSpc>
                <a:spcPts val="2275"/>
              </a:lnSpc>
              <a:spcBef>
                <a:spcPct val="30000"/>
              </a:spcBef>
              <a:spcAft>
                <a:spcPct val="0"/>
              </a:spcAft>
            </a:pPr>
            <a:endParaRPr lang="en-US" spc="135" dirty="0">
              <a:solidFill>
                <a:srgbClr val="061C2C"/>
              </a:solidFill>
            </a:endParaRPr>
          </a:p>
          <a:p>
            <a:pPr fontAlgn="b">
              <a:lnSpc>
                <a:spcPts val="2275"/>
              </a:lnSpc>
              <a:spcBef>
                <a:spcPct val="30000"/>
              </a:spcBef>
              <a:spcAft>
                <a:spcPct val="0"/>
              </a:spcAft>
            </a:pPr>
            <a:endParaRPr lang="en-US" sz="4800" u="sng" dirty="0">
              <a:solidFill>
                <a:srgbClr val="0000FF"/>
              </a:solidFill>
              <a:ea typeface="Calibri" panose="020F0502020204030204" pitchFamily="34" charset="0"/>
            </a:endParaRPr>
          </a:p>
          <a:p>
            <a:pPr defTabSz="914400" fontAlgn="b">
              <a:lnSpc>
                <a:spcPts val="2275"/>
              </a:lnSpc>
              <a:spcBef>
                <a:spcPct val="30000"/>
              </a:spcBef>
              <a:spcAft>
                <a:spcPct val="0"/>
              </a:spcAft>
            </a:pPr>
            <a:endParaRPr lang="en-US" sz="4000" spc="135" dirty="0">
              <a:solidFill>
                <a:srgbClr val="061C2C"/>
              </a:solidFill>
            </a:endParaRPr>
          </a:p>
          <a:p>
            <a:endParaRPr lang="en-GB" dirty="0"/>
          </a:p>
        </p:txBody>
      </p:sp>
      <p:sp>
        <p:nvSpPr>
          <p:cNvPr id="3" name="Title 2">
            <a:extLst>
              <a:ext uri="{FF2B5EF4-FFF2-40B4-BE49-F238E27FC236}">
                <a16:creationId xmlns:a16="http://schemas.microsoft.com/office/drawing/2014/main" id="{CC2111A3-A902-CD7C-8192-903AF49F3E33}"/>
              </a:ext>
            </a:extLst>
          </p:cNvPr>
          <p:cNvSpPr>
            <a:spLocks noGrp="1"/>
          </p:cNvSpPr>
          <p:nvPr>
            <p:ph type="title"/>
          </p:nvPr>
        </p:nvSpPr>
        <p:spPr>
          <a:xfrm>
            <a:off x="595237" y="1397238"/>
            <a:ext cx="9737575" cy="1069515"/>
          </a:xfrm>
        </p:spPr>
        <p:txBody>
          <a:bodyPr/>
          <a:lstStyle/>
          <a:p>
            <a:r>
              <a:rPr lang="en-GB" sz="4000" dirty="0"/>
              <a:t>Contact the International Team</a:t>
            </a:r>
          </a:p>
        </p:txBody>
      </p:sp>
    </p:spTree>
    <p:extLst>
      <p:ext uri="{BB962C8B-B14F-4D97-AF65-F5344CB8AC3E}">
        <p14:creationId xmlns:p14="http://schemas.microsoft.com/office/powerpoint/2010/main" val="1420281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0838E43F-FEFF-F353-9E0A-09B5712BFB36}"/>
              </a:ext>
            </a:extLst>
          </p:cNvPr>
          <p:cNvSpPr txBox="1">
            <a:spLocks/>
          </p:cNvSpPr>
          <p:nvPr/>
        </p:nvSpPr>
        <p:spPr>
          <a:xfrm>
            <a:off x="478025" y="560642"/>
            <a:ext cx="7839123" cy="653005"/>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a:lstStyle>
          <a:p>
            <a:endParaRPr lang="en-US" sz="5000" dirty="0"/>
          </a:p>
        </p:txBody>
      </p:sp>
      <p:sp>
        <p:nvSpPr>
          <p:cNvPr id="3" name="Content Placeholder 1">
            <a:extLst>
              <a:ext uri="{FF2B5EF4-FFF2-40B4-BE49-F238E27FC236}">
                <a16:creationId xmlns:a16="http://schemas.microsoft.com/office/drawing/2014/main" id="{D316C45E-49D4-C07D-4123-62E7A6E928D6}"/>
              </a:ext>
            </a:extLst>
          </p:cNvPr>
          <p:cNvSpPr txBox="1">
            <a:spLocks/>
          </p:cNvSpPr>
          <p:nvPr/>
        </p:nvSpPr>
        <p:spPr>
          <a:xfrm>
            <a:off x="950970" y="1824493"/>
            <a:ext cx="10017103" cy="3271684"/>
          </a:xfrm>
          <a:prstGeom prst="rect">
            <a:avLst/>
          </a:prstGeom>
        </p:spPr>
        <p:txBody>
          <a:bodyPr vert="horz" lIns="91440" tIns="45720" rIns="91440" bIns="45720" rtlCol="0">
            <a:noAutofit/>
          </a:bodyPr>
          <a:lstStyle>
            <a:lvl1pPr marL="180000" indent="-180000" algn="l" defTabSz="914377" rtl="0" eaLnBrk="1" latinLnBrk="0" hangingPunct="1">
              <a:lnSpc>
                <a:spcPct val="100000"/>
              </a:lnSpc>
              <a:spcBef>
                <a:spcPts val="0"/>
              </a:spcBef>
              <a:buFont typeface="Arial" panose="020B0604020202020204" pitchFamily="34" charset="0"/>
              <a:buChar char="•"/>
              <a:defRPr sz="2000" kern="1200">
                <a:solidFill>
                  <a:srgbClr val="000000"/>
                </a:solidFill>
                <a:latin typeface="+mn-lt"/>
                <a:ea typeface="+mn-ea"/>
                <a:cs typeface="+mn-cs"/>
              </a:defRPr>
            </a:lvl1pPr>
            <a:lvl2pPr marL="360000" indent="-180000" algn="l" defTabSz="914377" rtl="0" eaLnBrk="1" latinLnBrk="0" hangingPunct="1">
              <a:lnSpc>
                <a:spcPct val="100000"/>
              </a:lnSpc>
              <a:spcBef>
                <a:spcPts val="0"/>
              </a:spcBef>
              <a:buFont typeface="Arial" panose="020B0604020202020204" pitchFamily="34" charset="0"/>
              <a:buChar char="•"/>
              <a:defRPr sz="1800" kern="1200">
                <a:solidFill>
                  <a:srgbClr val="000000"/>
                </a:solidFill>
                <a:latin typeface="+mn-lt"/>
                <a:ea typeface="+mn-ea"/>
                <a:cs typeface="+mn-cs"/>
              </a:defRPr>
            </a:lvl2pPr>
            <a:lvl3pPr marL="540000" indent="-180000" algn="l" defTabSz="914377" rtl="0" eaLnBrk="1" latinLnBrk="0" hangingPunct="1">
              <a:lnSpc>
                <a:spcPct val="100000"/>
              </a:lnSpc>
              <a:spcBef>
                <a:spcPts val="0"/>
              </a:spcBef>
              <a:buFont typeface="Arial" panose="020B0604020202020204" pitchFamily="34" charset="0"/>
              <a:buChar char="•"/>
              <a:defRPr sz="1600" kern="1200">
                <a:solidFill>
                  <a:srgbClr val="000000"/>
                </a:solidFill>
                <a:latin typeface="+mn-lt"/>
                <a:ea typeface="+mn-ea"/>
                <a:cs typeface="+mn-cs"/>
              </a:defRPr>
            </a:lvl3pPr>
            <a:lvl4pPr marL="720000" indent="-180000" algn="l" defTabSz="914377" rtl="0" eaLnBrk="1" latinLnBrk="0" hangingPunct="1">
              <a:lnSpc>
                <a:spcPct val="100000"/>
              </a:lnSpc>
              <a:spcBef>
                <a:spcPts val="0"/>
              </a:spcBef>
              <a:buFont typeface="Arial" panose="020B0604020202020204" pitchFamily="34" charset="0"/>
              <a:buChar char="•"/>
              <a:defRPr sz="1400" kern="1200">
                <a:solidFill>
                  <a:srgbClr val="000000"/>
                </a:solidFill>
                <a:latin typeface="+mn-lt"/>
                <a:ea typeface="+mn-ea"/>
                <a:cs typeface="+mn-cs"/>
              </a:defRPr>
            </a:lvl4pPr>
            <a:lvl5pPr marL="900000" indent="-180000" algn="l" defTabSz="914377" rtl="0" eaLnBrk="1" latinLnBrk="0" hangingPunct="1">
              <a:lnSpc>
                <a:spcPct val="100000"/>
              </a:lnSpc>
              <a:spcBef>
                <a:spcPts val="0"/>
              </a:spcBef>
              <a:buFont typeface="Arial" panose="020B0604020202020204" pitchFamily="34" charset="0"/>
              <a:buChar char="•"/>
              <a:defRPr sz="1400" kern="1200">
                <a:solidFill>
                  <a:srgbClr val="000000"/>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400">
              <a:lnSpc>
                <a:spcPct val="90000"/>
              </a:lnSpc>
            </a:pPr>
            <a:r>
              <a:rPr lang="en-GB" sz="1600" b="0" i="0" dirty="0">
                <a:solidFill>
                  <a:srgbClr val="000000"/>
                </a:solidFill>
                <a:effectLst/>
                <a:latin typeface="Overpass" panose="00000500000000000000" pitchFamily="50" charset="0"/>
              </a:rPr>
              <a:t>To study at Kent, students must be able to demonstrate an excellent level of spoken and written English</a:t>
            </a:r>
          </a:p>
          <a:p>
            <a:pPr defTabSz="914400">
              <a:lnSpc>
                <a:spcPct val="90000"/>
              </a:lnSpc>
            </a:pPr>
            <a:endParaRPr lang="en-GB" sz="1600" dirty="0">
              <a:latin typeface="Overpass" panose="00000500000000000000" pitchFamily="50" charset="0"/>
            </a:endParaRPr>
          </a:p>
          <a:p>
            <a:pPr defTabSz="914400">
              <a:lnSpc>
                <a:spcPct val="90000"/>
              </a:lnSpc>
            </a:pPr>
            <a:r>
              <a:rPr lang="en-GB" sz="1600" dirty="0">
                <a:latin typeface="Overpass" panose="00000500000000000000" pitchFamily="50" charset="0"/>
              </a:rPr>
              <a:t>Students who require a visa must meet the language requirements of both the UK university and UKVI</a:t>
            </a:r>
            <a:endParaRPr lang="en-GB" sz="1600" b="0" i="0" dirty="0">
              <a:solidFill>
                <a:srgbClr val="000000"/>
              </a:solidFill>
              <a:effectLst/>
              <a:latin typeface="Overpass" panose="00000500000000000000" pitchFamily="50" charset="0"/>
            </a:endParaRPr>
          </a:p>
          <a:p>
            <a:pPr defTabSz="914400">
              <a:lnSpc>
                <a:spcPct val="90000"/>
              </a:lnSpc>
            </a:pPr>
            <a:endParaRPr lang="en-GB" sz="1600" dirty="0">
              <a:latin typeface="Overpass" panose="00000500000000000000" pitchFamily="50" charset="0"/>
            </a:endParaRPr>
          </a:p>
          <a:p>
            <a:pPr defTabSz="914400">
              <a:lnSpc>
                <a:spcPct val="90000"/>
              </a:lnSpc>
            </a:pPr>
            <a:r>
              <a:rPr lang="en-GB" sz="1600" b="0" i="0" dirty="0">
                <a:solidFill>
                  <a:srgbClr val="000000"/>
                </a:solidFill>
                <a:effectLst/>
                <a:latin typeface="Overpass" panose="00000500000000000000" pitchFamily="50" charset="0"/>
              </a:rPr>
              <a:t>Multiple ways for students meeting the language requirements:</a:t>
            </a:r>
          </a:p>
          <a:p>
            <a:pPr defTabSz="914400">
              <a:lnSpc>
                <a:spcPct val="90000"/>
              </a:lnSpc>
            </a:pPr>
            <a:endParaRPr lang="en-GB" sz="1600" b="0" i="0" dirty="0">
              <a:solidFill>
                <a:srgbClr val="000000"/>
              </a:solidFill>
              <a:effectLst/>
              <a:latin typeface="Overpass" panose="00000500000000000000" pitchFamily="50" charset="0"/>
            </a:endParaRPr>
          </a:p>
          <a:p>
            <a:pPr defTabSz="914400">
              <a:lnSpc>
                <a:spcPct val="90000"/>
              </a:lnSpc>
            </a:pPr>
            <a:endParaRPr lang="en-GB" sz="1600" dirty="0">
              <a:latin typeface="Overpass" panose="00000500000000000000" pitchFamily="50" charset="0"/>
            </a:endParaRPr>
          </a:p>
          <a:p>
            <a:pPr marL="702900" lvl="2" indent="-342900" defTabSz="914400">
              <a:lnSpc>
                <a:spcPct val="90000"/>
              </a:lnSpc>
              <a:buFont typeface="+mj-lt"/>
              <a:buAutoNum type="arabicPeriod"/>
            </a:pPr>
            <a:r>
              <a:rPr lang="en-GB" b="0" i="0" dirty="0">
                <a:solidFill>
                  <a:srgbClr val="000000"/>
                </a:solidFill>
                <a:effectLst/>
                <a:latin typeface="Overpass" panose="00000500000000000000" pitchFamily="50" charset="0"/>
              </a:rPr>
              <a:t>UKVI list of English-speaking countries</a:t>
            </a:r>
          </a:p>
          <a:p>
            <a:pPr marL="702900" lvl="2" indent="-342900" defTabSz="914400">
              <a:lnSpc>
                <a:spcPct val="90000"/>
              </a:lnSpc>
              <a:buFont typeface="+mj-lt"/>
              <a:buAutoNum type="arabicPeriod"/>
            </a:pPr>
            <a:endParaRPr lang="en-GB" b="0" i="0" dirty="0">
              <a:solidFill>
                <a:srgbClr val="000000"/>
              </a:solidFill>
              <a:effectLst/>
              <a:latin typeface="Overpass" panose="00000500000000000000" pitchFamily="50" charset="0"/>
            </a:endParaRPr>
          </a:p>
          <a:p>
            <a:pPr marL="702900" lvl="2" indent="-342900" defTabSz="914400">
              <a:lnSpc>
                <a:spcPct val="90000"/>
              </a:lnSpc>
              <a:buFont typeface="+mj-lt"/>
              <a:buAutoNum type="arabicPeriod"/>
            </a:pPr>
            <a:r>
              <a:rPr lang="en-GB" dirty="0">
                <a:latin typeface="Overpass" panose="00000500000000000000" pitchFamily="50" charset="0"/>
              </a:rPr>
              <a:t>Qualifications including UK and international examinations</a:t>
            </a:r>
          </a:p>
          <a:p>
            <a:pPr marL="702900" lvl="2" indent="-342900" defTabSz="914400">
              <a:lnSpc>
                <a:spcPct val="90000"/>
              </a:lnSpc>
              <a:buFont typeface="+mj-lt"/>
              <a:buAutoNum type="arabicPeriod"/>
            </a:pPr>
            <a:endParaRPr lang="en-GB" dirty="0">
              <a:latin typeface="Overpass" panose="00000500000000000000" pitchFamily="50" charset="0"/>
            </a:endParaRPr>
          </a:p>
          <a:p>
            <a:pPr marL="702900" lvl="2" indent="-342900" defTabSz="914400">
              <a:lnSpc>
                <a:spcPct val="90000"/>
              </a:lnSpc>
              <a:buFont typeface="+mj-lt"/>
              <a:buAutoNum type="arabicPeriod"/>
            </a:pPr>
            <a:r>
              <a:rPr lang="en-GB" dirty="0">
                <a:latin typeface="Overpass" panose="00000500000000000000" pitchFamily="50" charset="0"/>
              </a:rPr>
              <a:t>Medium of Instruction letters for degrees taught entirely in English</a:t>
            </a:r>
          </a:p>
          <a:p>
            <a:pPr marL="702900" lvl="2" indent="-342900" defTabSz="914400">
              <a:lnSpc>
                <a:spcPct val="90000"/>
              </a:lnSpc>
              <a:buFont typeface="+mj-lt"/>
              <a:buAutoNum type="arabicPeriod"/>
            </a:pPr>
            <a:endParaRPr lang="en-GB" dirty="0">
              <a:latin typeface="Overpass" panose="00000500000000000000" pitchFamily="50" charset="0"/>
            </a:endParaRPr>
          </a:p>
          <a:p>
            <a:pPr marL="702900" lvl="2" indent="-342900" defTabSz="914400">
              <a:lnSpc>
                <a:spcPct val="90000"/>
              </a:lnSpc>
              <a:buFont typeface="+mj-lt"/>
              <a:buAutoNum type="arabicPeriod"/>
            </a:pPr>
            <a:r>
              <a:rPr lang="en-GB" dirty="0">
                <a:latin typeface="Overpass" panose="00000500000000000000" pitchFamily="50" charset="0"/>
              </a:rPr>
              <a:t>SELT  (secure English language test)</a:t>
            </a:r>
          </a:p>
          <a:p>
            <a:pPr marL="702900" lvl="2" indent="-342900" defTabSz="914400">
              <a:lnSpc>
                <a:spcPct val="90000"/>
              </a:lnSpc>
              <a:buFont typeface="+mj-lt"/>
              <a:buAutoNum type="arabicPeriod"/>
            </a:pPr>
            <a:endParaRPr lang="en-GB" dirty="0">
              <a:latin typeface="Overpass" panose="00000500000000000000" pitchFamily="50" charset="0"/>
            </a:endParaRPr>
          </a:p>
          <a:p>
            <a:pPr marL="702900" lvl="2" indent="-342900" defTabSz="914400">
              <a:lnSpc>
                <a:spcPct val="90000"/>
              </a:lnSpc>
              <a:buFont typeface="+mj-lt"/>
              <a:buAutoNum type="arabicPeriod"/>
            </a:pPr>
            <a:r>
              <a:rPr lang="en-GB" dirty="0">
                <a:latin typeface="Overpass" panose="00000500000000000000" pitchFamily="50" charset="0"/>
              </a:rPr>
              <a:t>Pre-sessional English programmes</a:t>
            </a:r>
          </a:p>
          <a:p>
            <a:pPr marL="342900" indent="-342900" defTabSz="914400">
              <a:lnSpc>
                <a:spcPct val="90000"/>
              </a:lnSpc>
              <a:buFont typeface="+mj-lt"/>
              <a:buAutoNum type="arabicPeriod"/>
            </a:pPr>
            <a:endParaRPr lang="en-GB" sz="1600" b="0" i="0" dirty="0">
              <a:solidFill>
                <a:srgbClr val="000000"/>
              </a:solidFill>
              <a:effectLst/>
              <a:latin typeface="Overpass" panose="00000500000000000000" pitchFamily="50" charset="0"/>
            </a:endParaRPr>
          </a:p>
          <a:p>
            <a:pPr defTabSz="914400">
              <a:lnSpc>
                <a:spcPct val="90000"/>
              </a:lnSpc>
            </a:pPr>
            <a:endParaRPr lang="en-GB" sz="1600" dirty="0">
              <a:latin typeface="Overpass" panose="00000500000000000000" pitchFamily="50" charset="0"/>
            </a:endParaRPr>
          </a:p>
          <a:p>
            <a:pPr defTabSz="914400">
              <a:lnSpc>
                <a:spcPct val="90000"/>
              </a:lnSpc>
            </a:pPr>
            <a:r>
              <a:rPr lang="en-GB" sz="1600" dirty="0">
                <a:latin typeface="Overpass" panose="00000500000000000000" pitchFamily="50" charset="0"/>
              </a:rPr>
              <a:t>Different requirements for Foundation, Undergraduate and Postgraduate programmes</a:t>
            </a:r>
          </a:p>
          <a:p>
            <a:pPr defTabSz="914400">
              <a:lnSpc>
                <a:spcPct val="90000"/>
              </a:lnSpc>
            </a:pPr>
            <a:endParaRPr lang="en-GB" sz="1600" dirty="0">
              <a:solidFill>
                <a:schemeClr val="tx1"/>
              </a:solidFill>
              <a:latin typeface="Roboto Light"/>
            </a:endParaRPr>
          </a:p>
          <a:p>
            <a:pPr indent="-228600" defTabSz="914400">
              <a:lnSpc>
                <a:spcPct val="90000"/>
              </a:lnSpc>
            </a:pPr>
            <a:endParaRPr lang="en-US" sz="1600" dirty="0">
              <a:solidFill>
                <a:schemeClr val="tx1"/>
              </a:solidFill>
              <a:latin typeface="Roboto Light"/>
            </a:endParaRPr>
          </a:p>
          <a:p>
            <a:pPr indent="-228600" defTabSz="914400">
              <a:lnSpc>
                <a:spcPct val="90000"/>
              </a:lnSpc>
            </a:pPr>
            <a:endParaRPr lang="en-US" sz="1600" dirty="0">
              <a:solidFill>
                <a:schemeClr val="tx1"/>
              </a:solidFill>
              <a:latin typeface="Roboto Light"/>
            </a:endParaRPr>
          </a:p>
          <a:p>
            <a:pPr indent="-228600" defTabSz="914400">
              <a:lnSpc>
                <a:spcPct val="90000"/>
              </a:lnSpc>
            </a:pPr>
            <a:endParaRPr lang="en-US" sz="1600" dirty="0">
              <a:solidFill>
                <a:schemeClr val="tx1"/>
              </a:solidFill>
              <a:latin typeface="Roboto Light"/>
            </a:endParaRPr>
          </a:p>
          <a:p>
            <a:pPr indent="-228600" defTabSz="914400">
              <a:lnSpc>
                <a:spcPct val="90000"/>
              </a:lnSpc>
            </a:pPr>
            <a:endParaRPr lang="en-US" sz="1600" dirty="0">
              <a:solidFill>
                <a:schemeClr val="tx1"/>
              </a:solidFill>
              <a:latin typeface="Roboto Light"/>
            </a:endParaRPr>
          </a:p>
        </p:txBody>
      </p:sp>
      <p:sp>
        <p:nvSpPr>
          <p:cNvPr id="5" name="Title 3">
            <a:extLst>
              <a:ext uri="{FF2B5EF4-FFF2-40B4-BE49-F238E27FC236}">
                <a16:creationId xmlns:a16="http://schemas.microsoft.com/office/drawing/2014/main" id="{128DF400-CCFF-01A3-332F-77B0EDFE5855}"/>
              </a:ext>
            </a:extLst>
          </p:cNvPr>
          <p:cNvSpPr txBox="1">
            <a:spLocks/>
          </p:cNvSpPr>
          <p:nvPr/>
        </p:nvSpPr>
        <p:spPr>
          <a:xfrm>
            <a:off x="750980" y="866065"/>
            <a:ext cx="10017103" cy="653005"/>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a:lstStyle>
          <a:p>
            <a:r>
              <a:rPr lang="en-US" sz="4000" dirty="0"/>
              <a:t>Meeting the language requirements</a:t>
            </a:r>
          </a:p>
        </p:txBody>
      </p:sp>
    </p:spTree>
    <p:extLst>
      <p:ext uri="{BB962C8B-B14F-4D97-AF65-F5344CB8AC3E}">
        <p14:creationId xmlns:p14="http://schemas.microsoft.com/office/powerpoint/2010/main" val="432457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5B069C-4D85-4012-BFCB-8BE3ED2CC71C}"/>
              </a:ext>
            </a:extLst>
          </p:cNvPr>
          <p:cNvSpPr>
            <a:spLocks noGrp="1"/>
          </p:cNvSpPr>
          <p:nvPr>
            <p:ph type="title"/>
          </p:nvPr>
        </p:nvSpPr>
        <p:spPr>
          <a:xfrm>
            <a:off x="788265" y="1012925"/>
            <a:ext cx="9461521" cy="653005"/>
          </a:xfrm>
        </p:spPr>
        <p:txBody>
          <a:bodyPr anchor="t">
            <a:noAutofit/>
          </a:bodyPr>
          <a:lstStyle/>
          <a:p>
            <a:r>
              <a:rPr lang="en-GB" sz="4000" dirty="0"/>
              <a:t>UKVI list of English-speaking countries</a:t>
            </a:r>
          </a:p>
        </p:txBody>
      </p:sp>
      <p:grpSp>
        <p:nvGrpSpPr>
          <p:cNvPr id="13" name="Group 12">
            <a:extLst>
              <a:ext uri="{FF2B5EF4-FFF2-40B4-BE49-F238E27FC236}">
                <a16:creationId xmlns:a16="http://schemas.microsoft.com/office/drawing/2014/main" id="{400BCD8A-F0B9-4BF2-CBAE-D057BE461F0F}"/>
              </a:ext>
            </a:extLst>
          </p:cNvPr>
          <p:cNvGrpSpPr/>
          <p:nvPr/>
        </p:nvGrpSpPr>
        <p:grpSpPr>
          <a:xfrm>
            <a:off x="2026375" y="2083980"/>
            <a:ext cx="7980462" cy="4195407"/>
            <a:chOff x="1760561" y="1924334"/>
            <a:chExt cx="8954217" cy="4529874"/>
          </a:xfrm>
        </p:grpSpPr>
        <p:sp>
          <p:nvSpPr>
            <p:cNvPr id="10" name="Rectangle 9">
              <a:extLst>
                <a:ext uri="{FF2B5EF4-FFF2-40B4-BE49-F238E27FC236}">
                  <a16:creationId xmlns:a16="http://schemas.microsoft.com/office/drawing/2014/main" id="{A3D0119B-021C-20FD-2D0A-7827073560C3}"/>
                </a:ext>
              </a:extLst>
            </p:cNvPr>
            <p:cNvSpPr/>
            <p:nvPr/>
          </p:nvSpPr>
          <p:spPr>
            <a:xfrm>
              <a:off x="1760561" y="1924334"/>
              <a:ext cx="8639033" cy="421715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TextBox 10">
              <a:extLst>
                <a:ext uri="{FF2B5EF4-FFF2-40B4-BE49-F238E27FC236}">
                  <a16:creationId xmlns:a16="http://schemas.microsoft.com/office/drawing/2014/main" id="{3111B7DF-5EEA-EFBD-AC1D-85E8C679E4CB}"/>
                </a:ext>
              </a:extLst>
            </p:cNvPr>
            <p:cNvSpPr txBox="1"/>
            <p:nvPr/>
          </p:nvSpPr>
          <p:spPr>
            <a:xfrm>
              <a:off x="2535220" y="2360780"/>
              <a:ext cx="8179558" cy="4093428"/>
            </a:xfrm>
            <a:prstGeom prst="rect">
              <a:avLst/>
            </a:prstGeom>
            <a:noFill/>
          </p:spPr>
          <p:txBody>
            <a:bodyPr wrap="square" numCol="2" rtlCol="0">
              <a:spAutoFit/>
            </a:bodyPr>
            <a:lstStyle/>
            <a:p>
              <a:r>
                <a:rPr lang="en-GB" sz="2000" dirty="0">
                  <a:solidFill>
                    <a:schemeClr val="bg1"/>
                  </a:solidFill>
                  <a:latin typeface="Overpass" panose="00000500000000000000" pitchFamily="50" charset="0"/>
                </a:rPr>
                <a:t>Antigua and Barbuda</a:t>
              </a:r>
            </a:p>
            <a:p>
              <a:r>
                <a:rPr lang="en-GB" sz="2000" dirty="0">
                  <a:solidFill>
                    <a:schemeClr val="bg1"/>
                  </a:solidFill>
                  <a:latin typeface="Overpass" panose="00000500000000000000" pitchFamily="50" charset="0"/>
                </a:rPr>
                <a:t>Australia	</a:t>
              </a:r>
            </a:p>
            <a:p>
              <a:r>
                <a:rPr lang="en-GB" sz="2000" dirty="0">
                  <a:solidFill>
                    <a:schemeClr val="bg1"/>
                  </a:solidFill>
                  <a:latin typeface="Overpass" panose="00000500000000000000" pitchFamily="50" charset="0"/>
                </a:rPr>
                <a:t>The Bahamas</a:t>
              </a:r>
            </a:p>
            <a:p>
              <a:r>
                <a:rPr lang="en-GB" sz="2000" dirty="0">
                  <a:solidFill>
                    <a:schemeClr val="bg1"/>
                  </a:solidFill>
                  <a:latin typeface="Overpass" panose="00000500000000000000" pitchFamily="50" charset="0"/>
                </a:rPr>
                <a:t>Barbados	</a:t>
              </a:r>
            </a:p>
            <a:p>
              <a:r>
                <a:rPr lang="en-GB" sz="2000" dirty="0">
                  <a:solidFill>
                    <a:schemeClr val="bg1"/>
                  </a:solidFill>
                  <a:latin typeface="Overpass" panose="00000500000000000000" pitchFamily="50" charset="0"/>
                </a:rPr>
                <a:t>Belize</a:t>
              </a:r>
            </a:p>
            <a:p>
              <a:r>
                <a:rPr lang="en-GB" sz="2000" dirty="0">
                  <a:solidFill>
                    <a:schemeClr val="bg1"/>
                  </a:solidFill>
                  <a:latin typeface="Overpass" panose="00000500000000000000" pitchFamily="50" charset="0"/>
                </a:rPr>
                <a:t>Canada (nationals only)</a:t>
              </a:r>
            </a:p>
            <a:p>
              <a:r>
                <a:rPr lang="en-GB" sz="2000" dirty="0">
                  <a:solidFill>
                    <a:schemeClr val="bg1"/>
                  </a:solidFill>
                  <a:latin typeface="Overpass" panose="00000500000000000000" pitchFamily="50" charset="0"/>
                </a:rPr>
                <a:t>Dominica</a:t>
              </a:r>
            </a:p>
            <a:p>
              <a:r>
                <a:rPr lang="en-GB" sz="2000" dirty="0">
                  <a:solidFill>
                    <a:schemeClr val="bg1"/>
                  </a:solidFill>
                  <a:latin typeface="Overpass" panose="00000500000000000000" pitchFamily="50" charset="0"/>
                </a:rPr>
                <a:t>Grenada</a:t>
              </a:r>
            </a:p>
            <a:p>
              <a:r>
                <a:rPr lang="en-GB" sz="2000" dirty="0">
                  <a:solidFill>
                    <a:schemeClr val="bg1"/>
                  </a:solidFill>
                  <a:latin typeface="Overpass" panose="00000500000000000000" pitchFamily="50" charset="0"/>
                </a:rPr>
                <a:t>Guyana	</a:t>
              </a:r>
            </a:p>
            <a:p>
              <a:r>
                <a:rPr lang="en-GB" sz="2000" dirty="0">
                  <a:solidFill>
                    <a:schemeClr val="bg1"/>
                  </a:solidFill>
                  <a:latin typeface="Overpass" panose="00000500000000000000" pitchFamily="50" charset="0"/>
                </a:rPr>
                <a:t>Ireland</a:t>
              </a:r>
            </a:p>
            <a:p>
              <a:endParaRPr lang="en-GB" sz="2000" dirty="0">
                <a:solidFill>
                  <a:schemeClr val="bg1"/>
                </a:solidFill>
                <a:latin typeface="Overpass" panose="00000500000000000000" pitchFamily="50" charset="0"/>
              </a:endParaRPr>
            </a:p>
            <a:p>
              <a:endParaRPr lang="en-GB" sz="2000" dirty="0">
                <a:solidFill>
                  <a:schemeClr val="bg1"/>
                </a:solidFill>
                <a:latin typeface="Overpass" panose="00000500000000000000" pitchFamily="50" charset="0"/>
              </a:endParaRPr>
            </a:p>
            <a:p>
              <a:r>
                <a:rPr lang="en-GB" sz="2000" dirty="0">
                  <a:solidFill>
                    <a:schemeClr val="bg1"/>
                  </a:solidFill>
                  <a:latin typeface="Overpass" panose="00000500000000000000" pitchFamily="50" charset="0"/>
                </a:rPr>
                <a:t>Jamaica</a:t>
              </a:r>
            </a:p>
            <a:p>
              <a:r>
                <a:rPr lang="en-GB" sz="2000" dirty="0">
                  <a:solidFill>
                    <a:schemeClr val="bg1"/>
                  </a:solidFill>
                  <a:latin typeface="Overpass" panose="00000500000000000000" pitchFamily="50" charset="0"/>
                </a:rPr>
                <a:t>Malta</a:t>
              </a:r>
            </a:p>
            <a:p>
              <a:r>
                <a:rPr lang="en-GB" sz="2000" dirty="0">
                  <a:solidFill>
                    <a:schemeClr val="bg1"/>
                  </a:solidFill>
                  <a:latin typeface="Overpass" panose="00000500000000000000" pitchFamily="50" charset="0"/>
                </a:rPr>
                <a:t>New Zealand</a:t>
              </a:r>
            </a:p>
            <a:p>
              <a:r>
                <a:rPr lang="en-GB" sz="2000" dirty="0">
                  <a:solidFill>
                    <a:schemeClr val="bg1"/>
                  </a:solidFill>
                  <a:latin typeface="Overpass" panose="00000500000000000000" pitchFamily="50" charset="0"/>
                </a:rPr>
                <a:t>St Kitts and Nevis</a:t>
              </a:r>
            </a:p>
            <a:p>
              <a:r>
                <a:rPr lang="en-GB" sz="2000" dirty="0">
                  <a:solidFill>
                    <a:schemeClr val="bg1"/>
                  </a:solidFill>
                  <a:latin typeface="Overpass" panose="00000500000000000000" pitchFamily="50" charset="0"/>
                </a:rPr>
                <a:t>St Lucia</a:t>
              </a:r>
            </a:p>
            <a:p>
              <a:r>
                <a:rPr lang="en-GB" sz="2000" dirty="0">
                  <a:solidFill>
                    <a:schemeClr val="bg1"/>
                  </a:solidFill>
                  <a:latin typeface="Overpass" panose="00000500000000000000" pitchFamily="50" charset="0"/>
                </a:rPr>
                <a:t>St Vincent and the Grenadines</a:t>
              </a:r>
            </a:p>
            <a:p>
              <a:r>
                <a:rPr lang="en-GB" sz="2000" dirty="0">
                  <a:solidFill>
                    <a:schemeClr val="bg1"/>
                  </a:solidFill>
                  <a:latin typeface="Overpass" panose="00000500000000000000" pitchFamily="50" charset="0"/>
                </a:rPr>
                <a:t>Trinidad and Tobago</a:t>
              </a:r>
            </a:p>
            <a:p>
              <a:r>
                <a:rPr lang="en-GB" sz="2000" dirty="0">
                  <a:solidFill>
                    <a:schemeClr val="bg1"/>
                  </a:solidFill>
                  <a:latin typeface="Overpass" panose="00000500000000000000" pitchFamily="50" charset="0"/>
                </a:rPr>
                <a:t>UK</a:t>
              </a:r>
            </a:p>
            <a:p>
              <a:r>
                <a:rPr lang="en-GB" sz="2000" dirty="0">
                  <a:solidFill>
                    <a:schemeClr val="bg1"/>
                  </a:solidFill>
                  <a:latin typeface="Overpass" panose="00000500000000000000" pitchFamily="50" charset="0"/>
                </a:rPr>
                <a:t>USA</a:t>
              </a:r>
            </a:p>
            <a:p>
              <a:endParaRPr lang="en-GB" sz="2000" dirty="0">
                <a:solidFill>
                  <a:schemeClr val="bg1"/>
                </a:solidFill>
                <a:latin typeface="Overpass" panose="00000500000000000000" pitchFamily="50" charset="0"/>
              </a:endParaRPr>
            </a:p>
          </p:txBody>
        </p:sp>
      </p:grpSp>
    </p:spTree>
    <p:extLst>
      <p:ext uri="{BB962C8B-B14F-4D97-AF65-F5344CB8AC3E}">
        <p14:creationId xmlns:p14="http://schemas.microsoft.com/office/powerpoint/2010/main" val="3977209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oup of people sitting in a room&#10;&#10;Description automatically generated with medium confidence">
            <a:extLst>
              <a:ext uri="{FF2B5EF4-FFF2-40B4-BE49-F238E27FC236}">
                <a16:creationId xmlns:a16="http://schemas.microsoft.com/office/drawing/2014/main" id="{CD130465-950C-4407-F596-157B6BF12FC2}"/>
              </a:ext>
            </a:extLst>
          </p:cNvPr>
          <p:cNvPicPr>
            <a:picLocks noChangeAspect="1"/>
          </p:cNvPicPr>
          <p:nvPr/>
        </p:nvPicPr>
        <p:blipFill rotWithShape="1">
          <a:blip r:embed="rId2"/>
          <a:srcRect l="17365" r="37109" b="-2"/>
          <a:stretch/>
        </p:blipFill>
        <p:spPr>
          <a:xfrm>
            <a:off x="-7189" y="-8825"/>
            <a:ext cx="4683360" cy="6866825"/>
          </a:xfrm>
          <a:prstGeom prst="rect">
            <a:avLst/>
          </a:prstGeom>
          <a:noFill/>
        </p:spPr>
      </p:pic>
      <p:sp>
        <p:nvSpPr>
          <p:cNvPr id="3" name="Title 2">
            <a:extLst>
              <a:ext uri="{FF2B5EF4-FFF2-40B4-BE49-F238E27FC236}">
                <a16:creationId xmlns:a16="http://schemas.microsoft.com/office/drawing/2014/main" id="{0630D810-83F9-6AF8-6DE6-FCB3EDF6D357}"/>
              </a:ext>
            </a:extLst>
          </p:cNvPr>
          <p:cNvSpPr>
            <a:spLocks noGrp="1"/>
          </p:cNvSpPr>
          <p:nvPr>
            <p:ph type="title"/>
          </p:nvPr>
        </p:nvSpPr>
        <p:spPr>
          <a:xfrm>
            <a:off x="5663249" y="1494515"/>
            <a:ext cx="5532835" cy="2144681"/>
          </a:xfrm>
        </p:spPr>
        <p:txBody>
          <a:bodyPr anchor="t">
            <a:noAutofit/>
          </a:bodyPr>
          <a:lstStyle/>
          <a:p>
            <a:r>
              <a:rPr lang="en-GB" sz="5400" dirty="0"/>
              <a:t>Undergraduate language requirements</a:t>
            </a:r>
          </a:p>
        </p:txBody>
      </p:sp>
    </p:spTree>
    <p:extLst>
      <p:ext uri="{BB962C8B-B14F-4D97-AF65-F5344CB8AC3E}">
        <p14:creationId xmlns:p14="http://schemas.microsoft.com/office/powerpoint/2010/main" val="931691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0D34ACC7-13F0-535C-A287-1D2214975ECF}"/>
              </a:ext>
            </a:extLst>
          </p:cNvPr>
          <p:cNvSpPr>
            <a:spLocks noGrp="1"/>
          </p:cNvSpPr>
          <p:nvPr>
            <p:ph type="title"/>
          </p:nvPr>
        </p:nvSpPr>
        <p:spPr>
          <a:xfrm>
            <a:off x="733206" y="911517"/>
            <a:ext cx="9516579" cy="653005"/>
          </a:xfrm>
        </p:spPr>
        <p:txBody>
          <a:bodyPr anchor="t">
            <a:noAutofit/>
          </a:bodyPr>
          <a:lstStyle/>
          <a:p>
            <a:r>
              <a:rPr lang="en-US" sz="4000" dirty="0"/>
              <a:t>Language requirements: UG</a:t>
            </a:r>
          </a:p>
        </p:txBody>
      </p:sp>
      <p:sp>
        <p:nvSpPr>
          <p:cNvPr id="4" name="Content Placeholder 1">
            <a:extLst>
              <a:ext uri="{FF2B5EF4-FFF2-40B4-BE49-F238E27FC236}">
                <a16:creationId xmlns:a16="http://schemas.microsoft.com/office/drawing/2014/main" id="{F5C4E0B2-FB88-3313-40B0-464432269A74}"/>
              </a:ext>
            </a:extLst>
          </p:cNvPr>
          <p:cNvSpPr txBox="1">
            <a:spLocks/>
          </p:cNvSpPr>
          <p:nvPr/>
        </p:nvSpPr>
        <p:spPr>
          <a:xfrm>
            <a:off x="733206" y="2144990"/>
            <a:ext cx="6667054" cy="3134075"/>
          </a:xfrm>
          <a:prstGeom prst="rect">
            <a:avLst/>
          </a:prstGeom>
        </p:spPr>
        <p:txBody>
          <a:bodyPr vert="horz" lIns="91440" tIns="45720" rIns="91440" bIns="45720" rtlCol="0">
            <a:noAutofit/>
          </a:bodyPr>
          <a:lstStyle>
            <a:lvl1pPr marL="180000" indent="-180000" algn="l" defTabSz="914377" rtl="0" eaLnBrk="1" latinLnBrk="0" hangingPunct="1">
              <a:lnSpc>
                <a:spcPct val="100000"/>
              </a:lnSpc>
              <a:spcBef>
                <a:spcPts val="0"/>
              </a:spcBef>
              <a:buFont typeface="Arial" panose="020B0604020202020204" pitchFamily="34" charset="0"/>
              <a:buChar char="•"/>
              <a:defRPr sz="2000" kern="1200">
                <a:solidFill>
                  <a:srgbClr val="000000"/>
                </a:solidFill>
                <a:latin typeface="+mn-lt"/>
                <a:ea typeface="+mn-ea"/>
                <a:cs typeface="+mn-cs"/>
              </a:defRPr>
            </a:lvl1pPr>
            <a:lvl2pPr marL="360000" indent="-180000" algn="l" defTabSz="914377" rtl="0" eaLnBrk="1" latinLnBrk="0" hangingPunct="1">
              <a:lnSpc>
                <a:spcPct val="100000"/>
              </a:lnSpc>
              <a:spcBef>
                <a:spcPts val="0"/>
              </a:spcBef>
              <a:buFont typeface="Arial" panose="020B0604020202020204" pitchFamily="34" charset="0"/>
              <a:buChar char="•"/>
              <a:defRPr sz="1800" kern="1200">
                <a:solidFill>
                  <a:srgbClr val="000000"/>
                </a:solidFill>
                <a:latin typeface="+mn-lt"/>
                <a:ea typeface="+mn-ea"/>
                <a:cs typeface="+mn-cs"/>
              </a:defRPr>
            </a:lvl2pPr>
            <a:lvl3pPr marL="540000" indent="-180000" algn="l" defTabSz="914377" rtl="0" eaLnBrk="1" latinLnBrk="0" hangingPunct="1">
              <a:lnSpc>
                <a:spcPct val="100000"/>
              </a:lnSpc>
              <a:spcBef>
                <a:spcPts val="0"/>
              </a:spcBef>
              <a:buFont typeface="Arial" panose="020B0604020202020204" pitchFamily="34" charset="0"/>
              <a:buChar char="•"/>
              <a:defRPr sz="1600" kern="1200">
                <a:solidFill>
                  <a:srgbClr val="000000"/>
                </a:solidFill>
                <a:latin typeface="+mn-lt"/>
                <a:ea typeface="+mn-ea"/>
                <a:cs typeface="+mn-cs"/>
              </a:defRPr>
            </a:lvl3pPr>
            <a:lvl4pPr marL="720000" indent="-180000" algn="l" defTabSz="914377" rtl="0" eaLnBrk="1" latinLnBrk="0" hangingPunct="1">
              <a:lnSpc>
                <a:spcPct val="100000"/>
              </a:lnSpc>
              <a:spcBef>
                <a:spcPts val="0"/>
              </a:spcBef>
              <a:buFont typeface="Arial" panose="020B0604020202020204" pitchFamily="34" charset="0"/>
              <a:buChar char="•"/>
              <a:defRPr sz="1400" kern="1200">
                <a:solidFill>
                  <a:srgbClr val="000000"/>
                </a:solidFill>
                <a:latin typeface="+mn-lt"/>
                <a:ea typeface="+mn-ea"/>
                <a:cs typeface="+mn-cs"/>
              </a:defRPr>
            </a:lvl4pPr>
            <a:lvl5pPr marL="900000" indent="-180000" algn="l" defTabSz="914377" rtl="0" eaLnBrk="1" latinLnBrk="0" hangingPunct="1">
              <a:lnSpc>
                <a:spcPct val="100000"/>
              </a:lnSpc>
              <a:spcBef>
                <a:spcPts val="0"/>
              </a:spcBef>
              <a:buFont typeface="Arial" panose="020B0604020202020204" pitchFamily="34" charset="0"/>
              <a:buChar char="•"/>
              <a:defRPr sz="1400" kern="1200">
                <a:solidFill>
                  <a:srgbClr val="000000"/>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8600" defTabSz="914400">
              <a:lnSpc>
                <a:spcPct val="90000"/>
              </a:lnSpc>
            </a:pPr>
            <a:r>
              <a:rPr lang="en-GB" sz="1600" dirty="0">
                <a:solidFill>
                  <a:schemeClr val="tx1"/>
                </a:solidFill>
                <a:latin typeface="Overpass" panose="00000500000000000000" pitchFamily="50" charset="0"/>
              </a:rPr>
              <a:t>Qualifications – A Level, GCSE, IB</a:t>
            </a:r>
          </a:p>
          <a:p>
            <a:pPr indent="-228600" defTabSz="914400">
              <a:lnSpc>
                <a:spcPct val="90000"/>
              </a:lnSpc>
            </a:pPr>
            <a:endParaRPr lang="en-GB" sz="1600" dirty="0">
              <a:solidFill>
                <a:schemeClr val="tx1"/>
              </a:solidFill>
              <a:latin typeface="Overpass" panose="00000500000000000000" pitchFamily="50" charset="0"/>
            </a:endParaRPr>
          </a:p>
          <a:p>
            <a:pPr indent="-228600" defTabSz="914400">
              <a:lnSpc>
                <a:spcPct val="90000"/>
              </a:lnSpc>
            </a:pPr>
            <a:endParaRPr lang="en-GB" sz="1600" dirty="0">
              <a:solidFill>
                <a:schemeClr val="tx1"/>
              </a:solidFill>
              <a:latin typeface="Overpass" panose="00000500000000000000" pitchFamily="50" charset="0"/>
            </a:endParaRPr>
          </a:p>
          <a:p>
            <a:pPr indent="-228600" defTabSz="914400">
              <a:lnSpc>
                <a:spcPct val="90000"/>
              </a:lnSpc>
            </a:pPr>
            <a:r>
              <a:rPr lang="en-GB" sz="1600" dirty="0">
                <a:solidFill>
                  <a:schemeClr val="tx1"/>
                </a:solidFill>
                <a:latin typeface="Overpass" panose="00000500000000000000" pitchFamily="50" charset="0"/>
              </a:rPr>
              <a:t>In-country qualifications</a:t>
            </a:r>
          </a:p>
          <a:p>
            <a:pPr marL="180000" lvl="1" indent="0" defTabSz="914400">
              <a:lnSpc>
                <a:spcPct val="90000"/>
              </a:lnSpc>
              <a:buNone/>
            </a:pPr>
            <a:r>
              <a:rPr lang="en-GB" sz="1400" dirty="0">
                <a:solidFill>
                  <a:schemeClr val="tx1"/>
                </a:solidFill>
                <a:latin typeface="Overpass" panose="00000500000000000000" pitchFamily="50" charset="0"/>
                <a:ea typeface="Roboto Medium" panose="02000000000000000000" pitchFamily="2" charset="0"/>
                <a:hlinkClick r:id="rId3"/>
              </a:rPr>
              <a:t>https://www.kent.ac.uk/courses/undergraduate/apply/english-language-requirements#ukvi-list</a:t>
            </a:r>
            <a:endParaRPr lang="en-GB" sz="1400" dirty="0">
              <a:solidFill>
                <a:schemeClr val="tx1"/>
              </a:solidFill>
              <a:latin typeface="Overpass" panose="00000500000000000000" pitchFamily="50" charset="0"/>
              <a:ea typeface="Roboto Medium" panose="02000000000000000000" pitchFamily="2" charset="0"/>
            </a:endParaRPr>
          </a:p>
          <a:p>
            <a:pPr marL="180000" lvl="1" indent="0" defTabSz="914400">
              <a:lnSpc>
                <a:spcPct val="90000"/>
              </a:lnSpc>
              <a:buNone/>
            </a:pPr>
            <a:endParaRPr lang="en-GB" sz="1600" dirty="0">
              <a:solidFill>
                <a:schemeClr val="tx1"/>
              </a:solidFill>
              <a:latin typeface="Overpass" panose="00000500000000000000" pitchFamily="50" charset="0"/>
              <a:ea typeface="Roboto Medium" panose="02000000000000000000" pitchFamily="2" charset="0"/>
            </a:endParaRPr>
          </a:p>
          <a:p>
            <a:pPr marL="180000" lvl="1" indent="0" defTabSz="914400">
              <a:lnSpc>
                <a:spcPct val="90000"/>
              </a:lnSpc>
              <a:buNone/>
            </a:pPr>
            <a:r>
              <a:rPr lang="en-GB" sz="1600" dirty="0">
                <a:solidFill>
                  <a:schemeClr val="tx1"/>
                </a:solidFill>
                <a:latin typeface="Overpass" panose="00000500000000000000" pitchFamily="50" charset="0"/>
                <a:ea typeface="Roboto Medium" panose="02000000000000000000" pitchFamily="2" charset="0"/>
              </a:rPr>
              <a:t>Not all country qualifications are accepted for English proficiency. Check country pages for details</a:t>
            </a:r>
            <a:endParaRPr lang="en-GB" sz="1600" dirty="0">
              <a:solidFill>
                <a:schemeClr val="tx1"/>
              </a:solidFill>
              <a:latin typeface="Overpass" panose="00000500000000000000" pitchFamily="50" charset="0"/>
            </a:endParaRPr>
          </a:p>
          <a:p>
            <a:pPr indent="-228600" defTabSz="914400">
              <a:lnSpc>
                <a:spcPct val="90000"/>
              </a:lnSpc>
            </a:pPr>
            <a:endParaRPr lang="en-GB" sz="1600" dirty="0">
              <a:solidFill>
                <a:schemeClr val="tx1"/>
              </a:solidFill>
              <a:latin typeface="Overpass" panose="00000500000000000000" pitchFamily="50" charset="0"/>
            </a:endParaRPr>
          </a:p>
          <a:p>
            <a:pPr indent="-228600" defTabSz="914400">
              <a:lnSpc>
                <a:spcPct val="90000"/>
              </a:lnSpc>
            </a:pPr>
            <a:endParaRPr lang="en-GB" sz="1600" dirty="0">
              <a:solidFill>
                <a:schemeClr val="tx1"/>
              </a:solidFill>
              <a:latin typeface="Overpass" panose="00000500000000000000" pitchFamily="50" charset="0"/>
            </a:endParaRPr>
          </a:p>
          <a:p>
            <a:pPr indent="-228600" defTabSz="914400">
              <a:lnSpc>
                <a:spcPct val="90000"/>
              </a:lnSpc>
            </a:pPr>
            <a:r>
              <a:rPr lang="en-GB" sz="1600" dirty="0">
                <a:solidFill>
                  <a:schemeClr val="tx1"/>
                </a:solidFill>
                <a:latin typeface="Overpass" panose="00000500000000000000" pitchFamily="50" charset="0"/>
              </a:rPr>
              <a:t>Approved English language test</a:t>
            </a:r>
          </a:p>
          <a:p>
            <a:pPr indent="-228600" defTabSz="914400">
              <a:lnSpc>
                <a:spcPct val="90000"/>
              </a:lnSpc>
            </a:pPr>
            <a:endParaRPr lang="en-GB" sz="1600" dirty="0">
              <a:solidFill>
                <a:schemeClr val="tx1"/>
              </a:solidFill>
              <a:latin typeface="Overpass" panose="00000500000000000000" pitchFamily="50" charset="0"/>
            </a:endParaRPr>
          </a:p>
          <a:p>
            <a:pPr indent="-228600" defTabSz="914400">
              <a:lnSpc>
                <a:spcPct val="90000"/>
              </a:lnSpc>
            </a:pPr>
            <a:endParaRPr lang="en-GB" sz="1600" dirty="0">
              <a:solidFill>
                <a:schemeClr val="tx1"/>
              </a:solidFill>
              <a:latin typeface="Overpass" panose="00000500000000000000" pitchFamily="50" charset="0"/>
            </a:endParaRPr>
          </a:p>
          <a:p>
            <a:pPr indent="-228600" defTabSz="914400">
              <a:lnSpc>
                <a:spcPct val="90000"/>
              </a:lnSpc>
            </a:pPr>
            <a:r>
              <a:rPr lang="en-GB" sz="1600" dirty="0">
                <a:solidFill>
                  <a:schemeClr val="tx1"/>
                </a:solidFill>
                <a:latin typeface="Overpass" panose="00000500000000000000" pitchFamily="50" charset="0"/>
              </a:rPr>
              <a:t>Pre-sessional English programmes</a:t>
            </a:r>
          </a:p>
          <a:p>
            <a:pPr indent="-228600" defTabSz="914400">
              <a:lnSpc>
                <a:spcPct val="90000"/>
              </a:lnSpc>
            </a:pPr>
            <a:endParaRPr lang="en-GB" sz="1600" dirty="0">
              <a:solidFill>
                <a:schemeClr val="tx1"/>
              </a:solidFill>
              <a:latin typeface="Overpass" panose="00000500000000000000" pitchFamily="50" charset="0"/>
            </a:endParaRPr>
          </a:p>
          <a:p>
            <a:pPr indent="-228600" defTabSz="914400">
              <a:lnSpc>
                <a:spcPct val="90000"/>
              </a:lnSpc>
            </a:pPr>
            <a:endParaRPr lang="en-GB" sz="1600" dirty="0">
              <a:solidFill>
                <a:schemeClr val="tx1"/>
              </a:solidFill>
              <a:latin typeface="Overpass" panose="00000500000000000000" pitchFamily="50" charset="0"/>
            </a:endParaRPr>
          </a:p>
          <a:p>
            <a:pPr indent="-228600" defTabSz="914400">
              <a:lnSpc>
                <a:spcPct val="90000"/>
              </a:lnSpc>
            </a:pPr>
            <a:endParaRPr lang="en-GB" sz="1600" dirty="0">
              <a:solidFill>
                <a:schemeClr val="tx1"/>
              </a:solidFill>
              <a:latin typeface="Overpass" panose="00000500000000000000" pitchFamily="50" charset="0"/>
            </a:endParaRPr>
          </a:p>
          <a:p>
            <a:pPr indent="-228600" defTabSz="914400">
              <a:lnSpc>
                <a:spcPct val="90000"/>
              </a:lnSpc>
            </a:pPr>
            <a:endParaRPr lang="en-GB" sz="1600" dirty="0">
              <a:solidFill>
                <a:schemeClr val="tx1"/>
              </a:solidFill>
              <a:latin typeface="Overpass" panose="00000500000000000000" pitchFamily="50" charset="0"/>
            </a:endParaRPr>
          </a:p>
          <a:p>
            <a:pPr indent="-228600" defTabSz="914400">
              <a:lnSpc>
                <a:spcPct val="90000"/>
              </a:lnSpc>
            </a:pPr>
            <a:endParaRPr lang="en-GB" sz="1600" dirty="0">
              <a:solidFill>
                <a:schemeClr val="tx1"/>
              </a:solidFill>
              <a:latin typeface="Overpass" panose="00000500000000000000" pitchFamily="50" charset="0"/>
            </a:endParaRPr>
          </a:p>
          <a:p>
            <a:pPr indent="-228600" defTabSz="914400">
              <a:lnSpc>
                <a:spcPct val="90000"/>
              </a:lnSpc>
            </a:pPr>
            <a:endParaRPr lang="en-GB" sz="1600" dirty="0">
              <a:solidFill>
                <a:schemeClr val="tx1"/>
              </a:solidFill>
              <a:latin typeface="Overpass" panose="00000500000000000000" pitchFamily="50" charset="0"/>
            </a:endParaRPr>
          </a:p>
          <a:p>
            <a:pPr indent="-228600" defTabSz="914400">
              <a:lnSpc>
                <a:spcPct val="90000"/>
              </a:lnSpc>
            </a:pPr>
            <a:endParaRPr lang="en-US" sz="1600" dirty="0">
              <a:solidFill>
                <a:schemeClr val="tx1"/>
              </a:solidFill>
              <a:latin typeface="Overpass" panose="00000500000000000000" pitchFamily="50" charset="0"/>
            </a:endParaRPr>
          </a:p>
          <a:p>
            <a:pPr indent="-228600" defTabSz="914400">
              <a:lnSpc>
                <a:spcPct val="90000"/>
              </a:lnSpc>
            </a:pPr>
            <a:endParaRPr lang="en-US" sz="1600" dirty="0">
              <a:solidFill>
                <a:schemeClr val="tx1"/>
              </a:solidFill>
              <a:latin typeface="Overpass" panose="00000500000000000000" pitchFamily="50" charset="0"/>
            </a:endParaRPr>
          </a:p>
          <a:p>
            <a:pPr indent="-228600" defTabSz="914400">
              <a:lnSpc>
                <a:spcPct val="90000"/>
              </a:lnSpc>
            </a:pPr>
            <a:endParaRPr lang="en-US" sz="1600" dirty="0">
              <a:solidFill>
                <a:schemeClr val="tx1"/>
              </a:solidFill>
              <a:latin typeface="Overpass" panose="00000500000000000000" pitchFamily="50" charset="0"/>
            </a:endParaRPr>
          </a:p>
          <a:p>
            <a:pPr indent="-228600" defTabSz="914400">
              <a:lnSpc>
                <a:spcPct val="90000"/>
              </a:lnSpc>
            </a:pPr>
            <a:endParaRPr lang="en-US" sz="1600" dirty="0">
              <a:solidFill>
                <a:schemeClr val="tx1"/>
              </a:solidFill>
              <a:latin typeface="Overpass" panose="00000500000000000000" pitchFamily="50" charset="0"/>
            </a:endParaRPr>
          </a:p>
        </p:txBody>
      </p:sp>
      <p:pic>
        <p:nvPicPr>
          <p:cNvPr id="5" name="Picture 4">
            <a:extLst>
              <a:ext uri="{FF2B5EF4-FFF2-40B4-BE49-F238E27FC236}">
                <a16:creationId xmlns:a16="http://schemas.microsoft.com/office/drawing/2014/main" id="{3981920F-FB64-4C26-EE8E-B2BD9FDACC83}"/>
              </a:ext>
            </a:extLst>
          </p:cNvPr>
          <p:cNvPicPr>
            <a:picLocks noChangeAspect="1"/>
          </p:cNvPicPr>
          <p:nvPr/>
        </p:nvPicPr>
        <p:blipFill>
          <a:blip r:embed="rId4"/>
          <a:stretch>
            <a:fillRect/>
          </a:stretch>
        </p:blipFill>
        <p:spPr>
          <a:xfrm>
            <a:off x="7655445" y="1238019"/>
            <a:ext cx="4135222" cy="5375120"/>
          </a:xfrm>
          <a:prstGeom prst="rect">
            <a:avLst/>
          </a:prstGeom>
        </p:spPr>
      </p:pic>
    </p:spTree>
    <p:extLst>
      <p:ext uri="{BB962C8B-B14F-4D97-AF65-F5344CB8AC3E}">
        <p14:creationId xmlns:p14="http://schemas.microsoft.com/office/powerpoint/2010/main" val="1229969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0838E43F-FEFF-F353-9E0A-09B5712BFB36}"/>
              </a:ext>
            </a:extLst>
          </p:cNvPr>
          <p:cNvSpPr txBox="1">
            <a:spLocks/>
          </p:cNvSpPr>
          <p:nvPr/>
        </p:nvSpPr>
        <p:spPr>
          <a:xfrm>
            <a:off x="499290" y="808405"/>
            <a:ext cx="9569742" cy="653005"/>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a:lstStyle>
          <a:p>
            <a:r>
              <a:rPr lang="en-US" sz="4000" dirty="0"/>
              <a:t>Approved Language Tests for UG</a:t>
            </a:r>
          </a:p>
        </p:txBody>
      </p:sp>
      <p:grpSp>
        <p:nvGrpSpPr>
          <p:cNvPr id="27" name="Group 26">
            <a:extLst>
              <a:ext uri="{FF2B5EF4-FFF2-40B4-BE49-F238E27FC236}">
                <a16:creationId xmlns:a16="http://schemas.microsoft.com/office/drawing/2014/main" id="{637E614F-CF70-3BF6-06D5-57FB8136C5F9}"/>
              </a:ext>
            </a:extLst>
          </p:cNvPr>
          <p:cNvGrpSpPr/>
          <p:nvPr/>
        </p:nvGrpSpPr>
        <p:grpSpPr>
          <a:xfrm>
            <a:off x="1436216" y="1697259"/>
            <a:ext cx="9076934" cy="3629311"/>
            <a:chOff x="1351155" y="1665362"/>
            <a:chExt cx="9076934" cy="3629311"/>
          </a:xfrm>
        </p:grpSpPr>
        <p:sp>
          <p:nvSpPr>
            <p:cNvPr id="28" name="Freeform: Shape 27">
              <a:extLst>
                <a:ext uri="{FF2B5EF4-FFF2-40B4-BE49-F238E27FC236}">
                  <a16:creationId xmlns:a16="http://schemas.microsoft.com/office/drawing/2014/main" id="{1591B724-F087-360C-8192-584A58C131EF}"/>
                </a:ext>
              </a:extLst>
            </p:cNvPr>
            <p:cNvSpPr/>
            <p:nvPr/>
          </p:nvSpPr>
          <p:spPr>
            <a:xfrm>
              <a:off x="1351155" y="1665362"/>
              <a:ext cx="2782451" cy="1669470"/>
            </a:xfrm>
            <a:custGeom>
              <a:avLst/>
              <a:gdLst>
                <a:gd name="connsiteX0" fmla="*/ 0 w 2782451"/>
                <a:gd name="connsiteY0" fmla="*/ 0 h 1669470"/>
                <a:gd name="connsiteX1" fmla="*/ 2782451 w 2782451"/>
                <a:gd name="connsiteY1" fmla="*/ 0 h 1669470"/>
                <a:gd name="connsiteX2" fmla="*/ 2782451 w 2782451"/>
                <a:gd name="connsiteY2" fmla="*/ 1669470 h 1669470"/>
                <a:gd name="connsiteX3" fmla="*/ 0 w 2782451"/>
                <a:gd name="connsiteY3" fmla="*/ 1669470 h 1669470"/>
                <a:gd name="connsiteX4" fmla="*/ 0 w 2782451"/>
                <a:gd name="connsiteY4" fmla="*/ 0 h 1669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451" h="1669470">
                  <a:moveTo>
                    <a:pt x="0" y="0"/>
                  </a:moveTo>
                  <a:lnTo>
                    <a:pt x="2782451" y="0"/>
                  </a:lnTo>
                  <a:lnTo>
                    <a:pt x="2782451" y="1669470"/>
                  </a:lnTo>
                  <a:lnTo>
                    <a:pt x="0" y="166947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400" b="1" kern="1200" dirty="0">
                  <a:latin typeface="Overpass" panose="00000500000000000000" pitchFamily="50" charset="0"/>
                  <a:cs typeface="Calibri" panose="020F0502020204030204" pitchFamily="34" charset="0"/>
                </a:rPr>
                <a:t>IELTS Academic</a:t>
              </a:r>
            </a:p>
            <a:p>
              <a:pPr marL="0" lvl="0" indent="0" algn="ctr" defTabSz="533400">
                <a:lnSpc>
                  <a:spcPct val="90000"/>
                </a:lnSpc>
                <a:spcBef>
                  <a:spcPct val="0"/>
                </a:spcBef>
                <a:spcAft>
                  <a:spcPct val="35000"/>
                </a:spcAft>
                <a:buNone/>
              </a:pPr>
              <a:endParaRPr lang="en-GB" sz="1200" kern="1200" dirty="0">
                <a:latin typeface="Overpass" panose="00000500000000000000" pitchFamily="50" charset="0"/>
                <a:cs typeface="Calibri" panose="020F0502020204030204" pitchFamily="34" charset="0"/>
              </a:endParaRPr>
            </a:p>
            <a:p>
              <a:pPr marL="0" lvl="0" indent="0" algn="ctr" defTabSz="533400">
                <a:lnSpc>
                  <a:spcPct val="90000"/>
                </a:lnSpc>
                <a:spcBef>
                  <a:spcPct val="0"/>
                </a:spcBef>
                <a:spcAft>
                  <a:spcPct val="35000"/>
                </a:spcAft>
                <a:buNone/>
              </a:pPr>
              <a:r>
                <a:rPr lang="en-GB" sz="1200" b="0" i="0" kern="1200" dirty="0">
                  <a:latin typeface="Overpass" panose="00000500000000000000" pitchFamily="50" charset="0"/>
                  <a:cs typeface="Calibri" panose="020F0502020204030204" pitchFamily="34" charset="0"/>
                </a:rPr>
                <a:t>6.5 overall (with a minimum of 6.0 in R&amp;W; 5.5 in S&amp;L)</a:t>
              </a:r>
              <a:endParaRPr lang="en-US" sz="1200" kern="1200" dirty="0">
                <a:latin typeface="Overpass" panose="00000500000000000000" pitchFamily="50" charset="0"/>
                <a:cs typeface="Calibri" panose="020F0502020204030204" pitchFamily="34" charset="0"/>
              </a:endParaRPr>
            </a:p>
          </p:txBody>
        </p:sp>
        <p:sp>
          <p:nvSpPr>
            <p:cNvPr id="29" name="Freeform: Shape 28">
              <a:extLst>
                <a:ext uri="{FF2B5EF4-FFF2-40B4-BE49-F238E27FC236}">
                  <a16:creationId xmlns:a16="http://schemas.microsoft.com/office/drawing/2014/main" id="{E3966666-8971-E995-6174-7DBBD9A70CC3}"/>
                </a:ext>
              </a:extLst>
            </p:cNvPr>
            <p:cNvSpPr/>
            <p:nvPr/>
          </p:nvSpPr>
          <p:spPr>
            <a:xfrm>
              <a:off x="4486493" y="1665362"/>
              <a:ext cx="2782451" cy="1669470"/>
            </a:xfrm>
            <a:custGeom>
              <a:avLst/>
              <a:gdLst>
                <a:gd name="connsiteX0" fmla="*/ 0 w 2782451"/>
                <a:gd name="connsiteY0" fmla="*/ 0 h 1669470"/>
                <a:gd name="connsiteX1" fmla="*/ 2782451 w 2782451"/>
                <a:gd name="connsiteY1" fmla="*/ 0 h 1669470"/>
                <a:gd name="connsiteX2" fmla="*/ 2782451 w 2782451"/>
                <a:gd name="connsiteY2" fmla="*/ 1669470 h 1669470"/>
                <a:gd name="connsiteX3" fmla="*/ 0 w 2782451"/>
                <a:gd name="connsiteY3" fmla="*/ 1669470 h 1669470"/>
                <a:gd name="connsiteX4" fmla="*/ 0 w 2782451"/>
                <a:gd name="connsiteY4" fmla="*/ 0 h 1669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451" h="1669470">
                  <a:moveTo>
                    <a:pt x="0" y="0"/>
                  </a:moveTo>
                  <a:lnTo>
                    <a:pt x="2782451" y="0"/>
                  </a:lnTo>
                  <a:lnTo>
                    <a:pt x="2782451" y="1669470"/>
                  </a:lnTo>
                  <a:lnTo>
                    <a:pt x="0" y="166947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400" b="1" dirty="0">
                  <a:solidFill>
                    <a:srgbClr val="FFFFFF"/>
                  </a:solidFill>
                  <a:latin typeface="Overpass" panose="00000500000000000000" pitchFamily="50" charset="0"/>
                  <a:cs typeface="Calibri" panose="020F0502020204030204" pitchFamily="34" charset="0"/>
                </a:rPr>
                <a:t>P</a:t>
              </a:r>
              <a:r>
                <a:rPr kumimoji="0" lang="en-GB" sz="1400" b="1" i="0" u="none" strike="noStrike" kern="1200" cap="none" spc="0" normalizeH="0" baseline="0" noProof="0" dirty="0">
                  <a:ln>
                    <a:noFill/>
                  </a:ln>
                  <a:solidFill>
                    <a:srgbClr val="FFFFFF"/>
                  </a:solidFill>
                  <a:effectLst/>
                  <a:uLnTx/>
                  <a:uFillTx/>
                  <a:latin typeface="Overpass" panose="00000500000000000000" pitchFamily="50" charset="0"/>
                  <a:cs typeface="Calibri" panose="020F0502020204030204" pitchFamily="34" charset="0"/>
                </a:rPr>
                <a:t>TE Academic</a:t>
              </a:r>
            </a:p>
            <a:p>
              <a:pPr marL="0" lvl="0" indent="0" algn="ctr" defTabSz="533400">
                <a:lnSpc>
                  <a:spcPct val="90000"/>
                </a:lnSpc>
                <a:spcBef>
                  <a:spcPct val="0"/>
                </a:spcBef>
                <a:spcAft>
                  <a:spcPct val="35000"/>
                </a:spcAft>
                <a:buNone/>
              </a:pPr>
              <a:endParaRPr kumimoji="0" lang="en-GB" sz="1200" b="0" i="0" u="none" strike="noStrike" kern="1200" cap="none" spc="0" normalizeH="0" baseline="0" noProof="0" dirty="0">
                <a:ln>
                  <a:noFill/>
                </a:ln>
                <a:solidFill>
                  <a:srgbClr val="FFFFFF"/>
                </a:solidFill>
                <a:effectLst/>
                <a:uLnTx/>
                <a:uFillTx/>
                <a:latin typeface="Overpass" panose="00000500000000000000" pitchFamily="50" charset="0"/>
                <a:cs typeface="Calibri" panose="020F0502020204030204" pitchFamily="34" charset="0"/>
              </a:endParaRPr>
            </a:p>
            <a:p>
              <a:pPr marL="0" lvl="0" indent="0" algn="ctr" defTabSz="533400">
                <a:lnSpc>
                  <a:spcPct val="90000"/>
                </a:lnSpc>
                <a:spcBef>
                  <a:spcPct val="0"/>
                </a:spcBef>
                <a:spcAft>
                  <a:spcPct val="35000"/>
                </a:spcAft>
                <a:buNone/>
              </a:pPr>
              <a:r>
                <a:rPr lang="en-GB" sz="1200" b="0" i="0" kern="1200" dirty="0">
                  <a:latin typeface="Overpass" panose="00000500000000000000" pitchFamily="50" charset="0"/>
                  <a:cs typeface="Calibri" panose="020F0502020204030204" pitchFamily="34" charset="0"/>
                </a:rPr>
                <a:t>62 overall with 60 in each subtest</a:t>
              </a:r>
            </a:p>
            <a:p>
              <a:pPr marL="0" lvl="0" indent="0" algn="ctr" defTabSz="533400">
                <a:lnSpc>
                  <a:spcPct val="90000"/>
                </a:lnSpc>
                <a:spcBef>
                  <a:spcPct val="0"/>
                </a:spcBef>
                <a:spcAft>
                  <a:spcPct val="35000"/>
                </a:spcAft>
                <a:buNone/>
              </a:pPr>
              <a:endParaRPr kumimoji="0" lang="en-GB" sz="1200" b="0" i="0" u="none" strike="noStrike" kern="1200" cap="none" spc="0" normalizeH="0" baseline="0" noProof="0" dirty="0">
                <a:ln>
                  <a:noFill/>
                </a:ln>
                <a:solidFill>
                  <a:srgbClr val="FFFFFF"/>
                </a:solidFill>
                <a:effectLst/>
                <a:uLnTx/>
                <a:uFillTx/>
                <a:latin typeface="Overpass" panose="00000500000000000000" pitchFamily="50" charset="0"/>
                <a:cs typeface="Calibri" panose="020F0502020204030204" pitchFamily="34" charset="0"/>
              </a:endParaRPr>
            </a:p>
            <a:p>
              <a:pPr marL="0" lvl="0" indent="0" algn="ctr" defTabSz="533400">
                <a:lnSpc>
                  <a:spcPct val="90000"/>
                </a:lnSpc>
                <a:spcBef>
                  <a:spcPct val="0"/>
                </a:spcBef>
                <a:spcAft>
                  <a:spcPct val="35000"/>
                </a:spcAft>
                <a:buNone/>
              </a:pPr>
              <a:r>
                <a:rPr kumimoji="0" lang="en-GB" sz="1200" b="0" i="0" u="none" strike="noStrike" kern="1200" cap="none" spc="0" normalizeH="0" baseline="0" noProof="0" dirty="0">
                  <a:ln>
                    <a:noFill/>
                  </a:ln>
                  <a:solidFill>
                    <a:srgbClr val="FFFFFF"/>
                  </a:solidFill>
                  <a:effectLst/>
                  <a:uLnTx/>
                  <a:uFillTx/>
                  <a:latin typeface="Overpass" panose="00000500000000000000" pitchFamily="50" charset="0"/>
                  <a:cs typeface="Calibri" panose="020F0502020204030204" pitchFamily="34" charset="0"/>
                </a:rPr>
                <a:t>online version not accepted</a:t>
              </a:r>
              <a:endParaRPr lang="en-GB" sz="1200" b="0" i="0" kern="1200" dirty="0">
                <a:latin typeface="Overpass" panose="00000500000000000000" pitchFamily="50" charset="0"/>
                <a:cs typeface="Calibri" panose="020F0502020204030204" pitchFamily="34" charset="0"/>
              </a:endParaRPr>
            </a:p>
          </p:txBody>
        </p:sp>
        <p:sp>
          <p:nvSpPr>
            <p:cNvPr id="30" name="Freeform: Shape 29">
              <a:extLst>
                <a:ext uri="{FF2B5EF4-FFF2-40B4-BE49-F238E27FC236}">
                  <a16:creationId xmlns:a16="http://schemas.microsoft.com/office/drawing/2014/main" id="{B79A1BE7-7317-B229-5A71-52A60096DB21}"/>
                </a:ext>
              </a:extLst>
            </p:cNvPr>
            <p:cNvSpPr/>
            <p:nvPr/>
          </p:nvSpPr>
          <p:spPr>
            <a:xfrm>
              <a:off x="7645638" y="1665362"/>
              <a:ext cx="2782451" cy="1669470"/>
            </a:xfrm>
            <a:custGeom>
              <a:avLst/>
              <a:gdLst>
                <a:gd name="connsiteX0" fmla="*/ 0 w 2782451"/>
                <a:gd name="connsiteY0" fmla="*/ 0 h 1669470"/>
                <a:gd name="connsiteX1" fmla="*/ 2782451 w 2782451"/>
                <a:gd name="connsiteY1" fmla="*/ 0 h 1669470"/>
                <a:gd name="connsiteX2" fmla="*/ 2782451 w 2782451"/>
                <a:gd name="connsiteY2" fmla="*/ 1669470 h 1669470"/>
                <a:gd name="connsiteX3" fmla="*/ 0 w 2782451"/>
                <a:gd name="connsiteY3" fmla="*/ 1669470 h 1669470"/>
                <a:gd name="connsiteX4" fmla="*/ 0 w 2782451"/>
                <a:gd name="connsiteY4" fmla="*/ 0 h 1669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451" h="1669470">
                  <a:moveTo>
                    <a:pt x="0" y="0"/>
                  </a:moveTo>
                  <a:lnTo>
                    <a:pt x="2782451" y="0"/>
                  </a:lnTo>
                  <a:lnTo>
                    <a:pt x="2782451" y="1669470"/>
                  </a:lnTo>
                  <a:lnTo>
                    <a:pt x="0" y="166947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Bef>
                  <a:spcPct val="0"/>
                </a:spcBef>
                <a:spcAft>
                  <a:spcPct val="35000"/>
                </a:spcAft>
              </a:pPr>
              <a:endParaRPr kumimoji="0" lang="en-GB" sz="1400" b="1" i="0" u="none" strike="noStrike" kern="1200" cap="none" spc="0" normalizeH="0" baseline="0" noProof="0" dirty="0">
                <a:ln>
                  <a:noFill/>
                </a:ln>
                <a:solidFill>
                  <a:srgbClr val="FFFFFF"/>
                </a:solidFill>
                <a:effectLst/>
                <a:uLnTx/>
                <a:uFillTx/>
                <a:latin typeface="Overpass" panose="00000500000000000000" pitchFamily="50" charset="0"/>
                <a:cs typeface="Calibri" panose="020F0502020204030204" pitchFamily="34" charset="0"/>
              </a:endParaRPr>
            </a:p>
            <a:p>
              <a:pPr algn="ctr" defTabSz="533400">
                <a:lnSpc>
                  <a:spcPct val="90000"/>
                </a:lnSpc>
                <a:spcBef>
                  <a:spcPct val="0"/>
                </a:spcBef>
                <a:spcAft>
                  <a:spcPct val="35000"/>
                </a:spcAft>
              </a:pPr>
              <a:r>
                <a:rPr kumimoji="0" lang="en-GB" sz="1400" b="1" i="0" u="none" strike="noStrike" kern="1200" cap="none" spc="0" normalizeH="0" baseline="0" noProof="0" dirty="0">
                  <a:ln>
                    <a:noFill/>
                  </a:ln>
                  <a:solidFill>
                    <a:srgbClr val="FFFFFF"/>
                  </a:solidFill>
                  <a:effectLst/>
                  <a:uLnTx/>
                  <a:uFillTx/>
                  <a:latin typeface="Overpass" panose="00000500000000000000" pitchFamily="50" charset="0"/>
                  <a:cs typeface="Calibri" panose="020F0502020204030204" pitchFamily="34" charset="0"/>
                </a:rPr>
                <a:t>TOEFL iBT / </a:t>
              </a:r>
              <a:r>
                <a:rPr lang="en-GB" sz="1400" b="1" dirty="0">
                  <a:latin typeface="Overpass" panose="00000500000000000000" pitchFamily="50" charset="0"/>
                  <a:cs typeface="Calibri" panose="020F0502020204030204" pitchFamily="34" charset="0"/>
                </a:rPr>
                <a:t>TOEFL iBT Special Home Edition</a:t>
              </a:r>
            </a:p>
            <a:p>
              <a:pPr marL="0" lvl="0" indent="0" algn="ctr" defTabSz="533400">
                <a:lnSpc>
                  <a:spcPct val="90000"/>
                </a:lnSpc>
                <a:spcBef>
                  <a:spcPct val="0"/>
                </a:spcBef>
                <a:spcAft>
                  <a:spcPct val="35000"/>
                </a:spcAft>
                <a:buNone/>
              </a:pPr>
              <a:endParaRPr kumimoji="0" lang="en-GB" sz="1200" b="1" i="0" u="none" strike="noStrike" kern="1200" cap="none" spc="0" normalizeH="0" baseline="0" noProof="0" dirty="0">
                <a:ln>
                  <a:noFill/>
                </a:ln>
                <a:solidFill>
                  <a:srgbClr val="FFFFFF"/>
                </a:solidFill>
                <a:effectLst/>
                <a:uLnTx/>
                <a:uFillTx/>
                <a:latin typeface="Overpass" panose="00000500000000000000" pitchFamily="50" charset="0"/>
                <a:cs typeface="Calibri" panose="020F0502020204030204" pitchFamily="34" charset="0"/>
              </a:endParaRPr>
            </a:p>
            <a:p>
              <a:pPr marL="0" lvl="0" indent="0" algn="ctr" defTabSz="533400">
                <a:lnSpc>
                  <a:spcPct val="90000"/>
                </a:lnSpc>
                <a:spcBef>
                  <a:spcPct val="0"/>
                </a:spcBef>
                <a:spcAft>
                  <a:spcPct val="35000"/>
                </a:spcAft>
                <a:buNone/>
              </a:pPr>
              <a:r>
                <a:rPr lang="en-GB" sz="1200" b="0" i="0" kern="1200" dirty="0">
                  <a:latin typeface="Overpass" panose="00000500000000000000" pitchFamily="50" charset="0"/>
                  <a:cs typeface="Calibri" panose="020F0502020204030204" pitchFamily="34" charset="0"/>
                </a:rPr>
                <a:t>90 overall (with a minimum of </a:t>
              </a:r>
            </a:p>
            <a:p>
              <a:pPr marL="0" lvl="0" indent="0" algn="ctr" defTabSz="533400">
                <a:lnSpc>
                  <a:spcPct val="90000"/>
                </a:lnSpc>
                <a:spcBef>
                  <a:spcPct val="0"/>
                </a:spcBef>
                <a:spcAft>
                  <a:spcPct val="35000"/>
                </a:spcAft>
                <a:buNone/>
              </a:pPr>
              <a:r>
                <a:rPr lang="en-GB" sz="1200" b="0" i="0" kern="1200" dirty="0">
                  <a:latin typeface="Overpass" panose="00000500000000000000" pitchFamily="50" charset="0"/>
                  <a:cs typeface="Calibri" panose="020F0502020204030204" pitchFamily="34" charset="0"/>
                </a:rPr>
                <a:t>22 in R; 21 in W; 17 in L; 20 in S</a:t>
              </a:r>
            </a:p>
            <a:p>
              <a:pPr marL="0" lvl="0" indent="0" algn="ctr" defTabSz="533400">
                <a:lnSpc>
                  <a:spcPct val="90000"/>
                </a:lnSpc>
                <a:spcBef>
                  <a:spcPct val="0"/>
                </a:spcBef>
                <a:spcAft>
                  <a:spcPct val="35000"/>
                </a:spcAft>
                <a:buNone/>
              </a:pPr>
              <a:endParaRPr lang="en-GB" sz="1200" b="0" i="0" kern="1200" dirty="0">
                <a:latin typeface="Overpass" panose="00000500000000000000" pitchFamily="50" charset="0"/>
                <a:cs typeface="Calibri" panose="020F0502020204030204" pitchFamily="34" charset="0"/>
              </a:endParaRPr>
            </a:p>
          </p:txBody>
        </p:sp>
        <p:sp>
          <p:nvSpPr>
            <p:cNvPr id="31" name="Freeform: Shape 30">
              <a:extLst>
                <a:ext uri="{FF2B5EF4-FFF2-40B4-BE49-F238E27FC236}">
                  <a16:creationId xmlns:a16="http://schemas.microsoft.com/office/drawing/2014/main" id="{ABF1EF4C-9AAE-21BF-A22E-B9E00FCD52DA}"/>
                </a:ext>
              </a:extLst>
            </p:cNvPr>
            <p:cNvSpPr/>
            <p:nvPr/>
          </p:nvSpPr>
          <p:spPr>
            <a:xfrm>
              <a:off x="1351155" y="3625203"/>
              <a:ext cx="2782451" cy="1669470"/>
            </a:xfrm>
            <a:custGeom>
              <a:avLst/>
              <a:gdLst>
                <a:gd name="connsiteX0" fmla="*/ 0 w 2782451"/>
                <a:gd name="connsiteY0" fmla="*/ 0 h 1669470"/>
                <a:gd name="connsiteX1" fmla="*/ 2782451 w 2782451"/>
                <a:gd name="connsiteY1" fmla="*/ 0 h 1669470"/>
                <a:gd name="connsiteX2" fmla="*/ 2782451 w 2782451"/>
                <a:gd name="connsiteY2" fmla="*/ 1669470 h 1669470"/>
                <a:gd name="connsiteX3" fmla="*/ 0 w 2782451"/>
                <a:gd name="connsiteY3" fmla="*/ 1669470 h 1669470"/>
                <a:gd name="connsiteX4" fmla="*/ 0 w 2782451"/>
                <a:gd name="connsiteY4" fmla="*/ 0 h 1669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451" h="1669470">
                  <a:moveTo>
                    <a:pt x="0" y="0"/>
                  </a:moveTo>
                  <a:lnTo>
                    <a:pt x="2782451" y="0"/>
                  </a:lnTo>
                  <a:lnTo>
                    <a:pt x="2782451" y="1669470"/>
                  </a:lnTo>
                  <a:lnTo>
                    <a:pt x="0" y="166947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kumimoji="0" lang="en-GB" sz="1400" b="1" i="0" u="none" strike="noStrike" kern="1200" cap="none" spc="0" normalizeH="0" baseline="0" noProof="0" dirty="0">
                  <a:ln>
                    <a:noFill/>
                  </a:ln>
                  <a:solidFill>
                    <a:srgbClr val="FFFFFF"/>
                  </a:solidFill>
                  <a:effectLst/>
                  <a:uLnTx/>
                  <a:uFillTx/>
                  <a:latin typeface="Overpass" panose="00000500000000000000" pitchFamily="50" charset="0"/>
                  <a:cs typeface="Calibri" panose="020F0502020204030204" pitchFamily="34" charset="0"/>
                </a:rPr>
                <a:t>Cambridge English Proficiency Test (C2)</a:t>
              </a:r>
            </a:p>
            <a:p>
              <a:pPr marL="0" lvl="0" indent="0" algn="ctr" defTabSz="533400">
                <a:lnSpc>
                  <a:spcPct val="90000"/>
                </a:lnSpc>
                <a:spcBef>
                  <a:spcPct val="0"/>
                </a:spcBef>
                <a:spcAft>
                  <a:spcPct val="35000"/>
                </a:spcAft>
                <a:buNone/>
              </a:pPr>
              <a:endParaRPr kumimoji="0" lang="en-GB" sz="1200" b="0" i="0" u="none" strike="noStrike" kern="1200" cap="none" spc="0" normalizeH="0" baseline="0" noProof="0" dirty="0">
                <a:ln>
                  <a:noFill/>
                </a:ln>
                <a:solidFill>
                  <a:srgbClr val="FFFFFF"/>
                </a:solidFill>
                <a:effectLst/>
                <a:uLnTx/>
                <a:uFillTx/>
                <a:latin typeface="Overpass" panose="00000500000000000000" pitchFamily="50" charset="0"/>
                <a:cs typeface="Calibri" panose="020F0502020204030204" pitchFamily="34" charset="0"/>
              </a:endParaRPr>
            </a:p>
            <a:p>
              <a:pPr marL="0" lvl="0" indent="0" algn="ctr" defTabSz="533400">
                <a:lnSpc>
                  <a:spcPct val="90000"/>
                </a:lnSpc>
                <a:spcBef>
                  <a:spcPct val="0"/>
                </a:spcBef>
                <a:spcAft>
                  <a:spcPct val="35000"/>
                </a:spcAft>
                <a:buNone/>
              </a:pPr>
              <a:r>
                <a:rPr lang="en-GB" sz="1200" b="0" i="0" kern="1200" dirty="0">
                  <a:latin typeface="Overpass" panose="00000500000000000000" pitchFamily="50" charset="0"/>
                  <a:cs typeface="Calibri" panose="020F0502020204030204" pitchFamily="34" charset="0"/>
                </a:rPr>
                <a:t>176 overall (with a minimum of 169 in R&amp;W; 162 in S&amp;L)</a:t>
              </a:r>
              <a:endParaRPr lang="en-US" sz="1200" kern="1200" dirty="0">
                <a:latin typeface="Overpass" panose="00000500000000000000" pitchFamily="50" charset="0"/>
                <a:cs typeface="Calibri" panose="020F0502020204030204" pitchFamily="34" charset="0"/>
              </a:endParaRPr>
            </a:p>
          </p:txBody>
        </p:sp>
        <p:sp>
          <p:nvSpPr>
            <p:cNvPr id="32" name="Freeform: Shape 31">
              <a:extLst>
                <a:ext uri="{FF2B5EF4-FFF2-40B4-BE49-F238E27FC236}">
                  <a16:creationId xmlns:a16="http://schemas.microsoft.com/office/drawing/2014/main" id="{62AB10B5-09A4-0BCE-F383-9C7F30721C9F}"/>
                </a:ext>
              </a:extLst>
            </p:cNvPr>
            <p:cNvSpPr/>
            <p:nvPr/>
          </p:nvSpPr>
          <p:spPr>
            <a:xfrm>
              <a:off x="4487762" y="3625203"/>
              <a:ext cx="2782451" cy="1669470"/>
            </a:xfrm>
            <a:custGeom>
              <a:avLst/>
              <a:gdLst>
                <a:gd name="connsiteX0" fmla="*/ 0 w 2782451"/>
                <a:gd name="connsiteY0" fmla="*/ 0 h 1669470"/>
                <a:gd name="connsiteX1" fmla="*/ 2782451 w 2782451"/>
                <a:gd name="connsiteY1" fmla="*/ 0 h 1669470"/>
                <a:gd name="connsiteX2" fmla="*/ 2782451 w 2782451"/>
                <a:gd name="connsiteY2" fmla="*/ 1669470 h 1669470"/>
                <a:gd name="connsiteX3" fmla="*/ 0 w 2782451"/>
                <a:gd name="connsiteY3" fmla="*/ 1669470 h 1669470"/>
                <a:gd name="connsiteX4" fmla="*/ 0 w 2782451"/>
                <a:gd name="connsiteY4" fmla="*/ 0 h 1669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451" h="1669470">
                  <a:moveTo>
                    <a:pt x="0" y="0"/>
                  </a:moveTo>
                  <a:lnTo>
                    <a:pt x="2782451" y="0"/>
                  </a:lnTo>
                  <a:lnTo>
                    <a:pt x="2782451" y="1669470"/>
                  </a:lnTo>
                  <a:lnTo>
                    <a:pt x="0" y="166947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kumimoji="0" lang="en-GB" sz="1400" b="1" i="0" u="none" strike="noStrike" kern="1200" cap="none" spc="0" normalizeH="0" baseline="0" noProof="0" dirty="0">
                  <a:ln>
                    <a:noFill/>
                  </a:ln>
                  <a:solidFill>
                    <a:srgbClr val="FFFFFF"/>
                  </a:solidFill>
                  <a:effectLst/>
                  <a:uLnTx/>
                  <a:uFillTx/>
                  <a:latin typeface="Overpass" panose="00000500000000000000" pitchFamily="50" charset="0"/>
                  <a:cs typeface="Calibri" panose="020F0502020204030204" pitchFamily="34" charset="0"/>
                </a:rPr>
                <a:t>NCUK English language test</a:t>
              </a:r>
            </a:p>
            <a:p>
              <a:pPr marL="0" lvl="0" indent="0" algn="ctr" defTabSz="533400">
                <a:lnSpc>
                  <a:spcPct val="90000"/>
                </a:lnSpc>
                <a:spcBef>
                  <a:spcPct val="0"/>
                </a:spcBef>
                <a:spcAft>
                  <a:spcPct val="35000"/>
                </a:spcAft>
                <a:buNone/>
              </a:pPr>
              <a:endParaRPr kumimoji="0" lang="en-GB" sz="1200" b="0" i="0" u="none" strike="noStrike" kern="1200" cap="none" spc="0" normalizeH="0" baseline="0" noProof="0" dirty="0">
                <a:ln>
                  <a:noFill/>
                </a:ln>
                <a:solidFill>
                  <a:srgbClr val="FFFFFF"/>
                </a:solidFill>
                <a:effectLst/>
                <a:uLnTx/>
                <a:uFillTx/>
                <a:latin typeface="Overpass" panose="00000500000000000000" pitchFamily="50" charset="0"/>
                <a:cs typeface="Calibri" panose="020F0502020204030204" pitchFamily="34" charset="0"/>
              </a:endParaRPr>
            </a:p>
            <a:p>
              <a:pPr marL="0" lvl="0" indent="0" algn="ctr" defTabSz="533400">
                <a:lnSpc>
                  <a:spcPct val="90000"/>
                </a:lnSpc>
                <a:spcBef>
                  <a:spcPct val="0"/>
                </a:spcBef>
                <a:spcAft>
                  <a:spcPct val="35000"/>
                </a:spcAft>
                <a:buNone/>
              </a:pPr>
              <a:r>
                <a:rPr lang="en-GB" sz="1200" b="0" i="0" kern="1200" dirty="0">
                  <a:latin typeface="Overpass" panose="00000500000000000000" pitchFamily="50" charset="0"/>
                  <a:cs typeface="Calibri" panose="020F0502020204030204" pitchFamily="34" charset="0"/>
                </a:rPr>
                <a:t>6.5 overall (with a minimum of 6.0 in R&amp;W; 5.5 in S&amp;L</a:t>
              </a:r>
              <a:endParaRPr lang="en-US" sz="1200" kern="1200" dirty="0">
                <a:latin typeface="Overpass" panose="00000500000000000000" pitchFamily="50" charset="0"/>
                <a:cs typeface="Calibri" panose="020F0502020204030204" pitchFamily="34" charset="0"/>
              </a:endParaRPr>
            </a:p>
          </p:txBody>
        </p:sp>
        <p:sp>
          <p:nvSpPr>
            <p:cNvPr id="33" name="Freeform: Shape 32">
              <a:extLst>
                <a:ext uri="{FF2B5EF4-FFF2-40B4-BE49-F238E27FC236}">
                  <a16:creationId xmlns:a16="http://schemas.microsoft.com/office/drawing/2014/main" id="{193A7CE3-A385-FACD-00C1-8370D50130D8}"/>
                </a:ext>
              </a:extLst>
            </p:cNvPr>
            <p:cNvSpPr/>
            <p:nvPr/>
          </p:nvSpPr>
          <p:spPr>
            <a:xfrm>
              <a:off x="7645638" y="3625203"/>
              <a:ext cx="2782451" cy="1669470"/>
            </a:xfrm>
            <a:custGeom>
              <a:avLst/>
              <a:gdLst>
                <a:gd name="connsiteX0" fmla="*/ 0 w 2782451"/>
                <a:gd name="connsiteY0" fmla="*/ 0 h 1669470"/>
                <a:gd name="connsiteX1" fmla="*/ 2782451 w 2782451"/>
                <a:gd name="connsiteY1" fmla="*/ 0 h 1669470"/>
                <a:gd name="connsiteX2" fmla="*/ 2782451 w 2782451"/>
                <a:gd name="connsiteY2" fmla="*/ 1669470 h 1669470"/>
                <a:gd name="connsiteX3" fmla="*/ 0 w 2782451"/>
                <a:gd name="connsiteY3" fmla="*/ 1669470 h 1669470"/>
                <a:gd name="connsiteX4" fmla="*/ 0 w 2782451"/>
                <a:gd name="connsiteY4" fmla="*/ 0 h 1669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451" h="1669470">
                  <a:moveTo>
                    <a:pt x="0" y="0"/>
                  </a:moveTo>
                  <a:lnTo>
                    <a:pt x="2782451" y="0"/>
                  </a:lnTo>
                  <a:lnTo>
                    <a:pt x="2782451" y="1669470"/>
                  </a:lnTo>
                  <a:lnTo>
                    <a:pt x="0" y="166947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kumimoji="0" lang="en-GB" sz="1400" b="1" i="0" u="none" strike="noStrike" kern="1200" cap="none" spc="0" normalizeH="0" baseline="0" noProof="0" dirty="0" err="1">
                  <a:ln>
                    <a:noFill/>
                  </a:ln>
                  <a:solidFill>
                    <a:srgbClr val="FFFFFF"/>
                  </a:solidFill>
                  <a:effectLst/>
                  <a:uLnTx/>
                  <a:uFillTx/>
                  <a:latin typeface="Overpass" panose="00000500000000000000" pitchFamily="50" charset="0"/>
                  <a:cs typeface="Calibri" panose="020F0502020204030204" pitchFamily="34" charset="0"/>
                </a:rPr>
                <a:t>LanguageCert</a:t>
              </a:r>
              <a:r>
                <a:rPr kumimoji="0" lang="en-GB" sz="1400" b="1" i="0" u="none" strike="noStrike" kern="1200" cap="none" spc="0" normalizeH="0" baseline="0" noProof="0" dirty="0">
                  <a:ln>
                    <a:noFill/>
                  </a:ln>
                  <a:solidFill>
                    <a:srgbClr val="FFFFFF"/>
                  </a:solidFill>
                  <a:effectLst/>
                  <a:uLnTx/>
                  <a:uFillTx/>
                  <a:latin typeface="Overpass" panose="00000500000000000000" pitchFamily="50" charset="0"/>
                  <a:cs typeface="Calibri" panose="020F0502020204030204" pitchFamily="34" charset="0"/>
                </a:rPr>
                <a:t> International (both online and test centre)</a:t>
              </a:r>
            </a:p>
            <a:p>
              <a:pPr marL="0" lvl="0" indent="0" algn="ctr" defTabSz="533400">
                <a:lnSpc>
                  <a:spcPct val="90000"/>
                </a:lnSpc>
                <a:spcBef>
                  <a:spcPct val="0"/>
                </a:spcBef>
                <a:spcAft>
                  <a:spcPct val="35000"/>
                </a:spcAft>
                <a:buNone/>
              </a:pPr>
              <a:endParaRPr kumimoji="0" lang="en-GB" sz="1200" b="0" i="0" u="none" strike="noStrike" kern="1200" cap="none" spc="0" normalizeH="0" baseline="0" noProof="0" dirty="0">
                <a:ln>
                  <a:noFill/>
                </a:ln>
                <a:solidFill>
                  <a:srgbClr val="FFFFFF"/>
                </a:solidFill>
                <a:effectLst/>
                <a:uLnTx/>
                <a:uFillTx/>
                <a:latin typeface="Overpass" panose="00000500000000000000" pitchFamily="50" charset="0"/>
                <a:cs typeface="Calibri" panose="020F0502020204030204" pitchFamily="34" charset="0"/>
              </a:endParaRPr>
            </a:p>
            <a:p>
              <a:pPr marL="0" lvl="0" indent="0" algn="ctr" defTabSz="533400">
                <a:lnSpc>
                  <a:spcPct val="90000"/>
                </a:lnSpc>
                <a:spcBef>
                  <a:spcPct val="0"/>
                </a:spcBef>
                <a:spcAft>
                  <a:spcPct val="35000"/>
                </a:spcAft>
                <a:buNone/>
              </a:pPr>
              <a:r>
                <a:rPr lang="en-GB" sz="1200" b="0" i="0" kern="1200" dirty="0">
                  <a:latin typeface="Overpass" panose="00000500000000000000" pitchFamily="50" charset="0"/>
                  <a:cs typeface="Calibri" panose="020F0502020204030204" pitchFamily="34" charset="0"/>
                </a:rPr>
                <a:t>B2 High Pass (minimum 33 in all components)</a:t>
              </a:r>
              <a:endParaRPr lang="en-US" sz="1200" kern="1200" dirty="0">
                <a:latin typeface="Overpass" panose="00000500000000000000" pitchFamily="50" charset="0"/>
                <a:cs typeface="Calibri" panose="020F0502020204030204" pitchFamily="34" charset="0"/>
              </a:endParaRPr>
            </a:p>
          </p:txBody>
        </p:sp>
      </p:grpSp>
      <p:sp>
        <p:nvSpPr>
          <p:cNvPr id="18" name="TextBox 17">
            <a:extLst>
              <a:ext uri="{FF2B5EF4-FFF2-40B4-BE49-F238E27FC236}">
                <a16:creationId xmlns:a16="http://schemas.microsoft.com/office/drawing/2014/main" id="{9798623D-2128-7800-E35A-6E489CD077C0}"/>
              </a:ext>
            </a:extLst>
          </p:cNvPr>
          <p:cNvSpPr txBox="1"/>
          <p:nvPr/>
        </p:nvSpPr>
        <p:spPr>
          <a:xfrm>
            <a:off x="1234195" y="5616941"/>
            <a:ext cx="10663635" cy="1323439"/>
          </a:xfrm>
          <a:prstGeom prst="rect">
            <a:avLst/>
          </a:prstGeom>
          <a:noFill/>
        </p:spPr>
        <p:txBody>
          <a:bodyPr wrap="square">
            <a:spAutoFit/>
          </a:bodyPr>
          <a:lstStyle/>
          <a:p>
            <a:pPr marL="285750" lvl="0" indent="-285750">
              <a:buFont typeface="Arial" panose="020B0604020202020204" pitchFamily="34" charset="0"/>
              <a:buChar char="•"/>
            </a:pPr>
            <a:r>
              <a:rPr lang="en-GB" sz="1600" b="0" i="0" dirty="0">
                <a:latin typeface="Overpass" panose="00000500000000000000" pitchFamily="50" charset="0"/>
              </a:rPr>
              <a:t>Social Work, Journalism and Pharmacy have higher level requirements</a:t>
            </a:r>
          </a:p>
          <a:p>
            <a:pPr marL="285750" lvl="0" indent="-285750">
              <a:buFont typeface="Arial" panose="020B0604020202020204" pitchFamily="34" charset="0"/>
              <a:buChar char="•"/>
            </a:pPr>
            <a:r>
              <a:rPr lang="en-GB" sz="1600" dirty="0">
                <a:latin typeface="Overpass" panose="00000500000000000000" pitchFamily="50" charset="0"/>
              </a:rPr>
              <a:t>Foundation programme only IELTS UKVI or PTE Academic UKVI  are accepted for UKVI</a:t>
            </a:r>
            <a:endParaRPr lang="en-GB" sz="1600" b="0" i="0" dirty="0">
              <a:latin typeface="Overpass" panose="00000500000000000000" pitchFamily="50" charset="0"/>
            </a:endParaRPr>
          </a:p>
          <a:p>
            <a:pPr marL="285750" lvl="0" indent="-285750">
              <a:buFont typeface="Arial" panose="020B0604020202020204" pitchFamily="34" charset="0"/>
              <a:buChar char="•"/>
            </a:pPr>
            <a:r>
              <a:rPr lang="en-GB" sz="1600" dirty="0">
                <a:latin typeface="Overpass" panose="00000500000000000000" pitchFamily="50" charset="0"/>
              </a:rPr>
              <a:t>Test results must be dated within the two years immediately preceding the start date of your course</a:t>
            </a:r>
          </a:p>
          <a:p>
            <a:pPr marL="285750" indent="-285750">
              <a:buFont typeface="Arial" panose="020B0604020202020204" pitchFamily="34" charset="0"/>
              <a:buChar char="•"/>
            </a:pPr>
            <a:r>
              <a:rPr lang="en-GB" sz="1600" b="1" dirty="0">
                <a:latin typeface="Overpass" panose="00000500000000000000" pitchFamily="50" charset="0"/>
                <a:hlinkClick r:id="rId2"/>
              </a:rPr>
              <a:t>https://www.kent.ac.uk/courses/undergraduate/apply/english-language-requirements#ukvi-list</a:t>
            </a:r>
            <a:r>
              <a:rPr lang="en-GB" sz="1600" b="1" dirty="0">
                <a:latin typeface="Overpass" panose="00000500000000000000" pitchFamily="50" charset="0"/>
              </a:rPr>
              <a:t> </a:t>
            </a:r>
          </a:p>
          <a:p>
            <a:pPr lvl="0"/>
            <a:r>
              <a:rPr lang="en-GB" sz="1600" dirty="0">
                <a:latin typeface="Overpass" panose="00000500000000000000" pitchFamily="50" charset="0"/>
              </a:rPr>
              <a:t> </a:t>
            </a:r>
          </a:p>
        </p:txBody>
      </p:sp>
    </p:spTree>
    <p:extLst>
      <p:ext uri="{BB962C8B-B14F-4D97-AF65-F5344CB8AC3E}">
        <p14:creationId xmlns:p14="http://schemas.microsoft.com/office/powerpoint/2010/main" val="3425626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grass, outdoor, blue&#10;&#10;Description automatically generated">
            <a:extLst>
              <a:ext uri="{FF2B5EF4-FFF2-40B4-BE49-F238E27FC236}">
                <a16:creationId xmlns:a16="http://schemas.microsoft.com/office/drawing/2014/main" id="{352AE6A7-2C2F-5A86-FCAC-6623EF7C1C40}"/>
              </a:ext>
            </a:extLst>
          </p:cNvPr>
          <p:cNvPicPr>
            <a:picLocks noChangeAspect="1"/>
          </p:cNvPicPr>
          <p:nvPr/>
        </p:nvPicPr>
        <p:blipFill rotWithShape="1">
          <a:blip r:embed="rId2"/>
          <a:srcRect l="854" t="-213" r="30106" b="213"/>
          <a:stretch/>
        </p:blipFill>
        <p:spPr>
          <a:xfrm>
            <a:off x="5976257" y="0"/>
            <a:ext cx="6663108" cy="6858000"/>
          </a:xfrm>
          <a:prstGeom prst="rect">
            <a:avLst/>
          </a:prstGeom>
          <a:noFill/>
        </p:spPr>
      </p:pic>
      <p:sp>
        <p:nvSpPr>
          <p:cNvPr id="7" name="Title 6">
            <a:extLst>
              <a:ext uri="{FF2B5EF4-FFF2-40B4-BE49-F238E27FC236}">
                <a16:creationId xmlns:a16="http://schemas.microsoft.com/office/drawing/2014/main" id="{E88F05D4-6C5F-5C25-0102-5148CF80E9A6}"/>
              </a:ext>
            </a:extLst>
          </p:cNvPr>
          <p:cNvSpPr>
            <a:spLocks noGrp="1"/>
          </p:cNvSpPr>
          <p:nvPr>
            <p:ph type="title"/>
          </p:nvPr>
        </p:nvSpPr>
        <p:spPr>
          <a:xfrm>
            <a:off x="426923" y="1898797"/>
            <a:ext cx="4711107" cy="2144681"/>
          </a:xfrm>
        </p:spPr>
        <p:txBody>
          <a:bodyPr anchor="t">
            <a:noAutofit/>
          </a:bodyPr>
          <a:lstStyle/>
          <a:p>
            <a:r>
              <a:rPr lang="en-GB" sz="5400" dirty="0"/>
              <a:t>Postgraduate language requirements</a:t>
            </a:r>
          </a:p>
        </p:txBody>
      </p:sp>
    </p:spTree>
    <p:extLst>
      <p:ext uri="{BB962C8B-B14F-4D97-AF65-F5344CB8AC3E}">
        <p14:creationId xmlns:p14="http://schemas.microsoft.com/office/powerpoint/2010/main" val="2640278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0D34ACC7-13F0-535C-A287-1D2214975ECF}"/>
              </a:ext>
            </a:extLst>
          </p:cNvPr>
          <p:cNvSpPr>
            <a:spLocks noGrp="1"/>
          </p:cNvSpPr>
          <p:nvPr>
            <p:ph type="title"/>
          </p:nvPr>
        </p:nvSpPr>
        <p:spPr>
          <a:xfrm>
            <a:off x="733206" y="911517"/>
            <a:ext cx="9516579" cy="653005"/>
          </a:xfrm>
        </p:spPr>
        <p:txBody>
          <a:bodyPr anchor="t">
            <a:noAutofit/>
          </a:bodyPr>
          <a:lstStyle/>
          <a:p>
            <a:r>
              <a:rPr lang="en-US" sz="4000" dirty="0"/>
              <a:t>Language requirements: PG</a:t>
            </a:r>
          </a:p>
        </p:txBody>
      </p:sp>
      <p:sp>
        <p:nvSpPr>
          <p:cNvPr id="4" name="Content Placeholder 1">
            <a:extLst>
              <a:ext uri="{FF2B5EF4-FFF2-40B4-BE49-F238E27FC236}">
                <a16:creationId xmlns:a16="http://schemas.microsoft.com/office/drawing/2014/main" id="{F5C4E0B2-FB88-3313-40B0-464432269A74}"/>
              </a:ext>
            </a:extLst>
          </p:cNvPr>
          <p:cNvSpPr txBox="1">
            <a:spLocks/>
          </p:cNvSpPr>
          <p:nvPr/>
        </p:nvSpPr>
        <p:spPr>
          <a:xfrm>
            <a:off x="733206" y="1763991"/>
            <a:ext cx="10260859" cy="3134075"/>
          </a:xfrm>
          <a:prstGeom prst="rect">
            <a:avLst/>
          </a:prstGeom>
        </p:spPr>
        <p:txBody>
          <a:bodyPr vert="horz" lIns="91440" tIns="45720" rIns="91440" bIns="45720" rtlCol="0">
            <a:noAutofit/>
          </a:bodyPr>
          <a:lstStyle>
            <a:lvl1pPr marL="180000" indent="-180000" algn="l" defTabSz="914377" rtl="0" eaLnBrk="1" latinLnBrk="0" hangingPunct="1">
              <a:lnSpc>
                <a:spcPct val="100000"/>
              </a:lnSpc>
              <a:spcBef>
                <a:spcPts val="0"/>
              </a:spcBef>
              <a:buFont typeface="Arial" panose="020B0604020202020204" pitchFamily="34" charset="0"/>
              <a:buChar char="•"/>
              <a:defRPr sz="2000" kern="1200">
                <a:solidFill>
                  <a:srgbClr val="000000"/>
                </a:solidFill>
                <a:latin typeface="+mn-lt"/>
                <a:ea typeface="+mn-ea"/>
                <a:cs typeface="+mn-cs"/>
              </a:defRPr>
            </a:lvl1pPr>
            <a:lvl2pPr marL="360000" indent="-180000" algn="l" defTabSz="914377" rtl="0" eaLnBrk="1" latinLnBrk="0" hangingPunct="1">
              <a:lnSpc>
                <a:spcPct val="100000"/>
              </a:lnSpc>
              <a:spcBef>
                <a:spcPts val="0"/>
              </a:spcBef>
              <a:buFont typeface="Arial" panose="020B0604020202020204" pitchFamily="34" charset="0"/>
              <a:buChar char="•"/>
              <a:defRPr sz="1800" kern="1200">
                <a:solidFill>
                  <a:srgbClr val="000000"/>
                </a:solidFill>
                <a:latin typeface="+mn-lt"/>
                <a:ea typeface="+mn-ea"/>
                <a:cs typeface="+mn-cs"/>
              </a:defRPr>
            </a:lvl2pPr>
            <a:lvl3pPr marL="540000" indent="-180000" algn="l" defTabSz="914377" rtl="0" eaLnBrk="1" latinLnBrk="0" hangingPunct="1">
              <a:lnSpc>
                <a:spcPct val="100000"/>
              </a:lnSpc>
              <a:spcBef>
                <a:spcPts val="0"/>
              </a:spcBef>
              <a:buFont typeface="Arial" panose="020B0604020202020204" pitchFamily="34" charset="0"/>
              <a:buChar char="•"/>
              <a:defRPr sz="1600" kern="1200">
                <a:solidFill>
                  <a:srgbClr val="000000"/>
                </a:solidFill>
                <a:latin typeface="+mn-lt"/>
                <a:ea typeface="+mn-ea"/>
                <a:cs typeface="+mn-cs"/>
              </a:defRPr>
            </a:lvl3pPr>
            <a:lvl4pPr marL="720000" indent="-180000" algn="l" defTabSz="914377" rtl="0" eaLnBrk="1" latinLnBrk="0" hangingPunct="1">
              <a:lnSpc>
                <a:spcPct val="100000"/>
              </a:lnSpc>
              <a:spcBef>
                <a:spcPts val="0"/>
              </a:spcBef>
              <a:buFont typeface="Arial" panose="020B0604020202020204" pitchFamily="34" charset="0"/>
              <a:buChar char="•"/>
              <a:defRPr sz="1400" kern="1200">
                <a:solidFill>
                  <a:srgbClr val="000000"/>
                </a:solidFill>
                <a:latin typeface="+mn-lt"/>
                <a:ea typeface="+mn-ea"/>
                <a:cs typeface="+mn-cs"/>
              </a:defRPr>
            </a:lvl4pPr>
            <a:lvl5pPr marL="900000" indent="-180000" algn="l" defTabSz="914377" rtl="0" eaLnBrk="1" latinLnBrk="0" hangingPunct="1">
              <a:lnSpc>
                <a:spcPct val="100000"/>
              </a:lnSpc>
              <a:spcBef>
                <a:spcPts val="0"/>
              </a:spcBef>
              <a:buFont typeface="Arial" panose="020B0604020202020204" pitchFamily="34" charset="0"/>
              <a:buChar char="•"/>
              <a:defRPr sz="1400" kern="1200">
                <a:solidFill>
                  <a:srgbClr val="000000"/>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8600" defTabSz="914400">
              <a:lnSpc>
                <a:spcPct val="90000"/>
              </a:lnSpc>
            </a:pPr>
            <a:endParaRPr lang="en-GB" sz="1600" dirty="0">
              <a:solidFill>
                <a:schemeClr val="tx1"/>
              </a:solidFill>
              <a:latin typeface="Overpass" panose="00000500000000000000" pitchFamily="50" charset="0"/>
            </a:endParaRPr>
          </a:p>
          <a:p>
            <a:pPr indent="-228600" defTabSz="914400">
              <a:lnSpc>
                <a:spcPct val="90000"/>
              </a:lnSpc>
            </a:pPr>
            <a:r>
              <a:rPr lang="en-GB" sz="1600" dirty="0">
                <a:latin typeface="Overpass" panose="00000500000000000000" pitchFamily="50" charset="0"/>
              </a:rPr>
              <a:t>A</a:t>
            </a:r>
            <a:r>
              <a:rPr lang="en-GB" sz="1600" b="0" i="0" dirty="0">
                <a:solidFill>
                  <a:srgbClr val="000000"/>
                </a:solidFill>
                <a:effectLst/>
                <a:latin typeface="Overpass" panose="00000500000000000000" pitchFamily="50" charset="0"/>
              </a:rPr>
              <a:t>cademic qualification equivalent to a UK Bachelor's degree from one of the UKVI countries. </a:t>
            </a:r>
            <a:r>
              <a:rPr lang="en-GB" sz="1600" dirty="0">
                <a:latin typeface="Overpass" panose="00000500000000000000" pitchFamily="50" charset="0"/>
              </a:rPr>
              <a:t>Qualification must have been completed within the last two years</a:t>
            </a:r>
          </a:p>
          <a:p>
            <a:pPr indent="-228600" defTabSz="914400">
              <a:lnSpc>
                <a:spcPct val="90000"/>
              </a:lnSpc>
            </a:pPr>
            <a:endParaRPr lang="en-GB" sz="1600" dirty="0">
              <a:solidFill>
                <a:schemeClr val="tx1"/>
              </a:solidFill>
              <a:latin typeface="Overpass" panose="00000500000000000000" pitchFamily="50" charset="0"/>
            </a:endParaRPr>
          </a:p>
          <a:p>
            <a:pPr indent="-228600" defTabSz="914400">
              <a:lnSpc>
                <a:spcPct val="90000"/>
              </a:lnSpc>
            </a:pPr>
            <a:endParaRPr lang="en-GB" sz="1600" dirty="0">
              <a:solidFill>
                <a:schemeClr val="tx1"/>
              </a:solidFill>
              <a:latin typeface="Overpass" panose="00000500000000000000" pitchFamily="50" charset="0"/>
            </a:endParaRPr>
          </a:p>
          <a:p>
            <a:pPr indent="-228600" defTabSz="914400">
              <a:lnSpc>
                <a:spcPct val="90000"/>
              </a:lnSpc>
            </a:pPr>
            <a:r>
              <a:rPr lang="en-GB" sz="1600" dirty="0">
                <a:solidFill>
                  <a:schemeClr val="tx1"/>
                </a:solidFill>
                <a:latin typeface="Overpass" panose="00000500000000000000" pitchFamily="50" charset="0"/>
              </a:rPr>
              <a:t>Medium of instruction letters - for students who studied in a non-UKVI list country but was taught in English</a:t>
            </a:r>
          </a:p>
          <a:p>
            <a:pPr marL="0" indent="0" defTabSz="914400">
              <a:lnSpc>
                <a:spcPct val="90000"/>
              </a:lnSpc>
              <a:buNone/>
            </a:pPr>
            <a:endParaRPr lang="en-GB" sz="1600" dirty="0">
              <a:solidFill>
                <a:schemeClr val="tx1"/>
              </a:solidFill>
              <a:latin typeface="Overpass" panose="00000500000000000000" pitchFamily="50" charset="0"/>
              <a:ea typeface="Roboto Medium" panose="02000000000000000000" pitchFamily="2" charset="0"/>
            </a:endParaRPr>
          </a:p>
          <a:p>
            <a:pPr marL="597150" lvl="2" indent="-285750" defTabSz="914400">
              <a:lnSpc>
                <a:spcPct val="90000"/>
              </a:lnSpc>
              <a:buFontTx/>
              <a:buChar char="-"/>
            </a:pPr>
            <a:r>
              <a:rPr lang="en-GB" sz="1400" b="0" i="0" dirty="0">
                <a:solidFill>
                  <a:srgbClr val="000000"/>
                </a:solidFill>
                <a:effectLst/>
                <a:latin typeface="Overpass" panose="00000500000000000000" pitchFamily="50" charset="0"/>
              </a:rPr>
              <a:t>MOI letters must be signed and stamped by the institution and the student must have graduated a maximum of two years before the start date of your course at Kent.</a:t>
            </a:r>
          </a:p>
          <a:p>
            <a:pPr marL="597150" lvl="2" indent="-285750" defTabSz="914400">
              <a:lnSpc>
                <a:spcPct val="90000"/>
              </a:lnSpc>
              <a:buFontTx/>
              <a:buChar char="-"/>
            </a:pPr>
            <a:endParaRPr lang="en-GB" sz="1400" dirty="0">
              <a:latin typeface="Overpass" panose="00000500000000000000" pitchFamily="50" charset="0"/>
            </a:endParaRPr>
          </a:p>
          <a:p>
            <a:pPr marL="597150" lvl="2" indent="-285750" defTabSz="914400">
              <a:lnSpc>
                <a:spcPct val="90000"/>
              </a:lnSpc>
              <a:buFontTx/>
              <a:buChar char="-"/>
            </a:pPr>
            <a:r>
              <a:rPr lang="en-GB" sz="1400" b="0" i="0" dirty="0">
                <a:solidFill>
                  <a:srgbClr val="000000"/>
                </a:solidFill>
                <a:effectLst/>
                <a:latin typeface="Overpass" panose="00000500000000000000" pitchFamily="50" charset="0"/>
              </a:rPr>
              <a:t>MOI is always considered on a case-by-case basis and not a guarantee a language exemption</a:t>
            </a:r>
          </a:p>
          <a:p>
            <a:pPr marL="597150" lvl="2" indent="-285750" defTabSz="914400">
              <a:lnSpc>
                <a:spcPct val="90000"/>
              </a:lnSpc>
              <a:buFontTx/>
              <a:buChar char="-"/>
            </a:pPr>
            <a:endParaRPr lang="en-GB" sz="1400" b="0" i="0" dirty="0">
              <a:solidFill>
                <a:srgbClr val="000000"/>
              </a:solidFill>
              <a:effectLst/>
              <a:latin typeface="Overpass" panose="00000500000000000000" pitchFamily="50" charset="0"/>
            </a:endParaRPr>
          </a:p>
          <a:p>
            <a:pPr marL="597150" lvl="2" indent="-285750" defTabSz="914400">
              <a:lnSpc>
                <a:spcPct val="90000"/>
              </a:lnSpc>
              <a:buFontTx/>
              <a:buChar char="-"/>
            </a:pPr>
            <a:r>
              <a:rPr lang="en-GB" sz="1400" dirty="0">
                <a:solidFill>
                  <a:schemeClr val="tx1"/>
                </a:solidFill>
                <a:latin typeface="Overpass" panose="00000500000000000000" pitchFamily="50" charset="0"/>
              </a:rPr>
              <a:t>MOI letters not applicable for every country.</a:t>
            </a:r>
            <a:r>
              <a:rPr lang="en-GB" sz="1400" dirty="0">
                <a:solidFill>
                  <a:schemeClr val="tx1"/>
                </a:solidFill>
                <a:latin typeface="Overpass" panose="00000500000000000000" pitchFamily="50" charset="0"/>
                <a:ea typeface="Roboto Medium" panose="02000000000000000000" pitchFamily="2" charset="0"/>
              </a:rPr>
              <a:t> Check country pages for details</a:t>
            </a:r>
          </a:p>
          <a:p>
            <a:pPr marL="597150" lvl="2" indent="-285750" defTabSz="914400">
              <a:lnSpc>
                <a:spcPct val="90000"/>
              </a:lnSpc>
              <a:buFontTx/>
              <a:buChar char="-"/>
            </a:pPr>
            <a:endParaRPr lang="en-GB" sz="1400" b="0" i="0" dirty="0">
              <a:solidFill>
                <a:srgbClr val="000000"/>
              </a:solidFill>
              <a:effectLst/>
              <a:latin typeface="Overpass" panose="00000500000000000000" pitchFamily="50" charset="0"/>
            </a:endParaRPr>
          </a:p>
          <a:p>
            <a:pPr indent="-228600" defTabSz="914400">
              <a:lnSpc>
                <a:spcPct val="90000"/>
              </a:lnSpc>
            </a:pPr>
            <a:endParaRPr lang="en-GB" sz="1600" dirty="0">
              <a:solidFill>
                <a:schemeClr val="tx1"/>
              </a:solidFill>
              <a:latin typeface="Overpass" panose="00000500000000000000" pitchFamily="50" charset="0"/>
            </a:endParaRPr>
          </a:p>
          <a:p>
            <a:pPr indent="-228600" defTabSz="914400">
              <a:lnSpc>
                <a:spcPct val="90000"/>
              </a:lnSpc>
            </a:pPr>
            <a:endParaRPr lang="en-GB" sz="1600" dirty="0">
              <a:solidFill>
                <a:schemeClr val="tx1"/>
              </a:solidFill>
              <a:latin typeface="Overpass" panose="00000500000000000000" pitchFamily="50" charset="0"/>
            </a:endParaRPr>
          </a:p>
          <a:p>
            <a:pPr indent="-228600" defTabSz="914400">
              <a:lnSpc>
                <a:spcPct val="90000"/>
              </a:lnSpc>
            </a:pPr>
            <a:r>
              <a:rPr lang="en-GB" sz="1600" dirty="0">
                <a:solidFill>
                  <a:schemeClr val="tx1"/>
                </a:solidFill>
                <a:latin typeface="Overpass" panose="00000500000000000000" pitchFamily="50" charset="0"/>
              </a:rPr>
              <a:t>Approved English language test</a:t>
            </a:r>
          </a:p>
          <a:p>
            <a:pPr indent="-228600" defTabSz="914400">
              <a:lnSpc>
                <a:spcPct val="90000"/>
              </a:lnSpc>
            </a:pPr>
            <a:endParaRPr lang="en-GB" sz="1600" dirty="0">
              <a:solidFill>
                <a:schemeClr val="tx1"/>
              </a:solidFill>
              <a:latin typeface="Overpass" panose="00000500000000000000" pitchFamily="50" charset="0"/>
            </a:endParaRPr>
          </a:p>
          <a:p>
            <a:pPr indent="-228600" defTabSz="914400">
              <a:lnSpc>
                <a:spcPct val="90000"/>
              </a:lnSpc>
            </a:pPr>
            <a:endParaRPr lang="en-GB" sz="1600" dirty="0">
              <a:solidFill>
                <a:schemeClr val="tx1"/>
              </a:solidFill>
              <a:latin typeface="Overpass" panose="00000500000000000000" pitchFamily="50" charset="0"/>
            </a:endParaRPr>
          </a:p>
          <a:p>
            <a:pPr indent="-228600" defTabSz="914400">
              <a:lnSpc>
                <a:spcPct val="90000"/>
              </a:lnSpc>
            </a:pPr>
            <a:r>
              <a:rPr lang="en-GB" sz="1600" dirty="0">
                <a:solidFill>
                  <a:schemeClr val="tx1"/>
                </a:solidFill>
                <a:latin typeface="Overpass" panose="00000500000000000000" pitchFamily="50" charset="0"/>
              </a:rPr>
              <a:t>Pre-sessional English programmes</a:t>
            </a:r>
          </a:p>
          <a:p>
            <a:pPr indent="-228600" defTabSz="914400">
              <a:lnSpc>
                <a:spcPct val="90000"/>
              </a:lnSpc>
            </a:pPr>
            <a:endParaRPr lang="en-GB" sz="1600" dirty="0">
              <a:solidFill>
                <a:schemeClr val="tx1"/>
              </a:solidFill>
              <a:latin typeface="Overpass" panose="00000500000000000000" pitchFamily="50" charset="0"/>
            </a:endParaRPr>
          </a:p>
          <a:p>
            <a:pPr indent="-228600" defTabSz="914400">
              <a:lnSpc>
                <a:spcPct val="90000"/>
              </a:lnSpc>
            </a:pPr>
            <a:endParaRPr lang="en-GB" sz="1600" dirty="0">
              <a:solidFill>
                <a:schemeClr val="tx1"/>
              </a:solidFill>
              <a:latin typeface="Overpass" panose="00000500000000000000" pitchFamily="50" charset="0"/>
            </a:endParaRPr>
          </a:p>
          <a:p>
            <a:pPr indent="-228600" defTabSz="914400">
              <a:lnSpc>
                <a:spcPct val="90000"/>
              </a:lnSpc>
            </a:pPr>
            <a:endParaRPr lang="en-GB" sz="1600" dirty="0">
              <a:solidFill>
                <a:schemeClr val="tx1"/>
              </a:solidFill>
              <a:latin typeface="Overpass" panose="00000500000000000000" pitchFamily="50" charset="0"/>
            </a:endParaRPr>
          </a:p>
          <a:p>
            <a:pPr indent="-228600" defTabSz="914400">
              <a:lnSpc>
                <a:spcPct val="90000"/>
              </a:lnSpc>
            </a:pPr>
            <a:endParaRPr lang="en-GB" sz="1600" dirty="0">
              <a:solidFill>
                <a:schemeClr val="tx1"/>
              </a:solidFill>
              <a:latin typeface="Overpass" panose="00000500000000000000" pitchFamily="50" charset="0"/>
            </a:endParaRPr>
          </a:p>
          <a:p>
            <a:pPr indent="-228600" defTabSz="914400">
              <a:lnSpc>
                <a:spcPct val="90000"/>
              </a:lnSpc>
            </a:pPr>
            <a:endParaRPr lang="en-GB" sz="1600" dirty="0">
              <a:solidFill>
                <a:schemeClr val="tx1"/>
              </a:solidFill>
              <a:latin typeface="Overpass" panose="00000500000000000000" pitchFamily="50" charset="0"/>
            </a:endParaRPr>
          </a:p>
          <a:p>
            <a:pPr indent="-228600" defTabSz="914400">
              <a:lnSpc>
                <a:spcPct val="90000"/>
              </a:lnSpc>
            </a:pPr>
            <a:endParaRPr lang="en-GB" sz="1600" dirty="0">
              <a:solidFill>
                <a:schemeClr val="tx1"/>
              </a:solidFill>
              <a:latin typeface="Overpass" panose="00000500000000000000" pitchFamily="50" charset="0"/>
            </a:endParaRPr>
          </a:p>
          <a:p>
            <a:pPr indent="-228600" defTabSz="914400">
              <a:lnSpc>
                <a:spcPct val="90000"/>
              </a:lnSpc>
            </a:pPr>
            <a:endParaRPr lang="en-US" sz="1600" dirty="0">
              <a:solidFill>
                <a:schemeClr val="tx1"/>
              </a:solidFill>
              <a:latin typeface="Overpass" panose="00000500000000000000" pitchFamily="50" charset="0"/>
            </a:endParaRPr>
          </a:p>
          <a:p>
            <a:pPr indent="-228600" defTabSz="914400">
              <a:lnSpc>
                <a:spcPct val="90000"/>
              </a:lnSpc>
            </a:pPr>
            <a:endParaRPr lang="en-US" sz="1600" dirty="0">
              <a:solidFill>
                <a:schemeClr val="tx1"/>
              </a:solidFill>
              <a:latin typeface="Overpass" panose="00000500000000000000" pitchFamily="50" charset="0"/>
            </a:endParaRPr>
          </a:p>
          <a:p>
            <a:pPr indent="-228600" defTabSz="914400">
              <a:lnSpc>
                <a:spcPct val="90000"/>
              </a:lnSpc>
            </a:pPr>
            <a:endParaRPr lang="en-US" sz="1600" dirty="0">
              <a:solidFill>
                <a:schemeClr val="tx1"/>
              </a:solidFill>
              <a:latin typeface="Overpass" panose="00000500000000000000" pitchFamily="50" charset="0"/>
            </a:endParaRPr>
          </a:p>
          <a:p>
            <a:pPr indent="-228600" defTabSz="914400">
              <a:lnSpc>
                <a:spcPct val="90000"/>
              </a:lnSpc>
            </a:pPr>
            <a:endParaRPr lang="en-US" sz="1600" dirty="0">
              <a:solidFill>
                <a:schemeClr val="tx1"/>
              </a:solidFill>
              <a:latin typeface="Overpass" panose="00000500000000000000" pitchFamily="50" charset="0"/>
            </a:endParaRPr>
          </a:p>
        </p:txBody>
      </p:sp>
    </p:spTree>
    <p:extLst>
      <p:ext uri="{BB962C8B-B14F-4D97-AF65-F5344CB8AC3E}">
        <p14:creationId xmlns:p14="http://schemas.microsoft.com/office/powerpoint/2010/main" val="3973876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0838E43F-FEFF-F353-9E0A-09B5712BFB36}"/>
              </a:ext>
            </a:extLst>
          </p:cNvPr>
          <p:cNvSpPr txBox="1">
            <a:spLocks/>
          </p:cNvSpPr>
          <p:nvPr/>
        </p:nvSpPr>
        <p:spPr>
          <a:xfrm>
            <a:off x="499290" y="808405"/>
            <a:ext cx="9569742" cy="653005"/>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Overpass Medium" pitchFamily="2" charset="77"/>
                <a:ea typeface="+mj-ea"/>
                <a:cs typeface="+mj-cs"/>
              </a:defRPr>
            </a:lvl1pPr>
          </a:lstStyle>
          <a:p>
            <a:r>
              <a:rPr lang="en-US" sz="4000" dirty="0"/>
              <a:t>Approved Language Tests </a:t>
            </a:r>
            <a:r>
              <a:rPr lang="en-US" sz="4000"/>
              <a:t>for PG</a:t>
            </a:r>
            <a:endParaRPr lang="en-US" sz="4000" dirty="0"/>
          </a:p>
        </p:txBody>
      </p:sp>
      <p:grpSp>
        <p:nvGrpSpPr>
          <p:cNvPr id="27" name="Group 26">
            <a:extLst>
              <a:ext uri="{FF2B5EF4-FFF2-40B4-BE49-F238E27FC236}">
                <a16:creationId xmlns:a16="http://schemas.microsoft.com/office/drawing/2014/main" id="{637E614F-CF70-3BF6-06D5-57FB8136C5F9}"/>
              </a:ext>
            </a:extLst>
          </p:cNvPr>
          <p:cNvGrpSpPr/>
          <p:nvPr/>
        </p:nvGrpSpPr>
        <p:grpSpPr>
          <a:xfrm>
            <a:off x="1436216" y="1697259"/>
            <a:ext cx="9076934" cy="3629311"/>
            <a:chOff x="1351155" y="1665362"/>
            <a:chExt cx="9076934" cy="3629311"/>
          </a:xfrm>
        </p:grpSpPr>
        <p:sp>
          <p:nvSpPr>
            <p:cNvPr id="28" name="Freeform: Shape 27">
              <a:extLst>
                <a:ext uri="{FF2B5EF4-FFF2-40B4-BE49-F238E27FC236}">
                  <a16:creationId xmlns:a16="http://schemas.microsoft.com/office/drawing/2014/main" id="{1591B724-F087-360C-8192-584A58C131EF}"/>
                </a:ext>
              </a:extLst>
            </p:cNvPr>
            <p:cNvSpPr/>
            <p:nvPr/>
          </p:nvSpPr>
          <p:spPr>
            <a:xfrm>
              <a:off x="1351155" y="1665362"/>
              <a:ext cx="2782451" cy="1669470"/>
            </a:xfrm>
            <a:custGeom>
              <a:avLst/>
              <a:gdLst>
                <a:gd name="connsiteX0" fmla="*/ 0 w 2782451"/>
                <a:gd name="connsiteY0" fmla="*/ 0 h 1669470"/>
                <a:gd name="connsiteX1" fmla="*/ 2782451 w 2782451"/>
                <a:gd name="connsiteY1" fmla="*/ 0 h 1669470"/>
                <a:gd name="connsiteX2" fmla="*/ 2782451 w 2782451"/>
                <a:gd name="connsiteY2" fmla="*/ 1669470 h 1669470"/>
                <a:gd name="connsiteX3" fmla="*/ 0 w 2782451"/>
                <a:gd name="connsiteY3" fmla="*/ 1669470 h 1669470"/>
                <a:gd name="connsiteX4" fmla="*/ 0 w 2782451"/>
                <a:gd name="connsiteY4" fmla="*/ 0 h 1669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451" h="1669470">
                  <a:moveTo>
                    <a:pt x="0" y="0"/>
                  </a:moveTo>
                  <a:lnTo>
                    <a:pt x="2782451" y="0"/>
                  </a:lnTo>
                  <a:lnTo>
                    <a:pt x="2782451" y="1669470"/>
                  </a:lnTo>
                  <a:lnTo>
                    <a:pt x="0" y="166947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400" b="1" kern="1200" dirty="0">
                  <a:latin typeface="Overpass" panose="00000500000000000000" pitchFamily="50" charset="0"/>
                  <a:cs typeface="Calibri" panose="020F0502020204030204" pitchFamily="34" charset="0"/>
                </a:rPr>
                <a:t>IELTS Academic</a:t>
              </a:r>
            </a:p>
            <a:p>
              <a:pPr marL="0" lvl="0" indent="0" algn="ctr" defTabSz="533400">
                <a:lnSpc>
                  <a:spcPct val="90000"/>
                </a:lnSpc>
                <a:spcBef>
                  <a:spcPct val="0"/>
                </a:spcBef>
                <a:spcAft>
                  <a:spcPct val="35000"/>
                </a:spcAft>
                <a:buNone/>
              </a:pPr>
              <a:endParaRPr lang="en-GB" sz="1200" kern="1200" dirty="0">
                <a:latin typeface="Overpass" panose="00000500000000000000" pitchFamily="50" charset="0"/>
                <a:cs typeface="Calibri" panose="020F0502020204030204" pitchFamily="34" charset="0"/>
              </a:endParaRPr>
            </a:p>
            <a:p>
              <a:pPr marL="0" lvl="0" indent="0" algn="ctr" defTabSz="533400">
                <a:lnSpc>
                  <a:spcPct val="90000"/>
                </a:lnSpc>
                <a:spcBef>
                  <a:spcPct val="0"/>
                </a:spcBef>
                <a:spcAft>
                  <a:spcPct val="35000"/>
                </a:spcAft>
                <a:buNone/>
              </a:pPr>
              <a:r>
                <a:rPr lang="en-GB" sz="1200" b="0" i="0" kern="1200" dirty="0">
                  <a:latin typeface="Overpass" panose="00000500000000000000" pitchFamily="50" charset="0"/>
                  <a:cs typeface="Calibri" panose="020F0502020204030204" pitchFamily="34" charset="0"/>
                </a:rPr>
                <a:t>6.5 overall (with a minimum of 6.0 in R&amp;W; 5.5 in S&amp;L)</a:t>
              </a:r>
              <a:endParaRPr lang="en-US" sz="1200" kern="1200" dirty="0">
                <a:latin typeface="Overpass" panose="00000500000000000000" pitchFamily="50" charset="0"/>
                <a:cs typeface="Calibri" panose="020F0502020204030204" pitchFamily="34" charset="0"/>
              </a:endParaRPr>
            </a:p>
          </p:txBody>
        </p:sp>
        <p:sp>
          <p:nvSpPr>
            <p:cNvPr id="29" name="Freeform: Shape 28">
              <a:extLst>
                <a:ext uri="{FF2B5EF4-FFF2-40B4-BE49-F238E27FC236}">
                  <a16:creationId xmlns:a16="http://schemas.microsoft.com/office/drawing/2014/main" id="{E3966666-8971-E995-6174-7DBBD9A70CC3}"/>
                </a:ext>
              </a:extLst>
            </p:cNvPr>
            <p:cNvSpPr/>
            <p:nvPr/>
          </p:nvSpPr>
          <p:spPr>
            <a:xfrm>
              <a:off x="4486493" y="1665362"/>
              <a:ext cx="2782451" cy="1669470"/>
            </a:xfrm>
            <a:custGeom>
              <a:avLst/>
              <a:gdLst>
                <a:gd name="connsiteX0" fmla="*/ 0 w 2782451"/>
                <a:gd name="connsiteY0" fmla="*/ 0 h 1669470"/>
                <a:gd name="connsiteX1" fmla="*/ 2782451 w 2782451"/>
                <a:gd name="connsiteY1" fmla="*/ 0 h 1669470"/>
                <a:gd name="connsiteX2" fmla="*/ 2782451 w 2782451"/>
                <a:gd name="connsiteY2" fmla="*/ 1669470 h 1669470"/>
                <a:gd name="connsiteX3" fmla="*/ 0 w 2782451"/>
                <a:gd name="connsiteY3" fmla="*/ 1669470 h 1669470"/>
                <a:gd name="connsiteX4" fmla="*/ 0 w 2782451"/>
                <a:gd name="connsiteY4" fmla="*/ 0 h 1669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451" h="1669470">
                  <a:moveTo>
                    <a:pt x="0" y="0"/>
                  </a:moveTo>
                  <a:lnTo>
                    <a:pt x="2782451" y="0"/>
                  </a:lnTo>
                  <a:lnTo>
                    <a:pt x="2782451" y="1669470"/>
                  </a:lnTo>
                  <a:lnTo>
                    <a:pt x="0" y="166947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400" b="1" dirty="0">
                  <a:solidFill>
                    <a:srgbClr val="FFFFFF"/>
                  </a:solidFill>
                  <a:latin typeface="Overpass" panose="00000500000000000000" pitchFamily="50" charset="0"/>
                  <a:cs typeface="Calibri" panose="020F0502020204030204" pitchFamily="34" charset="0"/>
                </a:rPr>
                <a:t>P</a:t>
              </a:r>
              <a:r>
                <a:rPr kumimoji="0" lang="en-GB" sz="1400" b="1" i="0" u="none" strike="noStrike" kern="1200" cap="none" spc="0" normalizeH="0" baseline="0" noProof="0" dirty="0">
                  <a:ln>
                    <a:noFill/>
                  </a:ln>
                  <a:solidFill>
                    <a:srgbClr val="FFFFFF"/>
                  </a:solidFill>
                  <a:effectLst/>
                  <a:uLnTx/>
                  <a:uFillTx/>
                  <a:latin typeface="Overpass" panose="00000500000000000000" pitchFamily="50" charset="0"/>
                  <a:cs typeface="Calibri" panose="020F0502020204030204" pitchFamily="34" charset="0"/>
                </a:rPr>
                <a:t>TE Academic</a:t>
              </a:r>
            </a:p>
            <a:p>
              <a:pPr marL="0" lvl="0" indent="0" algn="ctr" defTabSz="533400">
                <a:lnSpc>
                  <a:spcPct val="90000"/>
                </a:lnSpc>
                <a:spcBef>
                  <a:spcPct val="0"/>
                </a:spcBef>
                <a:spcAft>
                  <a:spcPct val="35000"/>
                </a:spcAft>
                <a:buNone/>
              </a:pPr>
              <a:endParaRPr kumimoji="0" lang="en-GB" sz="1200" b="0" i="0" u="none" strike="noStrike" kern="1200" cap="none" spc="0" normalizeH="0" baseline="0" noProof="0" dirty="0">
                <a:ln>
                  <a:noFill/>
                </a:ln>
                <a:solidFill>
                  <a:srgbClr val="FFFFFF"/>
                </a:solidFill>
                <a:effectLst/>
                <a:uLnTx/>
                <a:uFillTx/>
                <a:latin typeface="Overpass" panose="00000500000000000000" pitchFamily="50" charset="0"/>
                <a:cs typeface="Calibri" panose="020F0502020204030204" pitchFamily="34" charset="0"/>
              </a:endParaRPr>
            </a:p>
            <a:p>
              <a:pPr marL="0" lvl="0" indent="0" algn="ctr" defTabSz="533400">
                <a:lnSpc>
                  <a:spcPct val="90000"/>
                </a:lnSpc>
                <a:spcBef>
                  <a:spcPct val="0"/>
                </a:spcBef>
                <a:spcAft>
                  <a:spcPct val="35000"/>
                </a:spcAft>
                <a:buNone/>
              </a:pPr>
              <a:r>
                <a:rPr lang="en-GB" sz="1200" b="0" i="0" kern="1200" dirty="0">
                  <a:latin typeface="Overpass" panose="00000500000000000000" pitchFamily="50" charset="0"/>
                  <a:cs typeface="Calibri" panose="020F0502020204030204" pitchFamily="34" charset="0"/>
                </a:rPr>
                <a:t>62 overall with 60 in each subtest</a:t>
              </a:r>
            </a:p>
            <a:p>
              <a:pPr marL="0" lvl="0" indent="0" algn="ctr" defTabSz="533400">
                <a:lnSpc>
                  <a:spcPct val="90000"/>
                </a:lnSpc>
                <a:spcBef>
                  <a:spcPct val="0"/>
                </a:spcBef>
                <a:spcAft>
                  <a:spcPct val="35000"/>
                </a:spcAft>
                <a:buNone/>
              </a:pPr>
              <a:endParaRPr kumimoji="0" lang="en-GB" sz="1200" b="0" i="0" u="none" strike="noStrike" kern="1200" cap="none" spc="0" normalizeH="0" baseline="0" noProof="0" dirty="0">
                <a:ln>
                  <a:noFill/>
                </a:ln>
                <a:solidFill>
                  <a:srgbClr val="FFFFFF"/>
                </a:solidFill>
                <a:effectLst/>
                <a:uLnTx/>
                <a:uFillTx/>
                <a:latin typeface="Overpass" panose="00000500000000000000" pitchFamily="50" charset="0"/>
                <a:cs typeface="Calibri" panose="020F0502020204030204" pitchFamily="34" charset="0"/>
              </a:endParaRPr>
            </a:p>
            <a:p>
              <a:pPr marL="0" lvl="0" indent="0" algn="ctr" defTabSz="533400">
                <a:lnSpc>
                  <a:spcPct val="90000"/>
                </a:lnSpc>
                <a:spcBef>
                  <a:spcPct val="0"/>
                </a:spcBef>
                <a:spcAft>
                  <a:spcPct val="35000"/>
                </a:spcAft>
                <a:buNone/>
              </a:pPr>
              <a:r>
                <a:rPr kumimoji="0" lang="en-GB" sz="1200" b="0" i="0" u="none" strike="noStrike" kern="1200" cap="none" spc="0" normalizeH="0" baseline="0" noProof="0" dirty="0">
                  <a:ln>
                    <a:noFill/>
                  </a:ln>
                  <a:solidFill>
                    <a:srgbClr val="FFFFFF"/>
                  </a:solidFill>
                  <a:effectLst/>
                  <a:uLnTx/>
                  <a:uFillTx/>
                  <a:latin typeface="Overpass" panose="00000500000000000000" pitchFamily="50" charset="0"/>
                  <a:cs typeface="Calibri" panose="020F0502020204030204" pitchFamily="34" charset="0"/>
                </a:rPr>
                <a:t>online version not accepted</a:t>
              </a:r>
              <a:endParaRPr lang="en-GB" sz="1200" b="0" i="0" kern="1200" dirty="0">
                <a:latin typeface="Overpass" panose="00000500000000000000" pitchFamily="50" charset="0"/>
                <a:cs typeface="Calibri" panose="020F0502020204030204" pitchFamily="34" charset="0"/>
              </a:endParaRPr>
            </a:p>
          </p:txBody>
        </p:sp>
        <p:sp>
          <p:nvSpPr>
            <p:cNvPr id="30" name="Freeform: Shape 29">
              <a:extLst>
                <a:ext uri="{FF2B5EF4-FFF2-40B4-BE49-F238E27FC236}">
                  <a16:creationId xmlns:a16="http://schemas.microsoft.com/office/drawing/2014/main" id="{B79A1BE7-7317-B229-5A71-52A60096DB21}"/>
                </a:ext>
              </a:extLst>
            </p:cNvPr>
            <p:cNvSpPr/>
            <p:nvPr/>
          </p:nvSpPr>
          <p:spPr>
            <a:xfrm>
              <a:off x="7645638" y="1665362"/>
              <a:ext cx="2782451" cy="1669470"/>
            </a:xfrm>
            <a:custGeom>
              <a:avLst/>
              <a:gdLst>
                <a:gd name="connsiteX0" fmla="*/ 0 w 2782451"/>
                <a:gd name="connsiteY0" fmla="*/ 0 h 1669470"/>
                <a:gd name="connsiteX1" fmla="*/ 2782451 w 2782451"/>
                <a:gd name="connsiteY1" fmla="*/ 0 h 1669470"/>
                <a:gd name="connsiteX2" fmla="*/ 2782451 w 2782451"/>
                <a:gd name="connsiteY2" fmla="*/ 1669470 h 1669470"/>
                <a:gd name="connsiteX3" fmla="*/ 0 w 2782451"/>
                <a:gd name="connsiteY3" fmla="*/ 1669470 h 1669470"/>
                <a:gd name="connsiteX4" fmla="*/ 0 w 2782451"/>
                <a:gd name="connsiteY4" fmla="*/ 0 h 1669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451" h="1669470">
                  <a:moveTo>
                    <a:pt x="0" y="0"/>
                  </a:moveTo>
                  <a:lnTo>
                    <a:pt x="2782451" y="0"/>
                  </a:lnTo>
                  <a:lnTo>
                    <a:pt x="2782451" y="1669470"/>
                  </a:lnTo>
                  <a:lnTo>
                    <a:pt x="0" y="166947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Bef>
                  <a:spcPct val="0"/>
                </a:spcBef>
                <a:spcAft>
                  <a:spcPct val="35000"/>
                </a:spcAft>
              </a:pPr>
              <a:endParaRPr kumimoji="0" lang="en-GB" sz="1400" b="1" i="0" u="none" strike="noStrike" kern="1200" cap="none" spc="0" normalizeH="0" baseline="0" noProof="0" dirty="0">
                <a:ln>
                  <a:noFill/>
                </a:ln>
                <a:solidFill>
                  <a:srgbClr val="FFFFFF"/>
                </a:solidFill>
                <a:effectLst/>
                <a:uLnTx/>
                <a:uFillTx/>
                <a:latin typeface="Overpass" panose="00000500000000000000" pitchFamily="50" charset="0"/>
                <a:cs typeface="Calibri" panose="020F0502020204030204" pitchFamily="34" charset="0"/>
              </a:endParaRPr>
            </a:p>
            <a:p>
              <a:pPr algn="ctr" defTabSz="533400">
                <a:lnSpc>
                  <a:spcPct val="90000"/>
                </a:lnSpc>
                <a:spcBef>
                  <a:spcPct val="0"/>
                </a:spcBef>
                <a:spcAft>
                  <a:spcPct val="35000"/>
                </a:spcAft>
              </a:pPr>
              <a:r>
                <a:rPr kumimoji="0" lang="en-GB" sz="1400" b="1" i="0" u="none" strike="noStrike" kern="1200" cap="none" spc="0" normalizeH="0" baseline="0" noProof="0" dirty="0">
                  <a:ln>
                    <a:noFill/>
                  </a:ln>
                  <a:solidFill>
                    <a:srgbClr val="FFFFFF"/>
                  </a:solidFill>
                  <a:effectLst/>
                  <a:uLnTx/>
                  <a:uFillTx/>
                  <a:latin typeface="Overpass" panose="00000500000000000000" pitchFamily="50" charset="0"/>
                  <a:cs typeface="Calibri" panose="020F0502020204030204" pitchFamily="34" charset="0"/>
                </a:rPr>
                <a:t>TOEFL iBT / </a:t>
              </a:r>
              <a:r>
                <a:rPr lang="en-GB" sz="1400" b="1" dirty="0">
                  <a:latin typeface="Overpass" panose="00000500000000000000" pitchFamily="50" charset="0"/>
                  <a:cs typeface="Calibri" panose="020F0502020204030204" pitchFamily="34" charset="0"/>
                </a:rPr>
                <a:t>TOEFL iBT Special Home Edition</a:t>
              </a:r>
            </a:p>
            <a:p>
              <a:pPr marL="0" lvl="0" indent="0" algn="ctr" defTabSz="533400">
                <a:lnSpc>
                  <a:spcPct val="90000"/>
                </a:lnSpc>
                <a:spcBef>
                  <a:spcPct val="0"/>
                </a:spcBef>
                <a:spcAft>
                  <a:spcPct val="35000"/>
                </a:spcAft>
                <a:buNone/>
              </a:pPr>
              <a:endParaRPr kumimoji="0" lang="en-GB" sz="1200" b="1" i="0" u="none" strike="noStrike" kern="1200" cap="none" spc="0" normalizeH="0" baseline="0" noProof="0" dirty="0">
                <a:ln>
                  <a:noFill/>
                </a:ln>
                <a:solidFill>
                  <a:srgbClr val="FFFFFF"/>
                </a:solidFill>
                <a:effectLst/>
                <a:uLnTx/>
                <a:uFillTx/>
                <a:latin typeface="Overpass" panose="00000500000000000000" pitchFamily="50" charset="0"/>
                <a:cs typeface="Calibri" panose="020F0502020204030204" pitchFamily="34" charset="0"/>
              </a:endParaRPr>
            </a:p>
            <a:p>
              <a:pPr marL="0" lvl="0" indent="0" algn="ctr" defTabSz="533400">
                <a:lnSpc>
                  <a:spcPct val="90000"/>
                </a:lnSpc>
                <a:spcBef>
                  <a:spcPct val="0"/>
                </a:spcBef>
                <a:spcAft>
                  <a:spcPct val="35000"/>
                </a:spcAft>
                <a:buNone/>
              </a:pPr>
              <a:r>
                <a:rPr lang="en-GB" sz="1200" b="0" i="0" kern="1200" dirty="0">
                  <a:latin typeface="Overpass" panose="00000500000000000000" pitchFamily="50" charset="0"/>
                  <a:cs typeface="Calibri" panose="020F0502020204030204" pitchFamily="34" charset="0"/>
                </a:rPr>
                <a:t>90 overall (with a minimum of </a:t>
              </a:r>
            </a:p>
            <a:p>
              <a:pPr marL="0" lvl="0" indent="0" algn="ctr" defTabSz="533400">
                <a:lnSpc>
                  <a:spcPct val="90000"/>
                </a:lnSpc>
                <a:spcBef>
                  <a:spcPct val="0"/>
                </a:spcBef>
                <a:spcAft>
                  <a:spcPct val="35000"/>
                </a:spcAft>
                <a:buNone/>
              </a:pPr>
              <a:r>
                <a:rPr lang="en-GB" sz="1200" b="0" i="0" kern="1200" dirty="0">
                  <a:latin typeface="Overpass" panose="00000500000000000000" pitchFamily="50" charset="0"/>
                  <a:cs typeface="Calibri" panose="020F0502020204030204" pitchFamily="34" charset="0"/>
                </a:rPr>
                <a:t>22 in R; 21 in W; 17 in L; 20 in S</a:t>
              </a:r>
            </a:p>
            <a:p>
              <a:pPr marL="0" lvl="0" indent="0" algn="ctr" defTabSz="533400">
                <a:lnSpc>
                  <a:spcPct val="90000"/>
                </a:lnSpc>
                <a:spcBef>
                  <a:spcPct val="0"/>
                </a:spcBef>
                <a:spcAft>
                  <a:spcPct val="35000"/>
                </a:spcAft>
                <a:buNone/>
              </a:pPr>
              <a:endParaRPr lang="en-GB" sz="1200" b="0" i="0" kern="1200" dirty="0">
                <a:latin typeface="Overpass" panose="00000500000000000000" pitchFamily="50" charset="0"/>
                <a:cs typeface="Calibri" panose="020F0502020204030204" pitchFamily="34" charset="0"/>
              </a:endParaRPr>
            </a:p>
          </p:txBody>
        </p:sp>
        <p:sp>
          <p:nvSpPr>
            <p:cNvPr id="31" name="Freeform: Shape 30">
              <a:extLst>
                <a:ext uri="{FF2B5EF4-FFF2-40B4-BE49-F238E27FC236}">
                  <a16:creationId xmlns:a16="http://schemas.microsoft.com/office/drawing/2014/main" id="{ABF1EF4C-9AAE-21BF-A22E-B9E00FCD52DA}"/>
                </a:ext>
              </a:extLst>
            </p:cNvPr>
            <p:cNvSpPr/>
            <p:nvPr/>
          </p:nvSpPr>
          <p:spPr>
            <a:xfrm>
              <a:off x="1351155" y="3625203"/>
              <a:ext cx="2782451" cy="1669470"/>
            </a:xfrm>
            <a:custGeom>
              <a:avLst/>
              <a:gdLst>
                <a:gd name="connsiteX0" fmla="*/ 0 w 2782451"/>
                <a:gd name="connsiteY0" fmla="*/ 0 h 1669470"/>
                <a:gd name="connsiteX1" fmla="*/ 2782451 w 2782451"/>
                <a:gd name="connsiteY1" fmla="*/ 0 h 1669470"/>
                <a:gd name="connsiteX2" fmla="*/ 2782451 w 2782451"/>
                <a:gd name="connsiteY2" fmla="*/ 1669470 h 1669470"/>
                <a:gd name="connsiteX3" fmla="*/ 0 w 2782451"/>
                <a:gd name="connsiteY3" fmla="*/ 1669470 h 1669470"/>
                <a:gd name="connsiteX4" fmla="*/ 0 w 2782451"/>
                <a:gd name="connsiteY4" fmla="*/ 0 h 1669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451" h="1669470">
                  <a:moveTo>
                    <a:pt x="0" y="0"/>
                  </a:moveTo>
                  <a:lnTo>
                    <a:pt x="2782451" y="0"/>
                  </a:lnTo>
                  <a:lnTo>
                    <a:pt x="2782451" y="1669470"/>
                  </a:lnTo>
                  <a:lnTo>
                    <a:pt x="0" y="166947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kumimoji="0" lang="en-GB" sz="1400" b="1" i="0" u="none" strike="noStrike" kern="1200" cap="none" spc="0" normalizeH="0" baseline="0" noProof="0" dirty="0">
                  <a:ln>
                    <a:noFill/>
                  </a:ln>
                  <a:solidFill>
                    <a:srgbClr val="FFFFFF"/>
                  </a:solidFill>
                  <a:effectLst/>
                  <a:uLnTx/>
                  <a:uFillTx/>
                  <a:latin typeface="Overpass" panose="00000500000000000000" pitchFamily="50" charset="0"/>
                  <a:cs typeface="Calibri" panose="020F0502020204030204" pitchFamily="34" charset="0"/>
                </a:rPr>
                <a:t>Cambridge English Proficiency Test (C2)</a:t>
              </a:r>
            </a:p>
            <a:p>
              <a:pPr marL="0" lvl="0" indent="0" algn="ctr" defTabSz="533400">
                <a:lnSpc>
                  <a:spcPct val="90000"/>
                </a:lnSpc>
                <a:spcBef>
                  <a:spcPct val="0"/>
                </a:spcBef>
                <a:spcAft>
                  <a:spcPct val="35000"/>
                </a:spcAft>
                <a:buNone/>
              </a:pPr>
              <a:endParaRPr kumimoji="0" lang="en-GB" sz="1200" b="0" i="0" u="none" strike="noStrike" kern="1200" cap="none" spc="0" normalizeH="0" baseline="0" noProof="0" dirty="0">
                <a:ln>
                  <a:noFill/>
                </a:ln>
                <a:solidFill>
                  <a:srgbClr val="FFFFFF"/>
                </a:solidFill>
                <a:effectLst/>
                <a:uLnTx/>
                <a:uFillTx/>
                <a:latin typeface="Overpass" panose="00000500000000000000" pitchFamily="50" charset="0"/>
                <a:cs typeface="Calibri" panose="020F0502020204030204" pitchFamily="34" charset="0"/>
              </a:endParaRPr>
            </a:p>
            <a:p>
              <a:pPr marL="0" lvl="0" indent="0" algn="ctr" defTabSz="533400">
                <a:lnSpc>
                  <a:spcPct val="90000"/>
                </a:lnSpc>
                <a:spcBef>
                  <a:spcPct val="0"/>
                </a:spcBef>
                <a:spcAft>
                  <a:spcPct val="35000"/>
                </a:spcAft>
                <a:buNone/>
              </a:pPr>
              <a:r>
                <a:rPr lang="en-GB" sz="1200" b="0" i="0" kern="1200" dirty="0">
                  <a:latin typeface="Overpass" panose="00000500000000000000" pitchFamily="50" charset="0"/>
                  <a:cs typeface="Calibri" panose="020F0502020204030204" pitchFamily="34" charset="0"/>
                </a:rPr>
                <a:t>176 overall (with a minimum of 169 in R&amp;W; 162 in S&amp;L)</a:t>
              </a:r>
              <a:endParaRPr lang="en-US" sz="1200" kern="1200" dirty="0">
                <a:latin typeface="Overpass" panose="00000500000000000000" pitchFamily="50" charset="0"/>
                <a:cs typeface="Calibri" panose="020F0502020204030204" pitchFamily="34" charset="0"/>
              </a:endParaRPr>
            </a:p>
          </p:txBody>
        </p:sp>
        <p:sp>
          <p:nvSpPr>
            <p:cNvPr id="32" name="Freeform: Shape 31">
              <a:extLst>
                <a:ext uri="{FF2B5EF4-FFF2-40B4-BE49-F238E27FC236}">
                  <a16:creationId xmlns:a16="http://schemas.microsoft.com/office/drawing/2014/main" id="{62AB10B5-09A4-0BCE-F383-9C7F30721C9F}"/>
                </a:ext>
              </a:extLst>
            </p:cNvPr>
            <p:cNvSpPr/>
            <p:nvPr/>
          </p:nvSpPr>
          <p:spPr>
            <a:xfrm>
              <a:off x="4487762" y="3625203"/>
              <a:ext cx="2782451" cy="1669470"/>
            </a:xfrm>
            <a:custGeom>
              <a:avLst/>
              <a:gdLst>
                <a:gd name="connsiteX0" fmla="*/ 0 w 2782451"/>
                <a:gd name="connsiteY0" fmla="*/ 0 h 1669470"/>
                <a:gd name="connsiteX1" fmla="*/ 2782451 w 2782451"/>
                <a:gd name="connsiteY1" fmla="*/ 0 h 1669470"/>
                <a:gd name="connsiteX2" fmla="*/ 2782451 w 2782451"/>
                <a:gd name="connsiteY2" fmla="*/ 1669470 h 1669470"/>
                <a:gd name="connsiteX3" fmla="*/ 0 w 2782451"/>
                <a:gd name="connsiteY3" fmla="*/ 1669470 h 1669470"/>
                <a:gd name="connsiteX4" fmla="*/ 0 w 2782451"/>
                <a:gd name="connsiteY4" fmla="*/ 0 h 1669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451" h="1669470">
                  <a:moveTo>
                    <a:pt x="0" y="0"/>
                  </a:moveTo>
                  <a:lnTo>
                    <a:pt x="2782451" y="0"/>
                  </a:lnTo>
                  <a:lnTo>
                    <a:pt x="2782451" y="1669470"/>
                  </a:lnTo>
                  <a:lnTo>
                    <a:pt x="0" y="166947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kumimoji="0" lang="en-GB" sz="1400" b="1" i="0" u="none" strike="noStrike" kern="1200" cap="none" spc="0" normalizeH="0" baseline="0" noProof="0" dirty="0">
                  <a:ln>
                    <a:noFill/>
                  </a:ln>
                  <a:solidFill>
                    <a:srgbClr val="FFFFFF"/>
                  </a:solidFill>
                  <a:effectLst/>
                  <a:uLnTx/>
                  <a:uFillTx/>
                  <a:latin typeface="Overpass" panose="00000500000000000000" pitchFamily="50" charset="0"/>
                  <a:cs typeface="Calibri" panose="020F0502020204030204" pitchFamily="34" charset="0"/>
                </a:rPr>
                <a:t>NCUK English language test</a:t>
              </a:r>
            </a:p>
            <a:p>
              <a:pPr marL="0" lvl="0" indent="0" algn="ctr" defTabSz="533400">
                <a:lnSpc>
                  <a:spcPct val="90000"/>
                </a:lnSpc>
                <a:spcBef>
                  <a:spcPct val="0"/>
                </a:spcBef>
                <a:spcAft>
                  <a:spcPct val="35000"/>
                </a:spcAft>
                <a:buNone/>
              </a:pPr>
              <a:endParaRPr kumimoji="0" lang="en-GB" sz="1200" b="0" i="0" u="none" strike="noStrike" kern="1200" cap="none" spc="0" normalizeH="0" baseline="0" noProof="0" dirty="0">
                <a:ln>
                  <a:noFill/>
                </a:ln>
                <a:solidFill>
                  <a:srgbClr val="FFFFFF"/>
                </a:solidFill>
                <a:effectLst/>
                <a:uLnTx/>
                <a:uFillTx/>
                <a:latin typeface="Overpass" panose="00000500000000000000" pitchFamily="50" charset="0"/>
                <a:cs typeface="Calibri" panose="020F0502020204030204" pitchFamily="34" charset="0"/>
              </a:endParaRPr>
            </a:p>
            <a:p>
              <a:pPr marL="0" lvl="0" indent="0" algn="ctr" defTabSz="533400">
                <a:lnSpc>
                  <a:spcPct val="90000"/>
                </a:lnSpc>
                <a:spcBef>
                  <a:spcPct val="0"/>
                </a:spcBef>
                <a:spcAft>
                  <a:spcPct val="35000"/>
                </a:spcAft>
                <a:buNone/>
              </a:pPr>
              <a:r>
                <a:rPr lang="en-GB" sz="1200" b="0" i="0" kern="1200" dirty="0">
                  <a:latin typeface="Overpass" panose="00000500000000000000" pitchFamily="50" charset="0"/>
                  <a:cs typeface="Calibri" panose="020F0502020204030204" pitchFamily="34" charset="0"/>
                </a:rPr>
                <a:t>6.5 overall (with a minimum of 6.0 in R&amp;W; 5.5 in S&amp;L</a:t>
              </a:r>
              <a:endParaRPr lang="en-US" sz="1200" kern="1200" dirty="0">
                <a:latin typeface="Overpass" panose="00000500000000000000" pitchFamily="50" charset="0"/>
                <a:cs typeface="Calibri" panose="020F0502020204030204" pitchFamily="34" charset="0"/>
              </a:endParaRPr>
            </a:p>
          </p:txBody>
        </p:sp>
        <p:sp>
          <p:nvSpPr>
            <p:cNvPr id="33" name="Freeform: Shape 32">
              <a:extLst>
                <a:ext uri="{FF2B5EF4-FFF2-40B4-BE49-F238E27FC236}">
                  <a16:creationId xmlns:a16="http://schemas.microsoft.com/office/drawing/2014/main" id="{193A7CE3-A385-FACD-00C1-8370D50130D8}"/>
                </a:ext>
              </a:extLst>
            </p:cNvPr>
            <p:cNvSpPr/>
            <p:nvPr/>
          </p:nvSpPr>
          <p:spPr>
            <a:xfrm>
              <a:off x="7645638" y="3625203"/>
              <a:ext cx="2782451" cy="1669470"/>
            </a:xfrm>
            <a:custGeom>
              <a:avLst/>
              <a:gdLst>
                <a:gd name="connsiteX0" fmla="*/ 0 w 2782451"/>
                <a:gd name="connsiteY0" fmla="*/ 0 h 1669470"/>
                <a:gd name="connsiteX1" fmla="*/ 2782451 w 2782451"/>
                <a:gd name="connsiteY1" fmla="*/ 0 h 1669470"/>
                <a:gd name="connsiteX2" fmla="*/ 2782451 w 2782451"/>
                <a:gd name="connsiteY2" fmla="*/ 1669470 h 1669470"/>
                <a:gd name="connsiteX3" fmla="*/ 0 w 2782451"/>
                <a:gd name="connsiteY3" fmla="*/ 1669470 h 1669470"/>
                <a:gd name="connsiteX4" fmla="*/ 0 w 2782451"/>
                <a:gd name="connsiteY4" fmla="*/ 0 h 1669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2451" h="1669470">
                  <a:moveTo>
                    <a:pt x="0" y="0"/>
                  </a:moveTo>
                  <a:lnTo>
                    <a:pt x="2782451" y="0"/>
                  </a:lnTo>
                  <a:lnTo>
                    <a:pt x="2782451" y="1669470"/>
                  </a:lnTo>
                  <a:lnTo>
                    <a:pt x="0" y="1669470"/>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kumimoji="0" lang="en-GB" sz="1400" b="1" i="0" u="none" strike="noStrike" kern="1200" cap="none" spc="0" normalizeH="0" baseline="0" noProof="0" dirty="0" err="1">
                  <a:ln>
                    <a:noFill/>
                  </a:ln>
                  <a:solidFill>
                    <a:srgbClr val="FFFFFF"/>
                  </a:solidFill>
                  <a:effectLst/>
                  <a:uLnTx/>
                  <a:uFillTx/>
                  <a:latin typeface="Overpass" panose="00000500000000000000" pitchFamily="50" charset="0"/>
                  <a:cs typeface="Calibri" panose="020F0502020204030204" pitchFamily="34" charset="0"/>
                </a:rPr>
                <a:t>LanguageCert</a:t>
              </a:r>
              <a:r>
                <a:rPr kumimoji="0" lang="en-GB" sz="1400" b="1" i="0" u="none" strike="noStrike" kern="1200" cap="none" spc="0" normalizeH="0" baseline="0" noProof="0" dirty="0">
                  <a:ln>
                    <a:noFill/>
                  </a:ln>
                  <a:solidFill>
                    <a:srgbClr val="FFFFFF"/>
                  </a:solidFill>
                  <a:effectLst/>
                  <a:uLnTx/>
                  <a:uFillTx/>
                  <a:latin typeface="Overpass" panose="00000500000000000000" pitchFamily="50" charset="0"/>
                  <a:cs typeface="Calibri" panose="020F0502020204030204" pitchFamily="34" charset="0"/>
                </a:rPr>
                <a:t> International (both online and test centre)</a:t>
              </a:r>
            </a:p>
            <a:p>
              <a:pPr marL="0" lvl="0" indent="0" algn="ctr" defTabSz="533400">
                <a:lnSpc>
                  <a:spcPct val="90000"/>
                </a:lnSpc>
                <a:spcBef>
                  <a:spcPct val="0"/>
                </a:spcBef>
                <a:spcAft>
                  <a:spcPct val="35000"/>
                </a:spcAft>
                <a:buNone/>
              </a:pPr>
              <a:endParaRPr kumimoji="0" lang="en-GB" sz="1200" b="0" i="0" u="none" strike="noStrike" kern="1200" cap="none" spc="0" normalizeH="0" baseline="0" noProof="0" dirty="0">
                <a:ln>
                  <a:noFill/>
                </a:ln>
                <a:solidFill>
                  <a:srgbClr val="FFFFFF"/>
                </a:solidFill>
                <a:effectLst/>
                <a:uLnTx/>
                <a:uFillTx/>
                <a:latin typeface="Overpass" panose="00000500000000000000" pitchFamily="50" charset="0"/>
                <a:cs typeface="Calibri" panose="020F0502020204030204" pitchFamily="34" charset="0"/>
              </a:endParaRPr>
            </a:p>
            <a:p>
              <a:pPr marL="0" lvl="0" indent="0" algn="ctr" defTabSz="533400">
                <a:lnSpc>
                  <a:spcPct val="90000"/>
                </a:lnSpc>
                <a:spcBef>
                  <a:spcPct val="0"/>
                </a:spcBef>
                <a:spcAft>
                  <a:spcPct val="35000"/>
                </a:spcAft>
                <a:buNone/>
              </a:pPr>
              <a:r>
                <a:rPr lang="en-GB" sz="1200" b="0" i="0" kern="1200" dirty="0">
                  <a:latin typeface="Overpass" panose="00000500000000000000" pitchFamily="50" charset="0"/>
                  <a:cs typeface="Calibri" panose="020F0502020204030204" pitchFamily="34" charset="0"/>
                </a:rPr>
                <a:t>B2 High Pass (minimum 33 in all components)</a:t>
              </a:r>
              <a:endParaRPr lang="en-US" sz="1200" kern="1200" dirty="0">
                <a:latin typeface="Overpass" panose="00000500000000000000" pitchFamily="50" charset="0"/>
                <a:cs typeface="Calibri" panose="020F0502020204030204" pitchFamily="34" charset="0"/>
              </a:endParaRPr>
            </a:p>
          </p:txBody>
        </p:sp>
      </p:grpSp>
      <p:sp>
        <p:nvSpPr>
          <p:cNvPr id="18" name="TextBox 17">
            <a:extLst>
              <a:ext uri="{FF2B5EF4-FFF2-40B4-BE49-F238E27FC236}">
                <a16:creationId xmlns:a16="http://schemas.microsoft.com/office/drawing/2014/main" id="{9798623D-2128-7800-E35A-6E489CD077C0}"/>
              </a:ext>
            </a:extLst>
          </p:cNvPr>
          <p:cNvSpPr txBox="1"/>
          <p:nvPr/>
        </p:nvSpPr>
        <p:spPr>
          <a:xfrm>
            <a:off x="1234195" y="5616941"/>
            <a:ext cx="10663635" cy="1077218"/>
          </a:xfrm>
          <a:prstGeom prst="rect">
            <a:avLst/>
          </a:prstGeom>
          <a:noFill/>
        </p:spPr>
        <p:txBody>
          <a:bodyPr wrap="square">
            <a:spAutoFit/>
          </a:bodyPr>
          <a:lstStyle/>
          <a:p>
            <a:pPr marL="285750" lvl="0" indent="-285750">
              <a:buFont typeface="Arial" panose="020B0604020202020204" pitchFamily="34" charset="0"/>
              <a:buChar char="•"/>
            </a:pPr>
            <a:r>
              <a:rPr lang="en-GB" sz="1600" b="0" i="0" dirty="0">
                <a:latin typeface="Overpass" panose="00000500000000000000" pitchFamily="50" charset="0"/>
              </a:rPr>
              <a:t>Some subjects have different requirements including KBS, English, Law, Journalism </a:t>
            </a:r>
          </a:p>
          <a:p>
            <a:pPr marL="285750" lvl="0" indent="-285750">
              <a:buFont typeface="Arial" panose="020B0604020202020204" pitchFamily="34" charset="0"/>
              <a:buChar char="•"/>
            </a:pPr>
            <a:r>
              <a:rPr lang="en-GB" sz="1600" dirty="0">
                <a:latin typeface="Overpass" panose="00000500000000000000" pitchFamily="50" charset="0"/>
              </a:rPr>
              <a:t>Test results must be dated within the two years immediately preceding the start date of your course</a:t>
            </a:r>
          </a:p>
          <a:p>
            <a:pPr marL="285750" indent="-285750">
              <a:buFont typeface="Arial" panose="020B0604020202020204" pitchFamily="34" charset="0"/>
              <a:buChar char="•"/>
            </a:pPr>
            <a:r>
              <a:rPr lang="en-GB" sz="1600" b="1" dirty="0">
                <a:latin typeface="Overpass" panose="00000500000000000000" pitchFamily="50" charset="0"/>
                <a:hlinkClick r:id="rId2"/>
              </a:rPr>
              <a:t>https://www.kent.ac.uk/courses/postgraduate/apply/english-language-requirements#ukvilist</a:t>
            </a:r>
            <a:r>
              <a:rPr lang="en-GB" sz="1600" b="1" dirty="0">
                <a:latin typeface="Overpass" panose="00000500000000000000" pitchFamily="50" charset="0"/>
              </a:rPr>
              <a:t>  </a:t>
            </a:r>
          </a:p>
          <a:p>
            <a:pPr lvl="0"/>
            <a:r>
              <a:rPr lang="en-GB" sz="1600" dirty="0">
                <a:latin typeface="Overpass" panose="00000500000000000000" pitchFamily="50" charset="0"/>
              </a:rPr>
              <a:t> </a:t>
            </a:r>
          </a:p>
        </p:txBody>
      </p:sp>
    </p:spTree>
    <p:extLst>
      <p:ext uri="{BB962C8B-B14F-4D97-AF65-F5344CB8AC3E}">
        <p14:creationId xmlns:p14="http://schemas.microsoft.com/office/powerpoint/2010/main" val="2869970929"/>
      </p:ext>
    </p:extLst>
  </p:cSld>
  <p:clrMapOvr>
    <a:masterClrMapping/>
  </p:clrMapOvr>
</p:sld>
</file>

<file path=ppt/theme/theme1.xml><?xml version="1.0" encoding="utf-8"?>
<a:theme xmlns:a="http://schemas.openxmlformats.org/drawingml/2006/main" name="Blue Set ">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7E211ECC-1833-7F4A-8251-8C3FFE68B2AB}"/>
    </a:ext>
  </a:extLst>
</a:theme>
</file>

<file path=ppt/theme/theme2.xml><?xml version="1.0" encoding="utf-8"?>
<a:theme xmlns:a="http://schemas.openxmlformats.org/drawingml/2006/main" name="Green Set ">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B5919466-AA53-F84D-95DE-A44E0F5D1BFD}"/>
    </a:ext>
  </a:extLst>
</a:theme>
</file>

<file path=ppt/theme/theme3.xml><?xml version="1.0" encoding="utf-8"?>
<a:theme xmlns:a="http://schemas.openxmlformats.org/drawingml/2006/main" name="Pink Set ">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A73B16A2-4F09-5847-8FAE-4DAA33944566}"/>
    </a:ext>
  </a:extLst>
</a:theme>
</file>

<file path=ppt/theme/theme4.xml><?xml version="1.0" encoding="utf-8"?>
<a:theme xmlns:a="http://schemas.openxmlformats.org/drawingml/2006/main" name="Orange Set">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2895D1A4-F719-6F4E-B4B7-F882D3ED96B9}"/>
    </a:ext>
  </a:extLst>
</a:theme>
</file>

<file path=ppt/theme/theme5.xml><?xml version="1.0" encoding="utf-8"?>
<a:theme xmlns:a="http://schemas.openxmlformats.org/drawingml/2006/main" name="Red Set">
  <a:themeElements>
    <a:clrScheme name="Kent Colours ">
      <a:dk1>
        <a:srgbClr val="00050E"/>
      </a:dk1>
      <a:lt1>
        <a:srgbClr val="FFFFFF"/>
      </a:lt1>
      <a:dk2>
        <a:srgbClr val="000000"/>
      </a:dk2>
      <a:lt2>
        <a:srgbClr val="FEFFFE"/>
      </a:lt2>
      <a:accent1>
        <a:srgbClr val="012F66"/>
      </a:accent1>
      <a:accent2>
        <a:srgbClr val="784D9A"/>
      </a:accent2>
      <a:accent3>
        <a:srgbClr val="E5007D"/>
      </a:accent3>
      <a:accent4>
        <a:srgbClr val="E21E2B"/>
      </a:accent4>
      <a:accent5>
        <a:srgbClr val="EA5C0B"/>
      </a:accent5>
      <a:accent6>
        <a:srgbClr val="FEDD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ent_Template_v3" id="{7BA4AA8C-3FE5-684B-9E60-C2D60E8F3CA0}" vid="{2675C3A3-B5E7-9940-9188-078FE943920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CE8C084E73FE4B8E58F26F3885A020" ma:contentTypeVersion="16" ma:contentTypeDescription="Create a new document." ma:contentTypeScope="" ma:versionID="db8addb1047023a4bd2e8eb05f7e489e">
  <xsd:schema xmlns:xsd="http://www.w3.org/2001/XMLSchema" xmlns:xs="http://www.w3.org/2001/XMLSchema" xmlns:p="http://schemas.microsoft.com/office/2006/metadata/properties" xmlns:ns2="3d462351-c8a2-4e2c-9a2d-747656131647" xmlns:ns3="d4dd598c-da33-48f7-9188-5c48b205f2cc" targetNamespace="http://schemas.microsoft.com/office/2006/metadata/properties" ma:root="true" ma:fieldsID="46bf60256cecf20daad853738abca091" ns2:_="" ns3:_="">
    <xsd:import namespace="3d462351-c8a2-4e2c-9a2d-747656131647"/>
    <xsd:import namespace="d4dd598c-da33-48f7-9188-5c48b205f2c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462351-c8a2-4e2c-9a2d-7476561316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b747f01-5c16-45b4-bdfc-3b3d1285474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4dd598c-da33-48f7-9188-5c48b205f2c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26e996d-3602-454c-aa98-bf7d3435142a}" ma:internalName="TaxCatchAll" ma:showField="CatchAllData" ma:web="d4dd598c-da33-48f7-9188-5c48b205f2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4dd598c-da33-48f7-9188-5c48b205f2cc" xsi:nil="true"/>
    <lcf76f155ced4ddcb4097134ff3c332f xmlns="3d462351-c8a2-4e2c-9a2d-74765613164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A16DD2A-28F6-4931-9E18-E7C6EEE16C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462351-c8a2-4e2c-9a2d-747656131647"/>
    <ds:schemaRef ds:uri="d4dd598c-da33-48f7-9188-5c48b205f2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C53C3EF-67CA-4DD1-A0EB-945AFAB1C684}">
  <ds:schemaRefs>
    <ds:schemaRef ds:uri="http://schemas.microsoft.com/sharepoint/v3/contenttype/forms"/>
  </ds:schemaRefs>
</ds:datastoreItem>
</file>

<file path=customXml/itemProps3.xml><?xml version="1.0" encoding="utf-8"?>
<ds:datastoreItem xmlns:ds="http://schemas.openxmlformats.org/officeDocument/2006/customXml" ds:itemID="{CF946932-2984-4D5B-A149-16CB5AD31825}">
  <ds:schemaRef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purl.org/dc/terms/"/>
    <ds:schemaRef ds:uri="3d462351-c8a2-4e2c-9a2d-747656131647"/>
    <ds:schemaRef ds:uri="http://purl.org/dc/dcmitype/"/>
    <ds:schemaRef ds:uri="d4dd598c-da33-48f7-9188-5c48b205f2cc"/>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51a9fa56-3f32-449a-a721-3e3f49aa5e9a}" enabled="0" method="" siteId="{51a9fa56-3f32-449a-a721-3e3f49aa5e9a}" removed="1"/>
</clbl:labelList>
</file>

<file path=docProps/app.xml><?xml version="1.0" encoding="utf-8"?>
<Properties xmlns="http://schemas.openxmlformats.org/officeDocument/2006/extended-properties" xmlns:vt="http://schemas.openxmlformats.org/officeDocument/2006/docPropsVTypes">
  <Template>Purple Set </Template>
  <TotalTime>0</TotalTime>
  <Words>1033</Words>
  <Application>Microsoft Office PowerPoint</Application>
  <PresentationFormat>Widescreen</PresentationFormat>
  <Paragraphs>189</Paragraphs>
  <Slides>11</Slides>
  <Notes>5</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11</vt:i4>
      </vt:variant>
    </vt:vector>
  </HeadingPairs>
  <TitlesOfParts>
    <vt:vector size="23" baseType="lpstr">
      <vt:lpstr>Overpass Medium</vt:lpstr>
      <vt:lpstr>Overpass SemiBold</vt:lpstr>
      <vt:lpstr>Arial</vt:lpstr>
      <vt:lpstr>Inter</vt:lpstr>
      <vt:lpstr>Calibri</vt:lpstr>
      <vt:lpstr>Overpass</vt:lpstr>
      <vt:lpstr>Roboto Light</vt:lpstr>
      <vt:lpstr>Blue Set </vt:lpstr>
      <vt:lpstr>Green Set </vt:lpstr>
      <vt:lpstr>Pink Set </vt:lpstr>
      <vt:lpstr>Orange Set</vt:lpstr>
      <vt:lpstr>Red Set</vt:lpstr>
      <vt:lpstr>English Language requirements</vt:lpstr>
      <vt:lpstr>PowerPoint Presentation</vt:lpstr>
      <vt:lpstr>UKVI list of English-speaking countries</vt:lpstr>
      <vt:lpstr>Undergraduate language requirements</vt:lpstr>
      <vt:lpstr>Language requirements: UG</vt:lpstr>
      <vt:lpstr>PowerPoint Presentation</vt:lpstr>
      <vt:lpstr>Postgraduate language requirements</vt:lpstr>
      <vt:lpstr>Language requirements: PG</vt:lpstr>
      <vt:lpstr>PowerPoint Presentation</vt:lpstr>
      <vt:lpstr>Kent pre-sessional English for both UG and PG</vt:lpstr>
      <vt:lpstr>Contact the International Team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Seawright</dc:creator>
  <cp:lastModifiedBy>Lauren Hurst</cp:lastModifiedBy>
  <cp:revision>39</cp:revision>
  <dcterms:created xsi:type="dcterms:W3CDTF">2022-08-26T15:47:55Z</dcterms:created>
  <dcterms:modified xsi:type="dcterms:W3CDTF">2023-07-13T12:58:14Z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0x0101000ACE8C084E73FE4B8E58F26F3885A020</vt:lpwstr>
  </property>
  <property fmtid="{D5CDD505-2E9C-101B-9397-08002B2CF9AE}" pid="3" name="MediaServiceImageTags">
    <vt:lpwstr/>
  </property>
</Properties>
</file>