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5.xml" ContentType="application/vnd.openxmlformats-officedocument.them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8" r:id="rId4"/>
    <p:sldMasterId id="2147483724" r:id="rId5"/>
    <p:sldMasterId id="2147483746" r:id="rId6"/>
    <p:sldMasterId id="2147483768" r:id="rId7"/>
    <p:sldMasterId id="2147483790" r:id="rId8"/>
    <p:sldMasterId id="2147484382" r:id="rId9"/>
  </p:sldMasterIdLst>
  <p:notesMasterIdLst>
    <p:notesMasterId r:id="rId25"/>
  </p:notesMasterIdLst>
  <p:sldIdLst>
    <p:sldId id="426" r:id="rId10"/>
    <p:sldId id="443" r:id="rId11"/>
    <p:sldId id="444" r:id="rId12"/>
    <p:sldId id="430" r:id="rId13"/>
    <p:sldId id="431" r:id="rId14"/>
    <p:sldId id="432" r:id="rId15"/>
    <p:sldId id="433" r:id="rId16"/>
    <p:sldId id="440" r:id="rId17"/>
    <p:sldId id="434" r:id="rId18"/>
    <p:sldId id="435" r:id="rId19"/>
    <p:sldId id="436" r:id="rId20"/>
    <p:sldId id="445" r:id="rId21"/>
    <p:sldId id="437" r:id="rId22"/>
    <p:sldId id="438" r:id="rId23"/>
    <p:sldId id="439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Inter" panose="020B0604020202020204" charset="0"/>
      <p:regular r:id="rId32"/>
      <p:bold r:id="rId33"/>
    </p:embeddedFont>
    <p:embeddedFont>
      <p:font typeface="Overpass" panose="00000500000000000000" pitchFamily="50" charset="0"/>
      <p:regular r:id="rId34"/>
      <p:bold r:id="rId35"/>
      <p:italic r:id="rId36"/>
      <p:boldItalic r:id="rId37"/>
    </p:embeddedFont>
    <p:embeddedFont>
      <p:font typeface="Overpass Medium" panose="020B0604020202020204" charset="0"/>
      <p:regular r:id="rId38"/>
    </p:embeddedFont>
    <p:embeddedFont>
      <p:font typeface="Overpass SemiBold" panose="00000700000000000000" pitchFamily="50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F7D"/>
    <a:srgbClr val="D32737"/>
    <a:srgbClr val="C0D782"/>
    <a:srgbClr val="87B923"/>
    <a:srgbClr val="88BD25"/>
    <a:srgbClr val="89BD25"/>
    <a:srgbClr val="A5C856"/>
    <a:srgbClr val="87B823"/>
    <a:srgbClr val="0189CC"/>
    <a:srgbClr val="A5C8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C49EFD-9F5E-564D-BC1B-61F5F7F3F985}" v="1" dt="2023-07-13T16:13:14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/>
    <p:restoredTop sz="94558"/>
  </p:normalViewPr>
  <p:slideViewPr>
    <p:cSldViewPr snapToGrid="0">
      <p:cViewPr varScale="1">
        <p:scale>
          <a:sx n="62" d="100"/>
          <a:sy n="62" d="100"/>
        </p:scale>
        <p:origin x="5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Hurst" userId="22989367-de71-4a7e-a994-fa4e4a933a7c" providerId="ADAL" clId="{589BB76E-207E-4158-AD2D-7F46E8F36147}"/>
    <pc:docChg chg="modSld">
      <pc:chgData name="Lauren Hurst" userId="22989367-de71-4a7e-a994-fa4e4a933a7c" providerId="ADAL" clId="{589BB76E-207E-4158-AD2D-7F46E8F36147}" dt="2023-07-14T15:57:10.073" v="0" actId="20577"/>
      <pc:docMkLst>
        <pc:docMk/>
      </pc:docMkLst>
      <pc:sldChg chg="modSp mod">
        <pc:chgData name="Lauren Hurst" userId="22989367-de71-4a7e-a994-fa4e4a933a7c" providerId="ADAL" clId="{589BB76E-207E-4158-AD2D-7F46E8F36147}" dt="2023-07-14T15:57:10.073" v="0" actId="20577"/>
        <pc:sldMkLst>
          <pc:docMk/>
          <pc:sldMk cId="385330463" sldId="426"/>
        </pc:sldMkLst>
        <pc:spChg chg="mod">
          <ac:chgData name="Lauren Hurst" userId="22989367-de71-4a7e-a994-fa4e4a933a7c" providerId="ADAL" clId="{589BB76E-207E-4158-AD2D-7F46E8F36147}" dt="2023-07-14T15:57:10.073" v="0" actId="20577"/>
          <ac:spMkLst>
            <pc:docMk/>
            <pc:sldMk cId="385330463" sldId="426"/>
            <ac:spMk id="2" creationId="{D9759022-8993-2DF1-2338-742352CCCB3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B4-B14C-AB4D-E6F40A0418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B4-B14C-AB4D-E6F40A04183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4-B14C-AB4D-E6F40A04183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B4-B14C-AB4D-E6F40A04183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91-CC4D-B75E-B0DC3BBEED47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1-CC4D-B75E-B0DC3BBEED4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91-CC4D-B75E-B0DC3BBEED47}"/>
              </c:ext>
            </c:extLst>
          </c:dPt>
          <c:dPt>
            <c:idx val="3"/>
            <c:bubble3D val="0"/>
            <c:spPr>
              <a:solidFill>
                <a:srgbClr val="C0D7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91-CC4D-B75E-B0DC3BBEED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91-CC4D-B75E-B0DC3BBE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E8-F34F-946C-E29D000C40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E8-F34F-946C-E29D000C401B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E8-F34F-946C-E29D000C401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E8-F34F-946C-E29D000C40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E8-F34F-946C-E29D000C4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4-8245-8BF0-56190D0BF5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54-8245-8BF0-56190D0BF5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54-8245-8BF0-56190D0BF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F47-9FAF-CF2EB2C31010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F47-9FAF-CF2EB2C31010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F47-9FAF-CF2EB2C31010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F47-9FAF-CF2EB2C3101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0A-4F47-9FAF-CF2EB2C31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40-0A47-BE9C-0EF8673EBD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40-0A47-BE9C-0EF8673EBD8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40-0A47-BE9C-0EF8673EBD8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40-0A47-BE9C-0EF8673EBD8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40-0A47-BE9C-0EF8673EB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E-9A48-9FD2-EAA66A8E64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E-9A48-9FD2-EAA66A8E64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E-9A48-9FD2-EAA66A8E6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5748-8883-483A67A7AD5A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5748-8883-483A67A7AD5A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0-5748-8883-483A67A7AD5A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0-5748-8883-483A67A7AD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D-2B48-AD2E-2885F92FD7AD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D-2B48-AD2E-2885F92FD7AD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D-2B48-AD2E-2885F92FD7AD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DD-2B48-AD2E-2885F92FD7A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DD-2B48-AD2E-2885F92FD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0-7D40-88B5-C9E4B3A179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0-7D40-88B5-C9E4B3A1792F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60-7D40-88B5-C9E4B3A179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60-7D40-88B5-C9E4B3A1792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60-7D40-88B5-C9E4B3A17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9-F444-B82D-9ABA2D846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9-F444-B82D-9ABA2D846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89-F444-B82D-9ABA2D84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5-FE44-B83F-D9C17780D5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5-FE44-B83F-D9C17780D55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5-FE44-B83F-D9C17780D55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45-FE44-B83F-D9C17780D5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45-FE44-B83F-D9C17780D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0-B748-BFA7-5AEB3841D101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0-B748-BFA7-5AEB3841D101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0-B748-BFA7-5AEB3841D101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0-B748-BFA7-5AEB3841D1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C0-B748-BFA7-5AEB3841D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9-DD49-873E-DCB3652365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9-DD49-873E-DCB3652365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9-DD49-873E-DCB365236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7-C34C-B03E-6C44C3C5A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7-C34C-B03E-6C44C3C5A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7-C34C-B03E-6C44C3C5A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E4-9044-85B6-B46E609F3D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E4-9044-85B6-B46E609F3DFE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E4-9044-85B6-B46E609F3DFE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E4-9044-85B6-B46E609F3DFE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E4-9044-85B6-B46E609F3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4C-FC42-AD1D-6CC3C4D8F950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4C-FC42-AD1D-6CC3C4D8F950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4C-FC42-AD1D-6CC3C4D8F950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4C-FC42-AD1D-6CC3C4D8F95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4C-FC42-AD1D-6CC3C4D8F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7-3240-B382-73E5E96A35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7-3240-B382-73E5E96A35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7-3240-B382-73E5E96A3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1E789-A15A-4360-B6C9-EE18A553A82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86A6D8C-CD05-4295-BEC6-BE1819A415EE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n-GB" sz="2000">
              <a:latin typeface="Overpass Medium" panose="020B0604020202020204" charset="0"/>
            </a:rPr>
            <a:t>BSc Computer Science</a:t>
          </a:r>
        </a:p>
      </dgm:t>
    </dgm:pt>
    <dgm:pt modelId="{DAE17A38-A7CB-4D08-8416-D03B7F7B1DBD}" type="parTrans" cxnId="{B10F3E5B-1273-4A8A-9621-DD546349141D}">
      <dgm:prSet/>
      <dgm:spPr/>
      <dgm:t>
        <a:bodyPr/>
        <a:lstStyle/>
        <a:p>
          <a:endParaRPr lang="en-GB"/>
        </a:p>
      </dgm:t>
    </dgm:pt>
    <dgm:pt modelId="{6590AC8E-3088-48B0-925E-BE80AB641D4A}" type="sibTrans" cxnId="{B10F3E5B-1273-4A8A-9621-DD546349141D}">
      <dgm:prSet/>
      <dgm:spPr/>
      <dgm:t>
        <a:bodyPr/>
        <a:lstStyle/>
        <a:p>
          <a:endParaRPr lang="en-GB"/>
        </a:p>
      </dgm:t>
    </dgm:pt>
    <dgm:pt modelId="{5B2A7687-4AAD-445E-8B3C-FA2AF79D4A57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GB" sz="2000">
              <a:latin typeface="Overpass Medium" panose="020B0604020202020204" charset="0"/>
            </a:rPr>
            <a:t>BSc Computer Science (Cyber Security)</a:t>
          </a:r>
        </a:p>
      </dgm:t>
    </dgm:pt>
    <dgm:pt modelId="{FECE9B55-2B45-40B0-9D83-15453F099666}" type="parTrans" cxnId="{12DBE5D2-4E10-4E68-97AA-57440CBB764D}">
      <dgm:prSet/>
      <dgm:spPr/>
      <dgm:t>
        <a:bodyPr/>
        <a:lstStyle/>
        <a:p>
          <a:endParaRPr lang="en-GB"/>
        </a:p>
      </dgm:t>
    </dgm:pt>
    <dgm:pt modelId="{0A330347-469C-4C75-BE38-A8E5CB2491A2}" type="sibTrans" cxnId="{12DBE5D2-4E10-4E68-97AA-57440CBB764D}">
      <dgm:prSet/>
      <dgm:spPr/>
      <dgm:t>
        <a:bodyPr/>
        <a:lstStyle/>
        <a:p>
          <a:endParaRPr lang="en-GB"/>
        </a:p>
      </dgm:t>
    </dgm:pt>
    <dgm:pt modelId="{40D6EA70-FDA6-4FF5-9D57-499877762FA4}">
      <dgm:prSet custT="1"/>
      <dgm:spPr/>
      <dgm:t>
        <a:bodyPr/>
        <a:lstStyle/>
        <a:p>
          <a:pPr algn="l"/>
          <a:r>
            <a:rPr lang="en-GB" sz="2000">
              <a:latin typeface="Overpass Medium" panose="020B0604020202020204" charset="0"/>
            </a:rPr>
            <a:t>BSc Artificial Intelligence</a:t>
          </a:r>
        </a:p>
      </dgm:t>
    </dgm:pt>
    <dgm:pt modelId="{FEA31BE8-63DD-4A16-8DDF-24345BF48154}" type="parTrans" cxnId="{91A5D51A-ED2D-4565-94ED-E54C61DC07D9}">
      <dgm:prSet/>
      <dgm:spPr/>
      <dgm:t>
        <a:bodyPr/>
        <a:lstStyle/>
        <a:p>
          <a:endParaRPr lang="en-GB"/>
        </a:p>
      </dgm:t>
    </dgm:pt>
    <dgm:pt modelId="{0075AC04-7DE2-4750-8A24-7E522A23A99B}" type="sibTrans" cxnId="{91A5D51A-ED2D-4565-94ED-E54C61DC07D9}">
      <dgm:prSet/>
      <dgm:spPr/>
      <dgm:t>
        <a:bodyPr/>
        <a:lstStyle/>
        <a:p>
          <a:endParaRPr lang="en-GB"/>
        </a:p>
      </dgm:t>
    </dgm:pt>
    <dgm:pt modelId="{63B8D339-5FF1-4E4E-BFCD-67CBCB12454A}">
      <dgm:prSet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en-GB" sz="2000">
              <a:latin typeface="Overpass Medium" panose="020B0604020202020204" charset="0"/>
            </a:rPr>
            <a:t>BSc Software Engineering</a:t>
          </a:r>
        </a:p>
      </dgm:t>
    </dgm:pt>
    <dgm:pt modelId="{C48C5505-60E8-4250-AD1A-2A88ACDB1019}" type="parTrans" cxnId="{0B4D9EEB-0AC2-4F42-8530-72A2DCA793E3}">
      <dgm:prSet/>
      <dgm:spPr/>
      <dgm:t>
        <a:bodyPr/>
        <a:lstStyle/>
        <a:p>
          <a:endParaRPr lang="en-GB"/>
        </a:p>
      </dgm:t>
    </dgm:pt>
    <dgm:pt modelId="{528374E3-2CA5-4180-A68A-F7FE63360A39}" type="sibTrans" cxnId="{0B4D9EEB-0AC2-4F42-8530-72A2DCA793E3}">
      <dgm:prSet/>
      <dgm:spPr/>
      <dgm:t>
        <a:bodyPr/>
        <a:lstStyle/>
        <a:p>
          <a:endParaRPr lang="en-GB"/>
        </a:p>
      </dgm:t>
    </dgm:pt>
    <dgm:pt modelId="{3CC5F943-8D9A-4E0E-AE5D-4D9A2AA0899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2000" dirty="0">
              <a:solidFill>
                <a:schemeClr val="tx1"/>
              </a:solidFill>
              <a:latin typeface="Overpass Medium" panose="020B0604020202020204" charset="0"/>
            </a:rPr>
            <a:t>BSc Business Information Technology</a:t>
          </a:r>
        </a:p>
      </dgm:t>
    </dgm:pt>
    <dgm:pt modelId="{850C0DFB-62A5-4A00-BA9B-D099AB96F351}" type="parTrans" cxnId="{11041C15-F522-49BF-A85C-10997AA4CDE3}">
      <dgm:prSet/>
      <dgm:spPr/>
      <dgm:t>
        <a:bodyPr/>
        <a:lstStyle/>
        <a:p>
          <a:endParaRPr lang="en-GB"/>
        </a:p>
      </dgm:t>
    </dgm:pt>
    <dgm:pt modelId="{2C7C3EBF-75B2-4A5B-AAF1-F231C1E4B882}" type="sibTrans" cxnId="{11041C15-F522-49BF-A85C-10997AA4CDE3}">
      <dgm:prSet/>
      <dgm:spPr/>
      <dgm:t>
        <a:bodyPr/>
        <a:lstStyle/>
        <a:p>
          <a:endParaRPr lang="en-GB"/>
        </a:p>
      </dgm:t>
    </dgm:pt>
    <dgm:pt modelId="{F8784B84-D171-45CC-92CD-5343245EE71C}">
      <dgm:prSet custT="1"/>
      <dgm:spPr>
        <a:solidFill>
          <a:schemeClr val="tx1">
            <a:lumMod val="10000"/>
            <a:lumOff val="90000"/>
          </a:schemeClr>
        </a:solidFill>
      </dgm:spPr>
      <dgm:t>
        <a:bodyPr/>
        <a:lstStyle/>
        <a:p>
          <a:pPr algn="l"/>
          <a:r>
            <a:rPr lang="en-GB" sz="2000" dirty="0">
              <a:solidFill>
                <a:schemeClr val="tx1"/>
              </a:solidFill>
              <a:latin typeface="Overpass Medium" panose="020B0604020202020204" charset="0"/>
            </a:rPr>
            <a:t>BSc Data Sciences </a:t>
          </a:r>
          <a:r>
            <a:rPr lang="en-US" sz="2000" dirty="0">
              <a:solidFill>
                <a:schemeClr val="tx1"/>
              </a:solidFill>
              <a:latin typeface="Overpass Medium" panose="020B0604020202020204" charset="0"/>
            </a:rPr>
            <a:t>→ School of Mathematics, Statistics &amp; Actuarial Sciences</a:t>
          </a:r>
          <a:endParaRPr lang="en-GB" sz="2000" dirty="0">
            <a:solidFill>
              <a:schemeClr val="tx1"/>
            </a:solidFill>
            <a:latin typeface="Overpass Medium" panose="020B0604020202020204" charset="0"/>
          </a:endParaRPr>
        </a:p>
      </dgm:t>
    </dgm:pt>
    <dgm:pt modelId="{7D3417BB-2FE3-4DDA-A6A5-E119E43FC465}" type="parTrans" cxnId="{301EE041-5DF1-4C2F-ACF3-157A0A6CEF0F}">
      <dgm:prSet/>
      <dgm:spPr/>
      <dgm:t>
        <a:bodyPr/>
        <a:lstStyle/>
        <a:p>
          <a:endParaRPr lang="en-GB"/>
        </a:p>
      </dgm:t>
    </dgm:pt>
    <dgm:pt modelId="{1AD854B8-72E3-4DCD-8729-6A07EED5FD5D}" type="sibTrans" cxnId="{301EE041-5DF1-4C2F-ACF3-157A0A6CEF0F}">
      <dgm:prSet/>
      <dgm:spPr/>
      <dgm:t>
        <a:bodyPr/>
        <a:lstStyle/>
        <a:p>
          <a:endParaRPr lang="en-GB"/>
        </a:p>
      </dgm:t>
    </dgm:pt>
    <dgm:pt modelId="{2BB7F356-A2AE-4D32-B5AE-2FC2E8CA6B08}" type="pres">
      <dgm:prSet presAssocID="{F7C1E789-A15A-4360-B6C9-EE18A553A829}" presName="Name0" presStyleCnt="0">
        <dgm:presLayoutVars>
          <dgm:dir/>
          <dgm:animLvl val="lvl"/>
          <dgm:resizeHandles val="exact"/>
        </dgm:presLayoutVars>
      </dgm:prSet>
      <dgm:spPr/>
    </dgm:pt>
    <dgm:pt modelId="{4F04E234-7E11-426A-82FA-C592C8DCBA4F}" type="pres">
      <dgm:prSet presAssocID="{486A6D8C-CD05-4295-BEC6-BE1819A415EE}" presName="linNode" presStyleCnt="0"/>
      <dgm:spPr/>
    </dgm:pt>
    <dgm:pt modelId="{C8EFA384-5F00-4FCB-80EC-AFD0A0CF60A3}" type="pres">
      <dgm:prSet presAssocID="{486A6D8C-CD05-4295-BEC6-BE1819A415EE}" presName="parentText" presStyleLbl="node1" presStyleIdx="0" presStyleCnt="6" custScaleX="217772">
        <dgm:presLayoutVars>
          <dgm:chMax val="1"/>
          <dgm:bulletEnabled val="1"/>
        </dgm:presLayoutVars>
      </dgm:prSet>
      <dgm:spPr/>
    </dgm:pt>
    <dgm:pt modelId="{C5B32DBF-3A16-4EDB-9D30-D64EE1B1E4A9}" type="pres">
      <dgm:prSet presAssocID="{6590AC8E-3088-48B0-925E-BE80AB641D4A}" presName="sp" presStyleCnt="0"/>
      <dgm:spPr/>
    </dgm:pt>
    <dgm:pt modelId="{1F3F3268-E1B7-4EB1-AFC2-113104F2DA18}" type="pres">
      <dgm:prSet presAssocID="{5B2A7687-4AAD-445E-8B3C-FA2AF79D4A57}" presName="linNode" presStyleCnt="0"/>
      <dgm:spPr/>
    </dgm:pt>
    <dgm:pt modelId="{56DAA048-BC73-46DF-92F6-37803DDECDA5}" type="pres">
      <dgm:prSet presAssocID="{5B2A7687-4AAD-445E-8B3C-FA2AF79D4A57}" presName="parentText" presStyleLbl="node1" presStyleIdx="1" presStyleCnt="6" custScaleX="217772">
        <dgm:presLayoutVars>
          <dgm:chMax val="1"/>
          <dgm:bulletEnabled val="1"/>
        </dgm:presLayoutVars>
      </dgm:prSet>
      <dgm:spPr/>
    </dgm:pt>
    <dgm:pt modelId="{92569151-E935-4129-A954-A7F765C26224}" type="pres">
      <dgm:prSet presAssocID="{0A330347-469C-4C75-BE38-A8E5CB2491A2}" presName="sp" presStyleCnt="0"/>
      <dgm:spPr/>
    </dgm:pt>
    <dgm:pt modelId="{6C4A14A0-9653-4C35-A834-7AE2F485B5E8}" type="pres">
      <dgm:prSet presAssocID="{40D6EA70-FDA6-4FF5-9D57-499877762FA4}" presName="linNode" presStyleCnt="0"/>
      <dgm:spPr/>
    </dgm:pt>
    <dgm:pt modelId="{644D2FBB-B97E-40E4-963C-AFA66538787D}" type="pres">
      <dgm:prSet presAssocID="{40D6EA70-FDA6-4FF5-9D57-499877762FA4}" presName="parentText" presStyleLbl="node1" presStyleIdx="2" presStyleCnt="6" custScaleX="217772">
        <dgm:presLayoutVars>
          <dgm:chMax val="1"/>
          <dgm:bulletEnabled val="1"/>
        </dgm:presLayoutVars>
      </dgm:prSet>
      <dgm:spPr/>
    </dgm:pt>
    <dgm:pt modelId="{BD7C83E3-6B54-47BC-919E-A60313AFC7C3}" type="pres">
      <dgm:prSet presAssocID="{0075AC04-7DE2-4750-8A24-7E522A23A99B}" presName="sp" presStyleCnt="0"/>
      <dgm:spPr/>
    </dgm:pt>
    <dgm:pt modelId="{D17D3E86-FA17-4679-AF3C-6E19C225E775}" type="pres">
      <dgm:prSet presAssocID="{63B8D339-5FF1-4E4E-BFCD-67CBCB12454A}" presName="linNode" presStyleCnt="0"/>
      <dgm:spPr/>
    </dgm:pt>
    <dgm:pt modelId="{5B03F4F8-03EC-436D-95B6-9B26DBC54A19}" type="pres">
      <dgm:prSet presAssocID="{63B8D339-5FF1-4E4E-BFCD-67CBCB12454A}" presName="parentText" presStyleLbl="node1" presStyleIdx="3" presStyleCnt="6" custScaleX="217772">
        <dgm:presLayoutVars>
          <dgm:chMax val="1"/>
          <dgm:bulletEnabled val="1"/>
        </dgm:presLayoutVars>
      </dgm:prSet>
      <dgm:spPr/>
    </dgm:pt>
    <dgm:pt modelId="{8DF165B0-F9F1-4345-8DEB-C0D256A019E9}" type="pres">
      <dgm:prSet presAssocID="{528374E3-2CA5-4180-A68A-F7FE63360A39}" presName="sp" presStyleCnt="0"/>
      <dgm:spPr/>
    </dgm:pt>
    <dgm:pt modelId="{63FC79CB-DB26-42D7-AFD1-1E6C8FB5E330}" type="pres">
      <dgm:prSet presAssocID="{3CC5F943-8D9A-4E0E-AE5D-4D9A2AA08992}" presName="linNode" presStyleCnt="0"/>
      <dgm:spPr/>
    </dgm:pt>
    <dgm:pt modelId="{959B8053-15FD-4187-A78E-8B0F9EB93E0B}" type="pres">
      <dgm:prSet presAssocID="{3CC5F943-8D9A-4E0E-AE5D-4D9A2AA08992}" presName="parentText" presStyleLbl="node1" presStyleIdx="4" presStyleCnt="6" custScaleX="217772">
        <dgm:presLayoutVars>
          <dgm:chMax val="1"/>
          <dgm:bulletEnabled val="1"/>
        </dgm:presLayoutVars>
      </dgm:prSet>
      <dgm:spPr/>
    </dgm:pt>
    <dgm:pt modelId="{3647E43D-7CBD-4BAE-8B30-31F6BBF33204}" type="pres">
      <dgm:prSet presAssocID="{2C7C3EBF-75B2-4A5B-AAF1-F231C1E4B882}" presName="sp" presStyleCnt="0"/>
      <dgm:spPr/>
    </dgm:pt>
    <dgm:pt modelId="{6ED17324-D81E-4F6A-8716-678A21C1431E}" type="pres">
      <dgm:prSet presAssocID="{F8784B84-D171-45CC-92CD-5343245EE71C}" presName="linNode" presStyleCnt="0"/>
      <dgm:spPr/>
    </dgm:pt>
    <dgm:pt modelId="{B2ADBFF9-364C-4C72-885F-E75BD13D7F93}" type="pres">
      <dgm:prSet presAssocID="{F8784B84-D171-45CC-92CD-5343245EE71C}" presName="parentText" presStyleLbl="node1" presStyleIdx="5" presStyleCnt="6" custScaleX="217772">
        <dgm:presLayoutVars>
          <dgm:chMax val="1"/>
          <dgm:bulletEnabled val="1"/>
        </dgm:presLayoutVars>
      </dgm:prSet>
      <dgm:spPr/>
    </dgm:pt>
  </dgm:ptLst>
  <dgm:cxnLst>
    <dgm:cxn modelId="{EE964F0A-4B4E-42BD-95B0-8DD68482594B}" type="presOf" srcId="{3CC5F943-8D9A-4E0E-AE5D-4D9A2AA08992}" destId="{959B8053-15FD-4187-A78E-8B0F9EB93E0B}" srcOrd="0" destOrd="0" presId="urn:microsoft.com/office/officeart/2005/8/layout/vList5"/>
    <dgm:cxn modelId="{11041C15-F522-49BF-A85C-10997AA4CDE3}" srcId="{F7C1E789-A15A-4360-B6C9-EE18A553A829}" destId="{3CC5F943-8D9A-4E0E-AE5D-4D9A2AA08992}" srcOrd="4" destOrd="0" parTransId="{850C0DFB-62A5-4A00-BA9B-D099AB96F351}" sibTransId="{2C7C3EBF-75B2-4A5B-AAF1-F231C1E4B882}"/>
    <dgm:cxn modelId="{91A5D51A-ED2D-4565-94ED-E54C61DC07D9}" srcId="{F7C1E789-A15A-4360-B6C9-EE18A553A829}" destId="{40D6EA70-FDA6-4FF5-9D57-499877762FA4}" srcOrd="2" destOrd="0" parTransId="{FEA31BE8-63DD-4A16-8DDF-24345BF48154}" sibTransId="{0075AC04-7DE2-4750-8A24-7E522A23A99B}"/>
    <dgm:cxn modelId="{D13B2E2F-EC6A-4FB5-9BA0-B183F90CE1A6}" type="presOf" srcId="{F8784B84-D171-45CC-92CD-5343245EE71C}" destId="{B2ADBFF9-364C-4C72-885F-E75BD13D7F93}" srcOrd="0" destOrd="0" presId="urn:microsoft.com/office/officeart/2005/8/layout/vList5"/>
    <dgm:cxn modelId="{B10F3E5B-1273-4A8A-9621-DD546349141D}" srcId="{F7C1E789-A15A-4360-B6C9-EE18A553A829}" destId="{486A6D8C-CD05-4295-BEC6-BE1819A415EE}" srcOrd="0" destOrd="0" parTransId="{DAE17A38-A7CB-4D08-8416-D03B7F7B1DBD}" sibTransId="{6590AC8E-3088-48B0-925E-BE80AB641D4A}"/>
    <dgm:cxn modelId="{301EE041-5DF1-4C2F-ACF3-157A0A6CEF0F}" srcId="{F7C1E789-A15A-4360-B6C9-EE18A553A829}" destId="{F8784B84-D171-45CC-92CD-5343245EE71C}" srcOrd="5" destOrd="0" parTransId="{7D3417BB-2FE3-4DDA-A6A5-E119E43FC465}" sibTransId="{1AD854B8-72E3-4DCD-8729-6A07EED5FD5D}"/>
    <dgm:cxn modelId="{FA69ED68-B6FA-4B3D-9F98-31B33EFBAD44}" type="presOf" srcId="{486A6D8C-CD05-4295-BEC6-BE1819A415EE}" destId="{C8EFA384-5F00-4FCB-80EC-AFD0A0CF60A3}" srcOrd="0" destOrd="0" presId="urn:microsoft.com/office/officeart/2005/8/layout/vList5"/>
    <dgm:cxn modelId="{93E62A87-CFF2-4B35-B4A7-6AC2272B1429}" type="presOf" srcId="{F7C1E789-A15A-4360-B6C9-EE18A553A829}" destId="{2BB7F356-A2AE-4D32-B5AE-2FC2E8CA6B08}" srcOrd="0" destOrd="0" presId="urn:microsoft.com/office/officeart/2005/8/layout/vList5"/>
    <dgm:cxn modelId="{A7769CC4-EEEE-41FF-B698-7EAEF3672AEE}" type="presOf" srcId="{40D6EA70-FDA6-4FF5-9D57-499877762FA4}" destId="{644D2FBB-B97E-40E4-963C-AFA66538787D}" srcOrd="0" destOrd="0" presId="urn:microsoft.com/office/officeart/2005/8/layout/vList5"/>
    <dgm:cxn modelId="{1CC63ECB-1567-4C23-98CC-16FD9388DE6E}" type="presOf" srcId="{5B2A7687-4AAD-445E-8B3C-FA2AF79D4A57}" destId="{56DAA048-BC73-46DF-92F6-37803DDECDA5}" srcOrd="0" destOrd="0" presId="urn:microsoft.com/office/officeart/2005/8/layout/vList5"/>
    <dgm:cxn modelId="{12DBE5D2-4E10-4E68-97AA-57440CBB764D}" srcId="{F7C1E789-A15A-4360-B6C9-EE18A553A829}" destId="{5B2A7687-4AAD-445E-8B3C-FA2AF79D4A57}" srcOrd="1" destOrd="0" parTransId="{FECE9B55-2B45-40B0-9D83-15453F099666}" sibTransId="{0A330347-469C-4C75-BE38-A8E5CB2491A2}"/>
    <dgm:cxn modelId="{0B4D9EEB-0AC2-4F42-8530-72A2DCA793E3}" srcId="{F7C1E789-A15A-4360-B6C9-EE18A553A829}" destId="{63B8D339-5FF1-4E4E-BFCD-67CBCB12454A}" srcOrd="3" destOrd="0" parTransId="{C48C5505-60E8-4250-AD1A-2A88ACDB1019}" sibTransId="{528374E3-2CA5-4180-A68A-F7FE63360A39}"/>
    <dgm:cxn modelId="{ECC545F3-BB3D-4029-8768-031EEA137FB0}" type="presOf" srcId="{63B8D339-5FF1-4E4E-BFCD-67CBCB12454A}" destId="{5B03F4F8-03EC-436D-95B6-9B26DBC54A19}" srcOrd="0" destOrd="0" presId="urn:microsoft.com/office/officeart/2005/8/layout/vList5"/>
    <dgm:cxn modelId="{0636C034-4AF1-43D0-8B6B-0C731887FC26}" type="presParOf" srcId="{2BB7F356-A2AE-4D32-B5AE-2FC2E8CA6B08}" destId="{4F04E234-7E11-426A-82FA-C592C8DCBA4F}" srcOrd="0" destOrd="0" presId="urn:microsoft.com/office/officeart/2005/8/layout/vList5"/>
    <dgm:cxn modelId="{EA14F1EE-61BB-41D9-BF65-8E59A9C77AC8}" type="presParOf" srcId="{4F04E234-7E11-426A-82FA-C592C8DCBA4F}" destId="{C8EFA384-5F00-4FCB-80EC-AFD0A0CF60A3}" srcOrd="0" destOrd="0" presId="urn:microsoft.com/office/officeart/2005/8/layout/vList5"/>
    <dgm:cxn modelId="{3E1A8990-CAB1-4D77-A60A-3EDBEAA01518}" type="presParOf" srcId="{2BB7F356-A2AE-4D32-B5AE-2FC2E8CA6B08}" destId="{C5B32DBF-3A16-4EDB-9D30-D64EE1B1E4A9}" srcOrd="1" destOrd="0" presId="urn:microsoft.com/office/officeart/2005/8/layout/vList5"/>
    <dgm:cxn modelId="{BD4FDDD5-7CCF-4473-AB96-808FE909BB7F}" type="presParOf" srcId="{2BB7F356-A2AE-4D32-B5AE-2FC2E8CA6B08}" destId="{1F3F3268-E1B7-4EB1-AFC2-113104F2DA18}" srcOrd="2" destOrd="0" presId="urn:microsoft.com/office/officeart/2005/8/layout/vList5"/>
    <dgm:cxn modelId="{B4AB7D11-D069-46F8-8367-866E76E54E15}" type="presParOf" srcId="{1F3F3268-E1B7-4EB1-AFC2-113104F2DA18}" destId="{56DAA048-BC73-46DF-92F6-37803DDECDA5}" srcOrd="0" destOrd="0" presId="urn:microsoft.com/office/officeart/2005/8/layout/vList5"/>
    <dgm:cxn modelId="{C312D8A1-D784-4DEE-B17E-B35A5829096B}" type="presParOf" srcId="{2BB7F356-A2AE-4D32-B5AE-2FC2E8CA6B08}" destId="{92569151-E935-4129-A954-A7F765C26224}" srcOrd="3" destOrd="0" presId="urn:microsoft.com/office/officeart/2005/8/layout/vList5"/>
    <dgm:cxn modelId="{61A81353-6D80-451B-8270-AD35096E2C6B}" type="presParOf" srcId="{2BB7F356-A2AE-4D32-B5AE-2FC2E8CA6B08}" destId="{6C4A14A0-9653-4C35-A834-7AE2F485B5E8}" srcOrd="4" destOrd="0" presId="urn:microsoft.com/office/officeart/2005/8/layout/vList5"/>
    <dgm:cxn modelId="{D42D82A5-E3B6-460F-918D-576D53F3517C}" type="presParOf" srcId="{6C4A14A0-9653-4C35-A834-7AE2F485B5E8}" destId="{644D2FBB-B97E-40E4-963C-AFA66538787D}" srcOrd="0" destOrd="0" presId="urn:microsoft.com/office/officeart/2005/8/layout/vList5"/>
    <dgm:cxn modelId="{9ACA68C3-A67E-4ADD-8529-930D350A6382}" type="presParOf" srcId="{2BB7F356-A2AE-4D32-B5AE-2FC2E8CA6B08}" destId="{BD7C83E3-6B54-47BC-919E-A60313AFC7C3}" srcOrd="5" destOrd="0" presId="urn:microsoft.com/office/officeart/2005/8/layout/vList5"/>
    <dgm:cxn modelId="{B97D79A2-DABF-4FAF-8D42-A5812B16514A}" type="presParOf" srcId="{2BB7F356-A2AE-4D32-B5AE-2FC2E8CA6B08}" destId="{D17D3E86-FA17-4679-AF3C-6E19C225E775}" srcOrd="6" destOrd="0" presId="urn:microsoft.com/office/officeart/2005/8/layout/vList5"/>
    <dgm:cxn modelId="{6F8A24FF-E346-4F80-8456-0EEE6E8B7407}" type="presParOf" srcId="{D17D3E86-FA17-4679-AF3C-6E19C225E775}" destId="{5B03F4F8-03EC-436D-95B6-9B26DBC54A19}" srcOrd="0" destOrd="0" presId="urn:microsoft.com/office/officeart/2005/8/layout/vList5"/>
    <dgm:cxn modelId="{410D3517-4DA4-4F44-9F43-CE8AD2612FAE}" type="presParOf" srcId="{2BB7F356-A2AE-4D32-B5AE-2FC2E8CA6B08}" destId="{8DF165B0-F9F1-4345-8DEB-C0D256A019E9}" srcOrd="7" destOrd="0" presId="urn:microsoft.com/office/officeart/2005/8/layout/vList5"/>
    <dgm:cxn modelId="{B8BC94DD-9230-46D3-87CD-5E1F160E3BF1}" type="presParOf" srcId="{2BB7F356-A2AE-4D32-B5AE-2FC2E8CA6B08}" destId="{63FC79CB-DB26-42D7-AFD1-1E6C8FB5E330}" srcOrd="8" destOrd="0" presId="urn:microsoft.com/office/officeart/2005/8/layout/vList5"/>
    <dgm:cxn modelId="{6A7CA84D-2393-4197-8B4E-83F28139C2D4}" type="presParOf" srcId="{63FC79CB-DB26-42D7-AFD1-1E6C8FB5E330}" destId="{959B8053-15FD-4187-A78E-8B0F9EB93E0B}" srcOrd="0" destOrd="0" presId="urn:microsoft.com/office/officeart/2005/8/layout/vList5"/>
    <dgm:cxn modelId="{0D76CCB9-88A5-4220-8FBD-AC8665B2519A}" type="presParOf" srcId="{2BB7F356-A2AE-4D32-B5AE-2FC2E8CA6B08}" destId="{3647E43D-7CBD-4BAE-8B30-31F6BBF33204}" srcOrd="9" destOrd="0" presId="urn:microsoft.com/office/officeart/2005/8/layout/vList5"/>
    <dgm:cxn modelId="{C8E93898-884C-4686-A96B-FBBDBEC55BDE}" type="presParOf" srcId="{2BB7F356-A2AE-4D32-B5AE-2FC2E8CA6B08}" destId="{6ED17324-D81E-4F6A-8716-678A21C1431E}" srcOrd="10" destOrd="0" presId="urn:microsoft.com/office/officeart/2005/8/layout/vList5"/>
    <dgm:cxn modelId="{524741D4-073B-4ECB-A433-BA0C5A55DD9A}" type="presParOf" srcId="{6ED17324-D81E-4F6A-8716-678A21C1431E}" destId="{B2ADBFF9-364C-4C72-885F-E75BD13D7F9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366824-44D0-48AD-9B73-CCE054D51B9C}" type="doc">
      <dgm:prSet loTypeId="urn:microsoft.com/office/officeart/2005/8/layout/pList1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B53268B-FEBE-43A8-9256-A57940CDFECF}">
      <dgm:prSet custT="1"/>
      <dgm:spPr/>
      <dgm:t>
        <a:bodyPr/>
        <a:lstStyle/>
        <a:p>
          <a:r>
            <a:rPr lang="en-US" sz="1600" baseline="0" dirty="0"/>
            <a:t>Appointments</a:t>
          </a:r>
          <a:r>
            <a:rPr lang="en-US" sz="1600" dirty="0"/>
            <a:t> with the team </a:t>
          </a:r>
        </a:p>
      </dgm:t>
    </dgm:pt>
    <dgm:pt modelId="{D3E47814-6702-489F-ADFE-22B7F06FF473}" type="parTrans" cxnId="{62B88D17-64F4-447E-B528-42FE35276058}">
      <dgm:prSet/>
      <dgm:spPr/>
      <dgm:t>
        <a:bodyPr/>
        <a:lstStyle/>
        <a:p>
          <a:endParaRPr lang="en-US"/>
        </a:p>
      </dgm:t>
    </dgm:pt>
    <dgm:pt modelId="{14E0EEC7-BC91-45E2-A14D-FE2AD6AE6868}" type="sibTrans" cxnId="{62B88D17-64F4-447E-B528-42FE35276058}">
      <dgm:prSet/>
      <dgm:spPr/>
      <dgm:t>
        <a:bodyPr/>
        <a:lstStyle/>
        <a:p>
          <a:endParaRPr lang="en-US"/>
        </a:p>
      </dgm:t>
    </dgm:pt>
    <dgm:pt modelId="{2743BDDD-80C8-4684-98F0-EB3B25B13932}">
      <dgm:prSet/>
      <dgm:spPr/>
      <dgm:t>
        <a:bodyPr/>
        <a:lstStyle/>
        <a:p>
          <a:endParaRPr lang="en-US" sz="800" dirty="0"/>
        </a:p>
      </dgm:t>
    </dgm:pt>
    <dgm:pt modelId="{FE95905E-5270-4DB3-9A32-8D1C3744340D}" type="parTrans" cxnId="{0951067D-B79E-4915-A510-B7AD6E77418C}">
      <dgm:prSet/>
      <dgm:spPr/>
      <dgm:t>
        <a:bodyPr/>
        <a:lstStyle/>
        <a:p>
          <a:endParaRPr lang="en-US"/>
        </a:p>
      </dgm:t>
    </dgm:pt>
    <dgm:pt modelId="{42EB4857-0AFC-4E19-8485-D9884C1C119F}" type="sibTrans" cxnId="{0951067D-B79E-4915-A510-B7AD6E77418C}">
      <dgm:prSet/>
      <dgm:spPr/>
      <dgm:t>
        <a:bodyPr/>
        <a:lstStyle/>
        <a:p>
          <a:endParaRPr lang="en-US"/>
        </a:p>
      </dgm:t>
    </dgm:pt>
    <dgm:pt modelId="{00CEFF7C-0AA7-40F9-9FFD-3A35A4626664}">
      <dgm:prSet custT="1"/>
      <dgm:spPr/>
      <dgm:t>
        <a:bodyPr/>
        <a:lstStyle/>
        <a:p>
          <a:r>
            <a:rPr lang="en-US" sz="1600" dirty="0" err="1"/>
            <a:t>Practise</a:t>
          </a:r>
          <a:r>
            <a:rPr lang="en-US" sz="1600" dirty="0"/>
            <a:t> </a:t>
          </a:r>
          <a:r>
            <a:rPr lang="en-US" sz="1600" baseline="0" dirty="0"/>
            <a:t>Interviews</a:t>
          </a:r>
        </a:p>
      </dgm:t>
    </dgm:pt>
    <dgm:pt modelId="{98B8E07A-FE46-4233-B297-8A03D7B921E7}" type="parTrans" cxnId="{05C4F8AA-9460-43A8-A707-2709869AB50A}">
      <dgm:prSet/>
      <dgm:spPr/>
      <dgm:t>
        <a:bodyPr/>
        <a:lstStyle/>
        <a:p>
          <a:endParaRPr lang="en-US"/>
        </a:p>
      </dgm:t>
    </dgm:pt>
    <dgm:pt modelId="{FAB5FE75-4540-4690-BB5B-62888AE39401}" type="sibTrans" cxnId="{05C4F8AA-9460-43A8-A707-2709869AB50A}">
      <dgm:prSet/>
      <dgm:spPr/>
      <dgm:t>
        <a:bodyPr/>
        <a:lstStyle/>
        <a:p>
          <a:endParaRPr lang="en-US"/>
        </a:p>
      </dgm:t>
    </dgm:pt>
    <dgm:pt modelId="{C6478AB2-00E3-4D68-9611-04DB0C9F0893}">
      <dgm:prSet custT="1"/>
      <dgm:spPr/>
      <dgm:t>
        <a:bodyPr/>
        <a:lstStyle/>
        <a:p>
          <a:endParaRPr lang="en-US" sz="1600" dirty="0"/>
        </a:p>
      </dgm:t>
    </dgm:pt>
    <dgm:pt modelId="{EBF97C72-3985-4FD7-B39A-4B1A217B276D}" type="parTrans" cxnId="{DC16F441-587E-431D-8069-6DEB5E1001B4}">
      <dgm:prSet/>
      <dgm:spPr/>
      <dgm:t>
        <a:bodyPr/>
        <a:lstStyle/>
        <a:p>
          <a:endParaRPr lang="en-US"/>
        </a:p>
      </dgm:t>
    </dgm:pt>
    <dgm:pt modelId="{78D453A8-A352-4551-B895-3D98FA195BF7}" type="sibTrans" cxnId="{DC16F441-587E-431D-8069-6DEB5E1001B4}">
      <dgm:prSet/>
      <dgm:spPr/>
      <dgm:t>
        <a:bodyPr/>
        <a:lstStyle/>
        <a:p>
          <a:endParaRPr lang="en-US"/>
        </a:p>
      </dgm:t>
    </dgm:pt>
    <dgm:pt modelId="{F4881856-ECBE-404B-814B-B03A489C45AD}">
      <dgm:prSet custT="1"/>
      <dgm:spPr/>
      <dgm:t>
        <a:bodyPr/>
        <a:lstStyle/>
        <a:p>
          <a:r>
            <a:rPr lang="en-US" sz="1600" dirty="0"/>
            <a:t>Weekly</a:t>
          </a:r>
          <a:r>
            <a:rPr lang="en-US" sz="1600" baseline="0" dirty="0"/>
            <a:t> employability sessions</a:t>
          </a:r>
          <a:endParaRPr lang="en-US" sz="1600" dirty="0"/>
        </a:p>
      </dgm:t>
    </dgm:pt>
    <dgm:pt modelId="{744E7BA2-2565-40E3-A182-69BF61B1B7B4}" type="parTrans" cxnId="{BB8794DD-A636-4B3C-9D7D-69BFB4F41B79}">
      <dgm:prSet/>
      <dgm:spPr/>
      <dgm:t>
        <a:bodyPr/>
        <a:lstStyle/>
        <a:p>
          <a:endParaRPr lang="en-US"/>
        </a:p>
      </dgm:t>
    </dgm:pt>
    <dgm:pt modelId="{1654ABBF-972B-46C4-8C2B-8D494316E7EF}" type="sibTrans" cxnId="{BB8794DD-A636-4B3C-9D7D-69BFB4F41B79}">
      <dgm:prSet/>
      <dgm:spPr/>
      <dgm:t>
        <a:bodyPr/>
        <a:lstStyle/>
        <a:p>
          <a:endParaRPr lang="en-US"/>
        </a:p>
      </dgm:t>
    </dgm:pt>
    <dgm:pt modelId="{C83F7F67-9103-4B31-B11C-E667BD0AF776}">
      <dgm:prSet/>
      <dgm:spPr/>
      <dgm:t>
        <a:bodyPr/>
        <a:lstStyle/>
        <a:p>
          <a:endParaRPr lang="en-US" sz="800" dirty="0"/>
        </a:p>
      </dgm:t>
    </dgm:pt>
    <dgm:pt modelId="{21349D86-AA71-42C5-B709-E3A557333463}" type="parTrans" cxnId="{6CDC73FF-D1E0-4CD1-91E2-BBD90C8AD383}">
      <dgm:prSet/>
      <dgm:spPr/>
      <dgm:t>
        <a:bodyPr/>
        <a:lstStyle/>
        <a:p>
          <a:endParaRPr lang="en-US"/>
        </a:p>
      </dgm:t>
    </dgm:pt>
    <dgm:pt modelId="{D13EB651-770A-453E-B85A-97FCD138E58B}" type="sibTrans" cxnId="{6CDC73FF-D1E0-4CD1-91E2-BBD90C8AD383}">
      <dgm:prSet/>
      <dgm:spPr/>
      <dgm:t>
        <a:bodyPr/>
        <a:lstStyle/>
        <a:p>
          <a:endParaRPr lang="en-US"/>
        </a:p>
      </dgm:t>
    </dgm:pt>
    <dgm:pt modelId="{EEF7D97A-5CCA-46B6-9594-B266AD944468}">
      <dgm:prSet custT="1"/>
      <dgm:spPr/>
      <dgm:t>
        <a:bodyPr/>
        <a:lstStyle/>
        <a:p>
          <a:r>
            <a:rPr lang="en-US" sz="1600" dirty="0"/>
            <a:t>Employer</a:t>
          </a:r>
          <a:r>
            <a:rPr lang="en-US" sz="1600" baseline="0" dirty="0"/>
            <a:t> events and sessions</a:t>
          </a:r>
          <a:endParaRPr lang="en-US" sz="1600" dirty="0"/>
        </a:p>
      </dgm:t>
    </dgm:pt>
    <dgm:pt modelId="{A67AA864-C210-4FD7-B25F-7CE917E8DDDF}" type="parTrans" cxnId="{41DA3264-3681-448B-9AFF-0A7A9DC3239A}">
      <dgm:prSet/>
      <dgm:spPr/>
      <dgm:t>
        <a:bodyPr/>
        <a:lstStyle/>
        <a:p>
          <a:endParaRPr lang="en-US"/>
        </a:p>
      </dgm:t>
    </dgm:pt>
    <dgm:pt modelId="{ADACBC6E-DB18-418E-A35F-5373E73967F4}" type="sibTrans" cxnId="{41DA3264-3681-448B-9AFF-0A7A9DC3239A}">
      <dgm:prSet/>
      <dgm:spPr/>
      <dgm:t>
        <a:bodyPr/>
        <a:lstStyle/>
        <a:p>
          <a:endParaRPr lang="en-US"/>
        </a:p>
      </dgm:t>
    </dgm:pt>
    <dgm:pt modelId="{682D0860-96CD-4E00-B229-97BE543755B0}">
      <dgm:prSet custT="1"/>
      <dgm:spPr/>
      <dgm:t>
        <a:bodyPr/>
        <a:lstStyle/>
        <a:p>
          <a:r>
            <a:rPr lang="en-US" sz="1600" dirty="0"/>
            <a:t>Application</a:t>
          </a:r>
          <a:r>
            <a:rPr lang="en-US" sz="1600" baseline="0" dirty="0"/>
            <a:t> and CV support</a:t>
          </a:r>
          <a:endParaRPr lang="en-US" sz="1600" dirty="0"/>
        </a:p>
      </dgm:t>
    </dgm:pt>
    <dgm:pt modelId="{909F47C3-0323-4BEB-BFD2-72E9C66FA9B4}" type="parTrans" cxnId="{A0B531DD-FE23-4E76-950C-453E10CEF943}">
      <dgm:prSet/>
      <dgm:spPr/>
      <dgm:t>
        <a:bodyPr/>
        <a:lstStyle/>
        <a:p>
          <a:endParaRPr lang="en-US"/>
        </a:p>
      </dgm:t>
    </dgm:pt>
    <dgm:pt modelId="{CE059090-7814-4AF6-B9F6-5B56D0C64BE9}" type="sibTrans" cxnId="{A0B531DD-FE23-4E76-950C-453E10CEF943}">
      <dgm:prSet/>
      <dgm:spPr/>
      <dgm:t>
        <a:bodyPr/>
        <a:lstStyle/>
        <a:p>
          <a:endParaRPr lang="en-US"/>
        </a:p>
      </dgm:t>
    </dgm:pt>
    <dgm:pt modelId="{F6375F65-2A77-4153-9509-CF999CCFA4A5}">
      <dgm:prSet custT="1"/>
      <dgm:spPr/>
      <dgm:t>
        <a:bodyPr/>
        <a:lstStyle/>
        <a:p>
          <a:r>
            <a:rPr lang="en-US" sz="1600" baseline="0" dirty="0"/>
            <a:t>Online assessments and video interview help</a:t>
          </a:r>
        </a:p>
      </dgm:t>
    </dgm:pt>
    <dgm:pt modelId="{A4ACDC9D-11E9-41A7-90CC-E1E08D4899C5}" type="parTrans" cxnId="{BEC09948-8833-4A70-A922-17A9B49A8269}">
      <dgm:prSet/>
      <dgm:spPr/>
      <dgm:t>
        <a:bodyPr/>
        <a:lstStyle/>
        <a:p>
          <a:endParaRPr lang="en-US"/>
        </a:p>
      </dgm:t>
    </dgm:pt>
    <dgm:pt modelId="{5BDBB9E3-D41E-4F11-8978-3D9206CD4A43}" type="sibTrans" cxnId="{BEC09948-8833-4A70-A922-17A9B49A8269}">
      <dgm:prSet/>
      <dgm:spPr/>
      <dgm:t>
        <a:bodyPr/>
        <a:lstStyle/>
        <a:p>
          <a:endParaRPr lang="en-US"/>
        </a:p>
      </dgm:t>
    </dgm:pt>
    <dgm:pt modelId="{585FB9E8-595C-41EB-8353-DEDD34E5CAAD}">
      <dgm:prSet/>
      <dgm:spPr/>
      <dgm:t>
        <a:bodyPr/>
        <a:lstStyle/>
        <a:p>
          <a:r>
            <a:rPr lang="en-US" dirty="0"/>
            <a:t>Assessment </a:t>
          </a:r>
          <a:r>
            <a:rPr lang="en-US" dirty="0" err="1"/>
            <a:t>centre</a:t>
          </a:r>
          <a:r>
            <a:rPr lang="en-US" dirty="0"/>
            <a:t> help</a:t>
          </a:r>
        </a:p>
      </dgm:t>
    </dgm:pt>
    <dgm:pt modelId="{E5A8F990-A3F2-443F-B996-3CC48E9713DC}" type="parTrans" cxnId="{F64E458D-2797-4C22-ABEC-996AE656F25F}">
      <dgm:prSet/>
      <dgm:spPr/>
      <dgm:t>
        <a:bodyPr/>
        <a:lstStyle/>
        <a:p>
          <a:endParaRPr lang="en-US"/>
        </a:p>
      </dgm:t>
    </dgm:pt>
    <dgm:pt modelId="{0DF8B5DF-4AC6-4D57-A567-68A0ADE87ADA}" type="sibTrans" cxnId="{F64E458D-2797-4C22-ABEC-996AE656F25F}">
      <dgm:prSet/>
      <dgm:spPr/>
      <dgm:t>
        <a:bodyPr/>
        <a:lstStyle/>
        <a:p>
          <a:endParaRPr lang="en-US"/>
        </a:p>
      </dgm:t>
    </dgm:pt>
    <dgm:pt modelId="{70D4CCA7-97B9-5448-9F19-996A18E881B6}" type="pres">
      <dgm:prSet presAssocID="{34366824-44D0-48AD-9B73-CCE054D51B9C}" presName="Name0" presStyleCnt="0">
        <dgm:presLayoutVars>
          <dgm:dir/>
          <dgm:resizeHandles val="exact"/>
        </dgm:presLayoutVars>
      </dgm:prSet>
      <dgm:spPr/>
    </dgm:pt>
    <dgm:pt modelId="{47B6EB0C-F211-444B-ABAA-8F953BF9147F}" type="pres">
      <dgm:prSet presAssocID="{F4881856-ECBE-404B-814B-B03A489C45AD}" presName="compNode" presStyleCnt="0"/>
      <dgm:spPr/>
    </dgm:pt>
    <dgm:pt modelId="{141137AC-2E26-CE43-B7A5-93CDDB00ED84}" type="pres">
      <dgm:prSet presAssocID="{F4881856-ECBE-404B-814B-B03A489C45AD}" presName="pictRect" presStyleLbl="node1" presStyleIdx="0" presStyleCnt="7" custScaleX="72518" custLinFactNeighborX="-20189" custLinFactNeighborY="7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ormation outline"/>
        </a:ext>
      </dgm:extLst>
    </dgm:pt>
    <dgm:pt modelId="{55641435-87F1-B64C-81BD-DBD39A480A69}" type="pres">
      <dgm:prSet presAssocID="{F4881856-ECBE-404B-814B-B03A489C45AD}" presName="textRect" presStyleLbl="revTx" presStyleIdx="0" presStyleCnt="7">
        <dgm:presLayoutVars>
          <dgm:bulletEnabled val="1"/>
        </dgm:presLayoutVars>
      </dgm:prSet>
      <dgm:spPr/>
    </dgm:pt>
    <dgm:pt modelId="{B45EB404-82CE-604E-BBEB-F4951B1887EB}" type="pres">
      <dgm:prSet presAssocID="{1654ABBF-972B-46C4-8C2B-8D494316E7EF}" presName="sibTrans" presStyleLbl="sibTrans2D1" presStyleIdx="0" presStyleCnt="0"/>
      <dgm:spPr/>
    </dgm:pt>
    <dgm:pt modelId="{B35D2033-53C1-674E-9B02-93115A5D8B30}" type="pres">
      <dgm:prSet presAssocID="{3B53268B-FEBE-43A8-9256-A57940CDFECF}" presName="compNode" presStyleCnt="0"/>
      <dgm:spPr/>
    </dgm:pt>
    <dgm:pt modelId="{11ABADBC-8E1A-7B44-814C-322F5AD407E8}" type="pres">
      <dgm:prSet presAssocID="{3B53268B-FEBE-43A8-9256-A57940CDFECF}" presName="pictRect" presStyleLbl="node1" presStyleIdx="1" presStyleCnt="7" custScaleX="65376" custLinFactNeighborX="-6894" custLinFactNeighborY="214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 with solid fill"/>
        </a:ext>
      </dgm:extLst>
    </dgm:pt>
    <dgm:pt modelId="{A1F66455-5C54-AB4E-B061-67212767275E}" type="pres">
      <dgm:prSet presAssocID="{3B53268B-FEBE-43A8-9256-A57940CDFECF}" presName="textRect" presStyleLbl="revTx" presStyleIdx="1" presStyleCnt="7" custScaleX="115129">
        <dgm:presLayoutVars>
          <dgm:bulletEnabled val="1"/>
        </dgm:presLayoutVars>
      </dgm:prSet>
      <dgm:spPr/>
    </dgm:pt>
    <dgm:pt modelId="{93D8CB7B-F4B9-724B-940B-1E804690E818}" type="pres">
      <dgm:prSet presAssocID="{14E0EEC7-BC91-45E2-A14D-FE2AD6AE6868}" presName="sibTrans" presStyleLbl="sibTrans2D1" presStyleIdx="0" presStyleCnt="0"/>
      <dgm:spPr/>
    </dgm:pt>
    <dgm:pt modelId="{BE891230-39C6-FF4B-A3CA-D5A756452CC3}" type="pres">
      <dgm:prSet presAssocID="{00CEFF7C-0AA7-40F9-9FFD-3A35A4626664}" presName="compNode" presStyleCnt="0"/>
      <dgm:spPr/>
    </dgm:pt>
    <dgm:pt modelId="{94BBCAB4-ACEE-7B49-88DD-96F3E4E33C4F}" type="pres">
      <dgm:prSet presAssocID="{00CEFF7C-0AA7-40F9-9FFD-3A35A4626664}" presName="pictRect" presStyleLbl="node1" presStyleIdx="2" presStyleCnt="7" custScaleX="76321" custLinFactNeighborX="-3767" custLinFactNeighborY="109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 with solid fill"/>
        </a:ext>
      </dgm:extLst>
    </dgm:pt>
    <dgm:pt modelId="{C1F0841B-4016-174D-95B2-9FA5145F657F}" type="pres">
      <dgm:prSet presAssocID="{00CEFF7C-0AA7-40F9-9FFD-3A35A4626664}" presName="textRect" presStyleLbl="revTx" presStyleIdx="2" presStyleCnt="7">
        <dgm:presLayoutVars>
          <dgm:bulletEnabled val="1"/>
        </dgm:presLayoutVars>
      </dgm:prSet>
      <dgm:spPr/>
    </dgm:pt>
    <dgm:pt modelId="{E1586D87-BB0B-EF4C-AEE5-B324405DD582}" type="pres">
      <dgm:prSet presAssocID="{FAB5FE75-4540-4690-BB5B-62888AE39401}" presName="sibTrans" presStyleLbl="sibTrans2D1" presStyleIdx="0" presStyleCnt="0"/>
      <dgm:spPr/>
    </dgm:pt>
    <dgm:pt modelId="{BC3BB993-A390-E54D-835E-0F761297E1FA}" type="pres">
      <dgm:prSet presAssocID="{EEF7D97A-5CCA-46B6-9594-B266AD944468}" presName="compNode" presStyleCnt="0"/>
      <dgm:spPr/>
    </dgm:pt>
    <dgm:pt modelId="{6DCB1EB7-6CA8-EE46-932C-9CD5E0A414C4}" type="pres">
      <dgm:prSet presAssocID="{EEF7D97A-5CCA-46B6-9594-B266AD944468}" presName="pictRect" presStyleLbl="node1" presStyleIdx="3" presStyleCnt="7" custScaleX="7270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 with solid fill"/>
        </a:ext>
      </dgm:extLst>
    </dgm:pt>
    <dgm:pt modelId="{DA14F48A-5EA3-DA4E-9A61-37CA7DE0F460}" type="pres">
      <dgm:prSet presAssocID="{EEF7D97A-5CCA-46B6-9594-B266AD944468}" presName="textRect" presStyleLbl="revTx" presStyleIdx="3" presStyleCnt="7">
        <dgm:presLayoutVars>
          <dgm:bulletEnabled val="1"/>
        </dgm:presLayoutVars>
      </dgm:prSet>
      <dgm:spPr/>
    </dgm:pt>
    <dgm:pt modelId="{63995829-0690-684A-ADBD-7C32BA6473E7}" type="pres">
      <dgm:prSet presAssocID="{ADACBC6E-DB18-418E-A35F-5373E73967F4}" presName="sibTrans" presStyleLbl="sibTrans2D1" presStyleIdx="0" presStyleCnt="0"/>
      <dgm:spPr/>
    </dgm:pt>
    <dgm:pt modelId="{4AA9FFDA-F20C-6D45-B96E-FAE2EB5E947F}" type="pres">
      <dgm:prSet presAssocID="{682D0860-96CD-4E00-B229-97BE543755B0}" presName="compNode" presStyleCnt="0"/>
      <dgm:spPr/>
    </dgm:pt>
    <dgm:pt modelId="{D7EED11B-F872-5C44-BD31-F88EBBB7A015}" type="pres">
      <dgm:prSet presAssocID="{682D0860-96CD-4E00-B229-97BE543755B0}" presName="pictRect" presStyleLbl="node1" presStyleIdx="4" presStyleCnt="7" custScaleX="8611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F6C176AB-9277-2A43-9DD6-4A843BE2491A}" type="pres">
      <dgm:prSet presAssocID="{682D0860-96CD-4E00-B229-97BE543755B0}" presName="textRect" presStyleLbl="revTx" presStyleIdx="4" presStyleCnt="7">
        <dgm:presLayoutVars>
          <dgm:bulletEnabled val="1"/>
        </dgm:presLayoutVars>
      </dgm:prSet>
      <dgm:spPr/>
    </dgm:pt>
    <dgm:pt modelId="{5E6FB4C1-B79B-114A-ABEB-4361B2ABF5DF}" type="pres">
      <dgm:prSet presAssocID="{CE059090-7814-4AF6-B9F6-5B56D0C64BE9}" presName="sibTrans" presStyleLbl="sibTrans2D1" presStyleIdx="0" presStyleCnt="0"/>
      <dgm:spPr/>
    </dgm:pt>
    <dgm:pt modelId="{AE89F4A1-D055-244A-A7D5-86CB099BC718}" type="pres">
      <dgm:prSet presAssocID="{F6375F65-2A77-4153-9509-CF999CCFA4A5}" presName="compNode" presStyleCnt="0"/>
      <dgm:spPr/>
    </dgm:pt>
    <dgm:pt modelId="{3A5D00F3-E557-4043-BFD4-4BCB2129D66B}" type="pres">
      <dgm:prSet presAssocID="{F6375F65-2A77-4153-9509-CF999CCFA4A5}" presName="pictRect" presStyleLbl="node1" presStyleIdx="5" presStyleCnt="7" custScaleX="72919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6350007-635D-B940-8623-71F09A331A90}" type="pres">
      <dgm:prSet presAssocID="{F6375F65-2A77-4153-9509-CF999CCFA4A5}" presName="textRect" presStyleLbl="revTx" presStyleIdx="5" presStyleCnt="7">
        <dgm:presLayoutVars>
          <dgm:bulletEnabled val="1"/>
        </dgm:presLayoutVars>
      </dgm:prSet>
      <dgm:spPr/>
    </dgm:pt>
    <dgm:pt modelId="{7447BF9B-AC2E-B148-9DCD-A333EA53860F}" type="pres">
      <dgm:prSet presAssocID="{5BDBB9E3-D41E-4F11-8978-3D9206CD4A43}" presName="sibTrans" presStyleLbl="sibTrans2D1" presStyleIdx="0" presStyleCnt="0"/>
      <dgm:spPr/>
    </dgm:pt>
    <dgm:pt modelId="{B64FBB03-16F1-7E4D-B00B-30948B2057AA}" type="pres">
      <dgm:prSet presAssocID="{585FB9E8-595C-41EB-8353-DEDD34E5CAAD}" presName="compNode" presStyleCnt="0"/>
      <dgm:spPr/>
    </dgm:pt>
    <dgm:pt modelId="{8700BD0C-1589-BE42-89D2-61263FF5C72E}" type="pres">
      <dgm:prSet presAssocID="{585FB9E8-595C-41EB-8353-DEDD34E5CAAD}" presName="pictRect" presStyleLbl="node1" presStyleIdx="6" presStyleCnt="7" custScaleX="77292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96C47B17-53F9-A441-A1D6-7E0D065EA050}" type="pres">
      <dgm:prSet presAssocID="{585FB9E8-595C-41EB-8353-DEDD34E5CAAD}" presName="textRect" presStyleLbl="revTx" presStyleIdx="6" presStyleCnt="7">
        <dgm:presLayoutVars>
          <dgm:bulletEnabled val="1"/>
        </dgm:presLayoutVars>
      </dgm:prSet>
      <dgm:spPr/>
    </dgm:pt>
  </dgm:ptLst>
  <dgm:cxnLst>
    <dgm:cxn modelId="{62B88D17-64F4-447E-B528-42FE35276058}" srcId="{34366824-44D0-48AD-9B73-CCE054D51B9C}" destId="{3B53268B-FEBE-43A8-9256-A57940CDFECF}" srcOrd="1" destOrd="0" parTransId="{D3E47814-6702-489F-ADFE-22B7F06FF473}" sibTransId="{14E0EEC7-BC91-45E2-A14D-FE2AD6AE6868}"/>
    <dgm:cxn modelId="{1CBD261F-3813-8C4D-ADEE-C1E8090DC894}" type="presOf" srcId="{CE059090-7814-4AF6-B9F6-5B56D0C64BE9}" destId="{5E6FB4C1-B79B-114A-ABEB-4361B2ABF5DF}" srcOrd="0" destOrd="0" presId="urn:microsoft.com/office/officeart/2005/8/layout/pList1"/>
    <dgm:cxn modelId="{79884128-A106-BA44-BCDD-ECAE726D3758}" type="presOf" srcId="{FAB5FE75-4540-4690-BB5B-62888AE39401}" destId="{E1586D87-BB0B-EF4C-AEE5-B324405DD582}" srcOrd="0" destOrd="0" presId="urn:microsoft.com/office/officeart/2005/8/layout/pList1"/>
    <dgm:cxn modelId="{3845182C-A729-B34D-B022-B469D377B3F1}" type="presOf" srcId="{00CEFF7C-0AA7-40F9-9FFD-3A35A4626664}" destId="{C1F0841B-4016-174D-95B2-9FA5145F657F}" srcOrd="0" destOrd="0" presId="urn:microsoft.com/office/officeart/2005/8/layout/pList1"/>
    <dgm:cxn modelId="{D283F833-4949-BA40-972E-D84557BF4E0D}" type="presOf" srcId="{F4881856-ECBE-404B-814B-B03A489C45AD}" destId="{55641435-87F1-B64C-81BD-DBD39A480A69}" srcOrd="0" destOrd="0" presId="urn:microsoft.com/office/officeart/2005/8/layout/pList1"/>
    <dgm:cxn modelId="{F38E595F-9BC2-FD4C-86E1-1C45ECEDB202}" type="presOf" srcId="{682D0860-96CD-4E00-B229-97BE543755B0}" destId="{F6C176AB-9277-2A43-9DD6-4A843BE2491A}" srcOrd="0" destOrd="0" presId="urn:microsoft.com/office/officeart/2005/8/layout/pList1"/>
    <dgm:cxn modelId="{DC16F441-587E-431D-8069-6DEB5E1001B4}" srcId="{00CEFF7C-0AA7-40F9-9FFD-3A35A4626664}" destId="{C6478AB2-00E3-4D68-9611-04DB0C9F0893}" srcOrd="0" destOrd="0" parTransId="{EBF97C72-3985-4FD7-B39A-4B1A217B276D}" sibTransId="{78D453A8-A352-4551-B895-3D98FA195BF7}"/>
    <dgm:cxn modelId="{41DA3264-3681-448B-9AFF-0A7A9DC3239A}" srcId="{34366824-44D0-48AD-9B73-CCE054D51B9C}" destId="{EEF7D97A-5CCA-46B6-9594-B266AD944468}" srcOrd="3" destOrd="0" parTransId="{A67AA864-C210-4FD7-B25F-7CE917E8DDDF}" sibTransId="{ADACBC6E-DB18-418E-A35F-5373E73967F4}"/>
    <dgm:cxn modelId="{BEC09948-8833-4A70-A922-17A9B49A8269}" srcId="{34366824-44D0-48AD-9B73-CCE054D51B9C}" destId="{F6375F65-2A77-4153-9509-CF999CCFA4A5}" srcOrd="5" destOrd="0" parTransId="{A4ACDC9D-11E9-41A7-90CC-E1E08D4899C5}" sibTransId="{5BDBB9E3-D41E-4F11-8978-3D9206CD4A43}"/>
    <dgm:cxn modelId="{3C561252-1D88-D744-AB26-03340A641317}" type="presOf" srcId="{2743BDDD-80C8-4684-98F0-EB3B25B13932}" destId="{A1F66455-5C54-AB4E-B061-67212767275E}" srcOrd="0" destOrd="1" presId="urn:microsoft.com/office/officeart/2005/8/layout/pList1"/>
    <dgm:cxn modelId="{0951067D-B79E-4915-A510-B7AD6E77418C}" srcId="{3B53268B-FEBE-43A8-9256-A57940CDFECF}" destId="{2743BDDD-80C8-4684-98F0-EB3B25B13932}" srcOrd="0" destOrd="0" parTransId="{FE95905E-5270-4DB3-9A32-8D1C3744340D}" sibTransId="{42EB4857-0AFC-4E19-8485-D9884C1C119F}"/>
    <dgm:cxn modelId="{D7CB4285-536D-AB45-AE9E-CE029124C6C7}" type="presOf" srcId="{ADACBC6E-DB18-418E-A35F-5373E73967F4}" destId="{63995829-0690-684A-ADBD-7C32BA6473E7}" srcOrd="0" destOrd="0" presId="urn:microsoft.com/office/officeart/2005/8/layout/pList1"/>
    <dgm:cxn modelId="{F64E458D-2797-4C22-ABEC-996AE656F25F}" srcId="{34366824-44D0-48AD-9B73-CCE054D51B9C}" destId="{585FB9E8-595C-41EB-8353-DEDD34E5CAAD}" srcOrd="6" destOrd="0" parTransId="{E5A8F990-A3F2-443F-B996-3CC48E9713DC}" sibTransId="{0DF8B5DF-4AC6-4D57-A567-68A0ADE87ADA}"/>
    <dgm:cxn modelId="{55FFD998-3682-9643-ABCE-76BA881038D7}" type="presOf" srcId="{5BDBB9E3-D41E-4F11-8978-3D9206CD4A43}" destId="{7447BF9B-AC2E-B148-9DCD-A333EA53860F}" srcOrd="0" destOrd="0" presId="urn:microsoft.com/office/officeart/2005/8/layout/pList1"/>
    <dgm:cxn modelId="{80AFCCA6-966C-1440-8C98-D191CED2F7BA}" type="presOf" srcId="{EEF7D97A-5CCA-46B6-9594-B266AD944468}" destId="{DA14F48A-5EA3-DA4E-9A61-37CA7DE0F460}" srcOrd="0" destOrd="0" presId="urn:microsoft.com/office/officeart/2005/8/layout/pList1"/>
    <dgm:cxn modelId="{5D1F6CAA-AD12-D14E-B68F-E9DE441E39C9}" type="presOf" srcId="{1654ABBF-972B-46C4-8C2B-8D494316E7EF}" destId="{B45EB404-82CE-604E-BBEB-F4951B1887EB}" srcOrd="0" destOrd="0" presId="urn:microsoft.com/office/officeart/2005/8/layout/pList1"/>
    <dgm:cxn modelId="{05C4F8AA-9460-43A8-A707-2709869AB50A}" srcId="{34366824-44D0-48AD-9B73-CCE054D51B9C}" destId="{00CEFF7C-0AA7-40F9-9FFD-3A35A4626664}" srcOrd="2" destOrd="0" parTransId="{98B8E07A-FE46-4233-B297-8A03D7B921E7}" sibTransId="{FAB5FE75-4540-4690-BB5B-62888AE39401}"/>
    <dgm:cxn modelId="{52C307BB-AB7D-9C46-8138-2CAA2060B42E}" type="presOf" srcId="{3B53268B-FEBE-43A8-9256-A57940CDFECF}" destId="{A1F66455-5C54-AB4E-B061-67212767275E}" srcOrd="0" destOrd="0" presId="urn:microsoft.com/office/officeart/2005/8/layout/pList1"/>
    <dgm:cxn modelId="{9C3166BB-47ED-2544-A639-0F62D3FE56C8}" type="presOf" srcId="{C6478AB2-00E3-4D68-9611-04DB0C9F0893}" destId="{C1F0841B-4016-174D-95B2-9FA5145F657F}" srcOrd="0" destOrd="1" presId="urn:microsoft.com/office/officeart/2005/8/layout/pList1"/>
    <dgm:cxn modelId="{5732EFC4-0B48-3E4E-85D3-8680FF05EB23}" type="presOf" srcId="{F6375F65-2A77-4153-9509-CF999CCFA4A5}" destId="{46350007-635D-B940-8623-71F09A331A90}" srcOrd="0" destOrd="0" presId="urn:microsoft.com/office/officeart/2005/8/layout/pList1"/>
    <dgm:cxn modelId="{3CB569C6-4755-5D44-9332-040EA82FD7C3}" type="presOf" srcId="{585FB9E8-595C-41EB-8353-DEDD34E5CAAD}" destId="{96C47B17-53F9-A441-A1D6-7E0D065EA050}" srcOrd="0" destOrd="0" presId="urn:microsoft.com/office/officeart/2005/8/layout/pList1"/>
    <dgm:cxn modelId="{A0B531DD-FE23-4E76-950C-453E10CEF943}" srcId="{34366824-44D0-48AD-9B73-CCE054D51B9C}" destId="{682D0860-96CD-4E00-B229-97BE543755B0}" srcOrd="4" destOrd="0" parTransId="{909F47C3-0323-4BEB-BFD2-72E9C66FA9B4}" sibTransId="{CE059090-7814-4AF6-B9F6-5B56D0C64BE9}"/>
    <dgm:cxn modelId="{BB8794DD-A636-4B3C-9D7D-69BFB4F41B79}" srcId="{34366824-44D0-48AD-9B73-CCE054D51B9C}" destId="{F4881856-ECBE-404B-814B-B03A489C45AD}" srcOrd="0" destOrd="0" parTransId="{744E7BA2-2565-40E3-A182-69BF61B1B7B4}" sibTransId="{1654ABBF-972B-46C4-8C2B-8D494316E7EF}"/>
    <dgm:cxn modelId="{88D7B9DD-DA4E-F146-95B0-5A24B629867D}" type="presOf" srcId="{14E0EEC7-BC91-45E2-A14D-FE2AD6AE6868}" destId="{93D8CB7B-F4B9-724B-940B-1E804690E818}" srcOrd="0" destOrd="0" presId="urn:microsoft.com/office/officeart/2005/8/layout/pList1"/>
    <dgm:cxn modelId="{5B7686E2-58C4-B54D-99A9-63D8DF58D83F}" type="presOf" srcId="{34366824-44D0-48AD-9B73-CCE054D51B9C}" destId="{70D4CCA7-97B9-5448-9F19-996A18E881B6}" srcOrd="0" destOrd="0" presId="urn:microsoft.com/office/officeart/2005/8/layout/pList1"/>
    <dgm:cxn modelId="{806CB0F9-3A44-014A-B394-004E6DA60E21}" type="presOf" srcId="{C83F7F67-9103-4B31-B11C-E667BD0AF776}" destId="{55641435-87F1-B64C-81BD-DBD39A480A69}" srcOrd="0" destOrd="1" presId="urn:microsoft.com/office/officeart/2005/8/layout/pList1"/>
    <dgm:cxn modelId="{6CDC73FF-D1E0-4CD1-91E2-BBD90C8AD383}" srcId="{F4881856-ECBE-404B-814B-B03A489C45AD}" destId="{C83F7F67-9103-4B31-B11C-E667BD0AF776}" srcOrd="0" destOrd="0" parTransId="{21349D86-AA71-42C5-B709-E3A557333463}" sibTransId="{D13EB651-770A-453E-B85A-97FCD138E58B}"/>
    <dgm:cxn modelId="{911BB53F-6A4A-3448-9481-3A1D5D3F9EC8}" type="presParOf" srcId="{70D4CCA7-97B9-5448-9F19-996A18E881B6}" destId="{47B6EB0C-F211-444B-ABAA-8F953BF9147F}" srcOrd="0" destOrd="0" presId="urn:microsoft.com/office/officeart/2005/8/layout/pList1"/>
    <dgm:cxn modelId="{4235A616-D9B6-B14B-AB99-BD38CE1385E5}" type="presParOf" srcId="{47B6EB0C-F211-444B-ABAA-8F953BF9147F}" destId="{141137AC-2E26-CE43-B7A5-93CDDB00ED84}" srcOrd="0" destOrd="0" presId="urn:microsoft.com/office/officeart/2005/8/layout/pList1"/>
    <dgm:cxn modelId="{ABF0D579-650D-F24D-A3CA-7740BB676779}" type="presParOf" srcId="{47B6EB0C-F211-444B-ABAA-8F953BF9147F}" destId="{55641435-87F1-B64C-81BD-DBD39A480A69}" srcOrd="1" destOrd="0" presId="urn:microsoft.com/office/officeart/2005/8/layout/pList1"/>
    <dgm:cxn modelId="{8EDC9DCD-EFC0-DC4B-AAEE-DA48B2C368E7}" type="presParOf" srcId="{70D4CCA7-97B9-5448-9F19-996A18E881B6}" destId="{B45EB404-82CE-604E-BBEB-F4951B1887EB}" srcOrd="1" destOrd="0" presId="urn:microsoft.com/office/officeart/2005/8/layout/pList1"/>
    <dgm:cxn modelId="{A9F8B204-BBDA-A744-B3CB-2C40E8123D35}" type="presParOf" srcId="{70D4CCA7-97B9-5448-9F19-996A18E881B6}" destId="{B35D2033-53C1-674E-9B02-93115A5D8B30}" srcOrd="2" destOrd="0" presId="urn:microsoft.com/office/officeart/2005/8/layout/pList1"/>
    <dgm:cxn modelId="{13C70DDC-C771-0048-AAAA-288CC2D42257}" type="presParOf" srcId="{B35D2033-53C1-674E-9B02-93115A5D8B30}" destId="{11ABADBC-8E1A-7B44-814C-322F5AD407E8}" srcOrd="0" destOrd="0" presId="urn:microsoft.com/office/officeart/2005/8/layout/pList1"/>
    <dgm:cxn modelId="{7080F12F-40DC-D841-8403-2066D8EAB844}" type="presParOf" srcId="{B35D2033-53C1-674E-9B02-93115A5D8B30}" destId="{A1F66455-5C54-AB4E-B061-67212767275E}" srcOrd="1" destOrd="0" presId="urn:microsoft.com/office/officeart/2005/8/layout/pList1"/>
    <dgm:cxn modelId="{6A352015-7A07-4144-8BD7-D20F57F37C4A}" type="presParOf" srcId="{70D4CCA7-97B9-5448-9F19-996A18E881B6}" destId="{93D8CB7B-F4B9-724B-940B-1E804690E818}" srcOrd="3" destOrd="0" presId="urn:microsoft.com/office/officeart/2005/8/layout/pList1"/>
    <dgm:cxn modelId="{BBD90774-B9DA-CC4D-B57E-E4CFCA4620A2}" type="presParOf" srcId="{70D4CCA7-97B9-5448-9F19-996A18E881B6}" destId="{BE891230-39C6-FF4B-A3CA-D5A756452CC3}" srcOrd="4" destOrd="0" presId="urn:microsoft.com/office/officeart/2005/8/layout/pList1"/>
    <dgm:cxn modelId="{B4FC2756-94D4-1E44-AEA4-DC8F5634758A}" type="presParOf" srcId="{BE891230-39C6-FF4B-A3CA-D5A756452CC3}" destId="{94BBCAB4-ACEE-7B49-88DD-96F3E4E33C4F}" srcOrd="0" destOrd="0" presId="urn:microsoft.com/office/officeart/2005/8/layout/pList1"/>
    <dgm:cxn modelId="{7FEF5C77-BDAE-DA4D-936B-0A1238C81154}" type="presParOf" srcId="{BE891230-39C6-FF4B-A3CA-D5A756452CC3}" destId="{C1F0841B-4016-174D-95B2-9FA5145F657F}" srcOrd="1" destOrd="0" presId="urn:microsoft.com/office/officeart/2005/8/layout/pList1"/>
    <dgm:cxn modelId="{A6500A38-2B05-3343-B40A-964F631B2AEB}" type="presParOf" srcId="{70D4CCA7-97B9-5448-9F19-996A18E881B6}" destId="{E1586D87-BB0B-EF4C-AEE5-B324405DD582}" srcOrd="5" destOrd="0" presId="urn:microsoft.com/office/officeart/2005/8/layout/pList1"/>
    <dgm:cxn modelId="{8C260186-3739-A142-97AA-E5A2EB98F613}" type="presParOf" srcId="{70D4CCA7-97B9-5448-9F19-996A18E881B6}" destId="{BC3BB993-A390-E54D-835E-0F761297E1FA}" srcOrd="6" destOrd="0" presId="urn:microsoft.com/office/officeart/2005/8/layout/pList1"/>
    <dgm:cxn modelId="{19E01F76-AC4C-674A-BF4B-EA53F5E1138E}" type="presParOf" srcId="{BC3BB993-A390-E54D-835E-0F761297E1FA}" destId="{6DCB1EB7-6CA8-EE46-932C-9CD5E0A414C4}" srcOrd="0" destOrd="0" presId="urn:microsoft.com/office/officeart/2005/8/layout/pList1"/>
    <dgm:cxn modelId="{73EF217B-B235-3B46-81CF-8317D337D2C5}" type="presParOf" srcId="{BC3BB993-A390-E54D-835E-0F761297E1FA}" destId="{DA14F48A-5EA3-DA4E-9A61-37CA7DE0F460}" srcOrd="1" destOrd="0" presId="urn:microsoft.com/office/officeart/2005/8/layout/pList1"/>
    <dgm:cxn modelId="{4EC2AF4E-A964-AA4E-A355-B07524BE18D1}" type="presParOf" srcId="{70D4CCA7-97B9-5448-9F19-996A18E881B6}" destId="{63995829-0690-684A-ADBD-7C32BA6473E7}" srcOrd="7" destOrd="0" presId="urn:microsoft.com/office/officeart/2005/8/layout/pList1"/>
    <dgm:cxn modelId="{AEBF3EC0-C7C4-A846-8D7B-3F8A29AF54B0}" type="presParOf" srcId="{70D4CCA7-97B9-5448-9F19-996A18E881B6}" destId="{4AA9FFDA-F20C-6D45-B96E-FAE2EB5E947F}" srcOrd="8" destOrd="0" presId="urn:microsoft.com/office/officeart/2005/8/layout/pList1"/>
    <dgm:cxn modelId="{BFC06E4D-D7B1-0443-8F2A-E71754F0A04F}" type="presParOf" srcId="{4AA9FFDA-F20C-6D45-B96E-FAE2EB5E947F}" destId="{D7EED11B-F872-5C44-BD31-F88EBBB7A015}" srcOrd="0" destOrd="0" presId="urn:microsoft.com/office/officeart/2005/8/layout/pList1"/>
    <dgm:cxn modelId="{A55D5F05-CC39-5345-98D4-6356D09E4F2F}" type="presParOf" srcId="{4AA9FFDA-F20C-6D45-B96E-FAE2EB5E947F}" destId="{F6C176AB-9277-2A43-9DD6-4A843BE2491A}" srcOrd="1" destOrd="0" presId="urn:microsoft.com/office/officeart/2005/8/layout/pList1"/>
    <dgm:cxn modelId="{91E9CBE7-045C-C640-9FF5-307FCB562E3D}" type="presParOf" srcId="{70D4CCA7-97B9-5448-9F19-996A18E881B6}" destId="{5E6FB4C1-B79B-114A-ABEB-4361B2ABF5DF}" srcOrd="9" destOrd="0" presId="urn:microsoft.com/office/officeart/2005/8/layout/pList1"/>
    <dgm:cxn modelId="{98E85058-684D-1645-B440-F0A82EF82CC5}" type="presParOf" srcId="{70D4CCA7-97B9-5448-9F19-996A18E881B6}" destId="{AE89F4A1-D055-244A-A7D5-86CB099BC718}" srcOrd="10" destOrd="0" presId="urn:microsoft.com/office/officeart/2005/8/layout/pList1"/>
    <dgm:cxn modelId="{04B859C8-AA63-5441-AD34-EB81AE1D557B}" type="presParOf" srcId="{AE89F4A1-D055-244A-A7D5-86CB099BC718}" destId="{3A5D00F3-E557-4043-BFD4-4BCB2129D66B}" srcOrd="0" destOrd="0" presId="urn:microsoft.com/office/officeart/2005/8/layout/pList1"/>
    <dgm:cxn modelId="{512BB64F-7CC0-E94D-9041-A657C08D831F}" type="presParOf" srcId="{AE89F4A1-D055-244A-A7D5-86CB099BC718}" destId="{46350007-635D-B940-8623-71F09A331A90}" srcOrd="1" destOrd="0" presId="urn:microsoft.com/office/officeart/2005/8/layout/pList1"/>
    <dgm:cxn modelId="{C4A5D9E6-EAF8-9E4A-9930-B3BCFE005B3C}" type="presParOf" srcId="{70D4CCA7-97B9-5448-9F19-996A18E881B6}" destId="{7447BF9B-AC2E-B148-9DCD-A333EA53860F}" srcOrd="11" destOrd="0" presId="urn:microsoft.com/office/officeart/2005/8/layout/pList1"/>
    <dgm:cxn modelId="{B4A33A8A-94C9-B147-AAA6-D55192E1052F}" type="presParOf" srcId="{70D4CCA7-97B9-5448-9F19-996A18E881B6}" destId="{B64FBB03-16F1-7E4D-B00B-30948B2057AA}" srcOrd="12" destOrd="0" presId="urn:microsoft.com/office/officeart/2005/8/layout/pList1"/>
    <dgm:cxn modelId="{15E06494-BE5A-A74A-993B-110496C14122}" type="presParOf" srcId="{B64FBB03-16F1-7E4D-B00B-30948B2057AA}" destId="{8700BD0C-1589-BE42-89D2-61263FF5C72E}" srcOrd="0" destOrd="0" presId="urn:microsoft.com/office/officeart/2005/8/layout/pList1"/>
    <dgm:cxn modelId="{A41883D7-B975-5045-98E6-6E1FA4F6AC3A}" type="presParOf" srcId="{B64FBB03-16F1-7E4D-B00B-30948B2057AA}" destId="{96C47B17-53F9-A441-A1D6-7E0D065EA05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FA384-5F00-4FCB-80EC-AFD0A0CF60A3}">
      <dsp:nvSpPr>
        <dsp:cNvPr id="0" name=""/>
        <dsp:cNvSpPr/>
      </dsp:nvSpPr>
      <dsp:spPr>
        <a:xfrm>
          <a:off x="917592" y="1257"/>
          <a:ext cx="6660227" cy="732264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verpass Medium" panose="020B0604020202020204" charset="0"/>
            </a:rPr>
            <a:t>BSc Computer Science</a:t>
          </a:r>
        </a:p>
      </dsp:txBody>
      <dsp:txXfrm>
        <a:off x="953338" y="37003"/>
        <a:ext cx="6588735" cy="660772"/>
      </dsp:txXfrm>
    </dsp:sp>
    <dsp:sp modelId="{56DAA048-BC73-46DF-92F6-37803DDECDA5}">
      <dsp:nvSpPr>
        <dsp:cNvPr id="0" name=""/>
        <dsp:cNvSpPr/>
      </dsp:nvSpPr>
      <dsp:spPr>
        <a:xfrm>
          <a:off x="917592" y="770135"/>
          <a:ext cx="6660227" cy="73226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verpass Medium" panose="020B0604020202020204" charset="0"/>
            </a:rPr>
            <a:t>BSc Computer Science (Cyber Security)</a:t>
          </a:r>
        </a:p>
      </dsp:txBody>
      <dsp:txXfrm>
        <a:off x="953338" y="805881"/>
        <a:ext cx="6588735" cy="660772"/>
      </dsp:txXfrm>
    </dsp:sp>
    <dsp:sp modelId="{644D2FBB-B97E-40E4-963C-AFA66538787D}">
      <dsp:nvSpPr>
        <dsp:cNvPr id="0" name=""/>
        <dsp:cNvSpPr/>
      </dsp:nvSpPr>
      <dsp:spPr>
        <a:xfrm>
          <a:off x="917592" y="1539013"/>
          <a:ext cx="6660227" cy="732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verpass Medium" panose="020B0604020202020204" charset="0"/>
            </a:rPr>
            <a:t>BSc Artificial Intelligence</a:t>
          </a:r>
        </a:p>
      </dsp:txBody>
      <dsp:txXfrm>
        <a:off x="953338" y="1574759"/>
        <a:ext cx="6588735" cy="660772"/>
      </dsp:txXfrm>
    </dsp:sp>
    <dsp:sp modelId="{5B03F4F8-03EC-436D-95B6-9B26DBC54A19}">
      <dsp:nvSpPr>
        <dsp:cNvPr id="0" name=""/>
        <dsp:cNvSpPr/>
      </dsp:nvSpPr>
      <dsp:spPr>
        <a:xfrm>
          <a:off x="917592" y="2307891"/>
          <a:ext cx="6660227" cy="732264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Overpass Medium" panose="020B0604020202020204" charset="0"/>
            </a:rPr>
            <a:t>BSc Software Engineering</a:t>
          </a:r>
        </a:p>
      </dsp:txBody>
      <dsp:txXfrm>
        <a:off x="953338" y="2343637"/>
        <a:ext cx="6588735" cy="660772"/>
      </dsp:txXfrm>
    </dsp:sp>
    <dsp:sp modelId="{959B8053-15FD-4187-A78E-8B0F9EB93E0B}">
      <dsp:nvSpPr>
        <dsp:cNvPr id="0" name=""/>
        <dsp:cNvSpPr/>
      </dsp:nvSpPr>
      <dsp:spPr>
        <a:xfrm>
          <a:off x="917592" y="3076768"/>
          <a:ext cx="6660227" cy="73226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Overpass Medium" panose="020B0604020202020204" charset="0"/>
            </a:rPr>
            <a:t>BSc Business Information Technology</a:t>
          </a:r>
        </a:p>
      </dsp:txBody>
      <dsp:txXfrm>
        <a:off x="953338" y="3112514"/>
        <a:ext cx="6588735" cy="660772"/>
      </dsp:txXfrm>
    </dsp:sp>
    <dsp:sp modelId="{B2ADBFF9-364C-4C72-885F-E75BD13D7F93}">
      <dsp:nvSpPr>
        <dsp:cNvPr id="0" name=""/>
        <dsp:cNvSpPr/>
      </dsp:nvSpPr>
      <dsp:spPr>
        <a:xfrm>
          <a:off x="917592" y="3845646"/>
          <a:ext cx="6660227" cy="732264"/>
        </a:xfrm>
        <a:prstGeom prst="roundRect">
          <a:avLst/>
        </a:prstGeom>
        <a:solidFill>
          <a:schemeClr val="tx1">
            <a:lumMod val="10000"/>
            <a:lumOff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solidFill>
                <a:schemeClr val="tx1"/>
              </a:solidFill>
              <a:latin typeface="Overpass Medium" panose="020B0604020202020204" charset="0"/>
            </a:rPr>
            <a:t>BSc Data Sciences </a:t>
          </a:r>
          <a:r>
            <a:rPr lang="en-US" sz="2000" kern="1200" dirty="0">
              <a:solidFill>
                <a:schemeClr val="tx1"/>
              </a:solidFill>
              <a:latin typeface="Overpass Medium" panose="020B0604020202020204" charset="0"/>
            </a:rPr>
            <a:t>→ School of Mathematics, Statistics &amp; Actuarial Sciences</a:t>
          </a:r>
          <a:endParaRPr lang="en-GB" sz="2000" kern="1200" dirty="0">
            <a:solidFill>
              <a:schemeClr val="tx1"/>
            </a:solidFill>
            <a:latin typeface="Overpass Medium" panose="020B0604020202020204" charset="0"/>
          </a:endParaRPr>
        </a:p>
      </dsp:txBody>
      <dsp:txXfrm>
        <a:off x="953338" y="3881392"/>
        <a:ext cx="6588735" cy="6607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137AC-2E26-CE43-B7A5-93CDDB00ED84}">
      <dsp:nvSpPr>
        <dsp:cNvPr id="0" name=""/>
        <dsp:cNvSpPr/>
      </dsp:nvSpPr>
      <dsp:spPr>
        <a:xfrm>
          <a:off x="708379" y="81159"/>
          <a:ext cx="1246859" cy="118465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641435-87F1-B64C-81BD-DBD39A480A69}">
      <dsp:nvSpPr>
        <dsp:cNvPr id="0" name=""/>
        <dsp:cNvSpPr/>
      </dsp:nvSpPr>
      <dsp:spPr>
        <a:xfrm>
          <a:off x="819245" y="1257341"/>
          <a:ext cx="1719378" cy="6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Weekly</a:t>
          </a:r>
          <a:r>
            <a:rPr lang="en-US" sz="1600" kern="1200" baseline="0" dirty="0"/>
            <a:t> employability sessions</a:t>
          </a:r>
          <a:endParaRPr lang="en-US" sz="16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800" kern="1200" dirty="0"/>
        </a:p>
      </dsp:txBody>
      <dsp:txXfrm>
        <a:off x="819245" y="1257341"/>
        <a:ext cx="1719378" cy="637889"/>
      </dsp:txXfrm>
    </dsp:sp>
    <dsp:sp modelId="{11ABADBC-8E1A-7B44-814C-322F5AD407E8}">
      <dsp:nvSpPr>
        <dsp:cNvPr id="0" name=""/>
        <dsp:cNvSpPr/>
      </dsp:nvSpPr>
      <dsp:spPr>
        <a:xfrm>
          <a:off x="3019821" y="98088"/>
          <a:ext cx="1124061" cy="118465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66455-5C54-AB4E-B061-67212767275E}">
      <dsp:nvSpPr>
        <dsp:cNvPr id="0" name=""/>
        <dsp:cNvSpPr/>
      </dsp:nvSpPr>
      <dsp:spPr>
        <a:xfrm>
          <a:off x="2710634" y="1257341"/>
          <a:ext cx="1979503" cy="6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Appointments</a:t>
          </a:r>
          <a:r>
            <a:rPr lang="en-US" sz="1600" kern="1200" dirty="0"/>
            <a:t> with the team 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800" kern="1200" dirty="0"/>
        </a:p>
      </dsp:txBody>
      <dsp:txXfrm>
        <a:off x="2710634" y="1257341"/>
        <a:ext cx="1979503" cy="637889"/>
      </dsp:txXfrm>
    </dsp:sp>
    <dsp:sp modelId="{94BBCAB4-ACEE-7B49-88DD-96F3E4E33C4F}">
      <dsp:nvSpPr>
        <dsp:cNvPr id="0" name=""/>
        <dsp:cNvSpPr/>
      </dsp:nvSpPr>
      <dsp:spPr>
        <a:xfrm>
          <a:off x="5000944" y="85649"/>
          <a:ext cx="1312247" cy="1184652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0841B-4016-174D-95B2-9FA5145F657F}">
      <dsp:nvSpPr>
        <dsp:cNvPr id="0" name=""/>
        <dsp:cNvSpPr/>
      </dsp:nvSpPr>
      <dsp:spPr>
        <a:xfrm>
          <a:off x="4862147" y="1257341"/>
          <a:ext cx="1719378" cy="6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Practise</a:t>
          </a:r>
          <a:r>
            <a:rPr lang="en-US" sz="1600" kern="1200" dirty="0"/>
            <a:t> </a:t>
          </a:r>
          <a:r>
            <a:rPr lang="en-US" sz="1600" kern="1200" baseline="0" dirty="0"/>
            <a:t>Interviews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4862147" y="1257341"/>
        <a:ext cx="1719378" cy="637889"/>
      </dsp:txXfrm>
    </dsp:sp>
    <dsp:sp modelId="{6DCB1EB7-6CA8-EE46-932C-9CD5E0A414C4}">
      <dsp:nvSpPr>
        <dsp:cNvPr id="0" name=""/>
        <dsp:cNvSpPr/>
      </dsp:nvSpPr>
      <dsp:spPr>
        <a:xfrm>
          <a:off x="238256" y="2067168"/>
          <a:ext cx="1250091" cy="1184652"/>
        </a:xfrm>
        <a:prstGeom prst="round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4F48A-5EA3-DA4E-9A61-37CA7DE0F460}">
      <dsp:nvSpPr>
        <dsp:cNvPr id="0" name=""/>
        <dsp:cNvSpPr/>
      </dsp:nvSpPr>
      <dsp:spPr>
        <a:xfrm>
          <a:off x="3613" y="3251820"/>
          <a:ext cx="1719378" cy="6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Employer</a:t>
          </a:r>
          <a:r>
            <a:rPr lang="en-US" sz="1600" kern="1200" baseline="0" dirty="0"/>
            <a:t> events and sessions</a:t>
          </a:r>
          <a:endParaRPr lang="en-US" sz="1600" kern="1200" dirty="0"/>
        </a:p>
      </dsp:txBody>
      <dsp:txXfrm>
        <a:off x="3613" y="3251820"/>
        <a:ext cx="1719378" cy="637889"/>
      </dsp:txXfrm>
    </dsp:sp>
    <dsp:sp modelId="{D7EED11B-F872-5C44-BD31-F88EBBB7A015}">
      <dsp:nvSpPr>
        <dsp:cNvPr id="0" name=""/>
        <dsp:cNvSpPr/>
      </dsp:nvSpPr>
      <dsp:spPr>
        <a:xfrm>
          <a:off x="2014335" y="2067168"/>
          <a:ext cx="1480711" cy="1184652"/>
        </a:xfrm>
        <a:prstGeom prst="round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176AB-9277-2A43-9DD6-4A843BE2491A}">
      <dsp:nvSpPr>
        <dsp:cNvPr id="0" name=""/>
        <dsp:cNvSpPr/>
      </dsp:nvSpPr>
      <dsp:spPr>
        <a:xfrm>
          <a:off x="1895002" y="3251820"/>
          <a:ext cx="1719378" cy="6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Application</a:t>
          </a:r>
          <a:r>
            <a:rPr lang="en-US" sz="1600" kern="1200" baseline="0" dirty="0"/>
            <a:t> and CV support</a:t>
          </a:r>
          <a:endParaRPr lang="en-US" sz="1600" kern="1200" dirty="0"/>
        </a:p>
      </dsp:txBody>
      <dsp:txXfrm>
        <a:off x="1895002" y="3251820"/>
        <a:ext cx="1719378" cy="637889"/>
      </dsp:txXfrm>
    </dsp:sp>
    <dsp:sp modelId="{3A5D00F3-E557-4043-BFD4-4BCB2129D66B}">
      <dsp:nvSpPr>
        <dsp:cNvPr id="0" name=""/>
        <dsp:cNvSpPr/>
      </dsp:nvSpPr>
      <dsp:spPr>
        <a:xfrm>
          <a:off x="4019203" y="2067168"/>
          <a:ext cx="1253753" cy="1184652"/>
        </a:xfrm>
        <a:prstGeom prst="round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50007-635D-B940-8623-71F09A331A90}">
      <dsp:nvSpPr>
        <dsp:cNvPr id="0" name=""/>
        <dsp:cNvSpPr/>
      </dsp:nvSpPr>
      <dsp:spPr>
        <a:xfrm>
          <a:off x="3786391" y="3251820"/>
          <a:ext cx="1719378" cy="6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baseline="0" dirty="0"/>
            <a:t>Online assessments and video interview help</a:t>
          </a:r>
        </a:p>
      </dsp:txBody>
      <dsp:txXfrm>
        <a:off x="3786391" y="3251820"/>
        <a:ext cx="1719378" cy="637889"/>
      </dsp:txXfrm>
    </dsp:sp>
    <dsp:sp modelId="{8700BD0C-1589-BE42-89D2-61263FF5C72E}">
      <dsp:nvSpPr>
        <dsp:cNvPr id="0" name=""/>
        <dsp:cNvSpPr/>
      </dsp:nvSpPr>
      <dsp:spPr>
        <a:xfrm>
          <a:off x="5872998" y="2067168"/>
          <a:ext cx="1328942" cy="1184652"/>
        </a:xfrm>
        <a:prstGeom prst="round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C47B17-53F9-A441-A1D6-7E0D065EA050}">
      <dsp:nvSpPr>
        <dsp:cNvPr id="0" name=""/>
        <dsp:cNvSpPr/>
      </dsp:nvSpPr>
      <dsp:spPr>
        <a:xfrm>
          <a:off x="5677780" y="3251820"/>
          <a:ext cx="1719378" cy="63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Assessment </a:t>
          </a:r>
          <a:r>
            <a:rPr lang="en-US" sz="1800" kern="1200" dirty="0" err="1"/>
            <a:t>centre</a:t>
          </a:r>
          <a:r>
            <a:rPr lang="en-US" sz="1800" kern="1200" dirty="0"/>
            <a:t> help</a:t>
          </a:r>
        </a:p>
      </dsp:txBody>
      <dsp:txXfrm>
        <a:off x="5677780" y="3251820"/>
        <a:ext cx="1719378" cy="63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0E65C-8EB7-EC4F-8F54-FE9FFD46986F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630AC-6E4C-1945-B186-5F501D754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3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chart" Target="../charts/chart2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3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3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4A0A9-65E0-D340-E996-78C34447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509E0A0-1AE4-A9C0-AD2F-2CA577745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1813A45-0BA1-690E-D4B4-123A5E283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D4673-115A-9026-5DB8-1B4248F4B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85106C0-88D2-A925-AAD9-9ECE778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8790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0FB6D0-6320-92AE-E7DA-DC656763F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5A1EE52-8A80-C5CB-35F9-F0047284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475E0-FE9D-217C-C821-B285CEF6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5C8FE-2B7B-86F1-F1CB-4CD453AC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60BA0D0-FF80-6BD5-E0AF-849FA7EAC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0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CE98CE-E6B1-EAE5-16DF-9A3617430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AF11BFC-F88B-6D81-1B9D-B2A71AE3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05755-8495-C8D5-AB0D-04FB927B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910C6-7769-C2B5-FCEA-46DCE0E70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61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04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63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83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36438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B28D9-BB8E-CBDA-E864-E8FCF67A0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24C9048-BB85-2F54-E8DA-83F2FD06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B5E81FCE-605A-3FB0-3DF0-70CAAC6F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2ED64FC8-2263-3A43-DB30-3A29738E8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6F1DE-F3CF-94A9-07BA-1EAEE8399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6637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5CB18-7EFD-D20F-C0F7-4E3FB22AA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6DC6C3-0411-B839-E141-FF9178A6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9C7E824-6A00-3EB4-DEC7-DF033774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1DB54A30-E324-9817-8335-53A1CE0D1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D76B9BF-A377-9449-7A6D-56AD7D27B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0CE64-07D8-193D-51D5-9965DFE5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87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5241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3709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42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DE6D906-0F76-A069-F8B3-460F792608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323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AB09399-9B3A-491E-4063-1F0848466A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0"/>
            <a:ext cx="48402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53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D7C2E8-2D38-4B48-4DEA-CA6AE7C4B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468385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63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E7BA065-ED23-1599-3BEE-FF14FFBD0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4808" y="-6981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225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1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338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3FACA-D339-141A-E443-A492FAAAB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C63AD018-987C-8689-B8B0-6BD4BCBF1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E844-A38D-1F00-9833-5BA8774E7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54A43-F817-CB54-A5EE-1392C1F75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F90DA3B-0EB9-0376-08AC-08DE3F182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90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1680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95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5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32B712-B30D-293E-C6B7-B286C41A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0E35EF2-38CF-E504-869B-28352510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B47C2-0B89-E08F-4E88-F7A703B0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D0523-5AAC-A7E7-CBC6-C8F24079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71C44C-24F1-2BDA-3B6B-E689DA14C9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541458"/>
              </p:ext>
            </p:extLst>
          </p:nvPr>
        </p:nvGraphicFramePr>
        <p:xfrm>
          <a:off x="5534142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C1492B-3FD8-30DC-327A-853554B859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8266906"/>
              </p:ext>
            </p:extLst>
          </p:nvPr>
        </p:nvGraphicFramePr>
        <p:xfrm>
          <a:off x="305436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130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9255A-D365-0380-F556-B250A53F0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8B3B05-1EA9-7F74-CAFB-42935550D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ADD9B-355E-97C8-66E0-C23C4B2D4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838A1-425A-0BF9-E63E-30387BE43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94DA17-D6E5-C591-823A-95E30F450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8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97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5476D-750E-DEB9-DBE4-82B11E44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67B18FB-6188-D4EF-BF03-CF898D20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1F54CD-300A-A3AB-38F7-922577DC2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863D5D-6473-730D-AD48-97C43472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721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0FCA3-0DA9-7373-D788-81FEE803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3D273F5-A454-E6C9-CCD3-BC4400DB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42E71-A645-6640-CBCD-62EB6507A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EE0F0-700C-82A8-3DBD-2B7C84335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35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61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45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90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63352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2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020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9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287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riple Text &amp;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804FE-810D-2D47-D26B-D6A75E59F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1F559438-3A59-CAE3-AC9E-82ED0E6E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9584-28D8-FE26-9A59-4417233E5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AB609-3531-DA1C-133F-7D5E9BE2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769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799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52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26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002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6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18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195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 Black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429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462F0EF-C70D-F224-B6F1-BDE5C2F3EE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3687" y="1"/>
            <a:ext cx="4819426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4CD2D-C237-1323-E0AD-9DCBB802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8368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 Black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72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 Black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95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EB28F4-E0E4-B0B5-746A-50A38B9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1525A05-B8A1-3918-AFB4-A7B1971BF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43A14-786E-D99F-7075-157250C6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356C-A596-B3AD-1175-FAF67AB6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111166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267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2FD7-5968-486B-3A99-051911369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342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rang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171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339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24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46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rpl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 Black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 Black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8908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BD8CBA-0827-96BA-AE51-49882E95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E6292B5-CA87-57B5-D0C7-980C00E1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93151-76B9-08DC-F6B2-C3C85215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96E9F-2CCF-8EBE-C23F-92F8CE08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F8A6FF-00C5-CDB4-82AB-3FC1E6BBE5E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9778334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42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5F454E-7420-A1C9-9EBD-31BF1E9FF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1558B62-457F-C70B-CB34-6061C705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7CFEC-5909-0651-8E6C-48DBBAC6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219D8-5CFE-F1EF-70C5-EFB77A8F9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2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33B61-243E-23B9-D2B4-D8CBFCA71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7007584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B17C645-6B6B-45D5-D9F7-08BD67D9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2116-9355-9CB2-2F01-0619DAB1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050CF-2A06-92AB-D808-D87D191B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0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5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62197754-6497-4ED7-85BB-FE4DFF167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6C2D2-46BD-B8EB-E875-40920C8E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73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00B66-17D9-8CAC-E74B-FD563050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7112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6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22DB3-A858-6600-467C-36027E6B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46F7EE-BCDD-61F6-1796-F7D2CD36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CD77D6E-DF5B-6243-8C99-D41590D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F06D0B8F-5D8E-97EB-450C-0B61B486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5123BC-862D-CBC0-6A4B-46E623493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ED16297-E14E-76CA-34F8-8E2048D3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14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298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4E997-EF74-3066-3E90-5F29FC288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B69DAB4-6254-5D35-3D24-CBF4B8CFB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8E68861-82CC-CA96-E1AA-410533131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012AF0-7806-4695-4D12-697B57463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925C3F4-DAE6-4949-0DD3-CDC15A7E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3315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8D45A-F361-D5AC-1E73-826ACEC9D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167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6520" y="1312178"/>
            <a:ext cx="1376483" cy="2862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09982" y="4166912"/>
            <a:ext cx="1182017" cy="1196939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186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8006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3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462F0EF-C70D-F224-B6F1-BDE5C2F3EE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3687" y="1"/>
            <a:ext cx="4819426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4CD2D-C237-1323-E0AD-9DCBB802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8368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1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59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A0673A0-B7CD-36BD-6AC5-01F452C6E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970D3-C3B3-CADC-851B-153E62B0B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15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980241" y="3429000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73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2FD7-5968-486B-3A99-051911369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8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96522-04F0-020E-B807-7BEA6646D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888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2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6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3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1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596787-D640-D370-B0D5-5B0A17A4D209}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9062573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99306948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CD527-39BE-1265-E7CC-1AF12893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4B22B-2255-3F9E-86B2-D249966E2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42E8435-EAA8-856C-8B36-D066DD15B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998FF0-82E7-BC57-A0B6-AC1E3923D19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03002157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F240A3-F6BB-402A-1AC4-7AA5562A2B8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0099169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11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560574-F2A9-F8D5-E258-C8876C65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3527EF-CFE3-3C2D-BF02-BA215510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7A036-FA08-A53E-F8D3-92A91B5D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0CB8AB6-2E86-BE40-9FCA-62959624F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612C29-5DA4-9BE3-6133-2697B323EBA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35042838"/>
              </p:ext>
            </p:extLst>
          </p:nvPr>
        </p:nvGraphicFramePr>
        <p:xfrm>
          <a:off x="183142" y="124939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30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6110E-8D86-1D75-C72F-7BD18E87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C31954F-7162-6484-5577-24959535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D8170-8F1E-D45F-96C7-3ACCC34A0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0B94C-70FE-C2B3-544F-BC05EEDF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395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76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4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AD642-D127-DF9C-6319-DACB2F9F6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4FD06-6099-8617-234D-0FB12E32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FA7D6A1-791A-F305-BC35-BC21E6366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4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599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73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597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1798BE-ABFB-ACCA-E11F-7781D6DC5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78DDEB8-683C-24B4-E3E7-A614D818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7895EF-9B57-6A4E-9C72-5A43B1696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9E205128-2EC2-2D1F-65B1-99722776A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C319C-C903-5D7E-1F1B-20835DE5D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182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330B4E-5204-0211-99A1-9BA203007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DD22-6EB4-1B5F-C6DE-4DB25D4F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E4ABC8A-62B0-15C0-ABDD-80F9BA7D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85DB184-0F30-CB3A-E087-D03001E73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EF3E739E-30CA-416E-AF04-7855B4799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2BA596-9572-AF4F-6D25-E7EEEFA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751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5574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276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BAEDF-ABE7-EF0B-601B-8A0AAC9FF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214C0F-D059-C347-E967-2680EB9DB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-36767"/>
            <a:ext cx="4851400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395E4-F1CD-1237-6E72-ADEBD5ADB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8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350DD9-8C7D-2F19-5747-957E48B403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10953"/>
            <a:ext cx="4683360" cy="686895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710E-45FB-411F-45CA-D5BE6FB2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7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B42EB7-A17A-8DCA-FED0-D6DAA415C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1259A-5123-6F99-6F9F-860C5F6AD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2000" cy="3465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96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AD9F4-57C0-090E-748D-A20EA1F1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39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C0A9E-2690-6168-0939-C8CCBFA1D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-36768"/>
            <a:ext cx="1219897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76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FDC55-5D12-D32D-4376-B4E700827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84E02A9-FA85-1C2F-A88E-BF1CCF51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C6FC0-D88C-A2B0-7ED2-632F1660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B00D9-8200-7083-3E4C-439F812E8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03E4DDC-3C45-B3EC-B977-8A6535A923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6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480AD7B-04B2-AB51-832C-2E4D85166D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09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2C25337-6E85-E8DE-103E-0C49904B72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7ACC94-9745-8CD4-77BF-79C7404E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BF0E67D-D45E-EF9F-C1B7-4CC544BCD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4BA49-AB76-E77C-CC32-EF7D16F1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39096-FA27-3C00-96AD-A9C86D32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70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2FCBE-DCE1-6664-F202-BBF161CC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E58FD18-4DD1-5898-AF76-F96434B2C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8C5D6-4EC8-0853-4B22-E151C1A6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93B20C-D031-8873-1608-11CA41B1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154A2A-42CE-2F7C-5972-45A5F381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10075252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859883-B02B-3762-BD8C-4D611062C4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0541780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02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8100D-1841-012D-ADDB-37C09CC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99A3B31-F762-93A1-187D-B85EEB3C6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6E20B-BC50-EBC2-7C66-F8C0245AA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EF9F5-040F-A74D-6646-88DACF773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E9CB1C-A75A-FE36-CEE1-B2B62F47CF5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135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4F47D4-EBA3-7166-5816-3396ECDA7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32A6168-0920-EFCE-8340-23B347A1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F307F-4A56-4F42-CFF8-009DF3E14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9575E6-F3B8-2F86-A967-843A91E11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39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38819-058B-3900-DCD1-E9F787B25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B170628-5D6C-968B-78A1-45FF6442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08857-21EE-6D79-83E9-09326AC62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D936F-D6F1-A12E-74B4-5FBC4475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5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07E4F55-60A0-EA97-1403-5F4F6F9793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1"/>
            <a:ext cx="4833452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0A54E-697B-3198-466A-5420857C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6872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9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45B18023-FD0A-559B-73E0-2EA554D3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8F6EF-9D0D-4904-67E1-9844EEC2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0408D-551F-AE72-540C-6490845C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07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0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8420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314C1-813A-EE77-5A02-732B0CE8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6466C9C-C0E7-3CA0-A400-36A03468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0F88A044-DA48-B8FB-9CCC-8ED7D9C2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06073"/>
            <a:ext cx="5504036" cy="7004716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6821953-72FB-C880-412C-6AC9C5BD6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BB8B1-C9DB-8F37-FD67-F1F776BC2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319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90DFAB-38F3-676D-1D1E-AD1F40E11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D761C9-C496-030F-C3B7-6F0266B5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2DB8470-E47E-4B63-73C5-2627E8DE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4BB3D78A-5766-3470-8559-75482A095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17948"/>
            <a:ext cx="5504036" cy="7004716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879F4148-34FD-984F-55A1-379407F0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5AAF3-C281-8991-8DBC-75B0319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09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605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348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59DA1-FF13-66F2-0CDC-6EF2B1B4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46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F830D3F-CCFE-6856-45CB-7E9D3AC14D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175" y="1"/>
            <a:ext cx="48339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E8D1-331C-29DC-4687-4531D9F62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7830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3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F1BA06-204A-6598-0D89-6726787CEE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67617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3C239-C1ED-AACD-3CB0-C9A2E116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84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F90A1AF-A084-F4CD-26F9-FFB3C35FF5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8825"/>
            <a:ext cx="4683360" cy="68668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13D0E-DE64-2889-AE16-EB8CF4771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337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28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6B50C84-D5CA-9E66-D10D-FA55D2102F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E0E9A-8376-ECC5-DE8F-C08C675E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8"/>
            <a:ext cx="12199189" cy="3445650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0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4B075-4C73-A485-58C7-26D17201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31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A9DE9B-20B2-2A1C-3CDC-24916195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A00DF2CF-0E56-99C7-35F1-F32D6961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8CDD9-4D39-CAD5-453B-40FAF4DC4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D0415-73DD-0AD1-3E4F-6D1A7760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DE175EF-E8C2-CA1F-47E3-5EF7AD0CE2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463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832B3E8-5EC7-CC73-6DB2-627AEE7AC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5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242DA3E-3353-4401-B456-1B523A390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4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4720B-1202-C7A0-3913-67CCE3D9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4623169-97FF-97D3-0F79-FE748B833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87B9B-D4DE-D28E-8344-F8878B8C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B0DAF-8214-7173-11D3-2A1D6062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08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8E7AF-393D-78AC-088E-63D7C6D84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BA5F9EA-BE42-1CBD-5109-A06B2795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2890C-A8DE-DF26-F8EB-47E111860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D4353-2DD1-F4FE-4DDB-0CBD8471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B6576B-4286-888B-A928-FDE05427DC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3727954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7F5171-2680-01AB-E7FD-3640CAC684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8950600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67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40B96B-9369-FC3D-4C45-A9F563805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754A84D-E25D-9B11-CEA1-C239CFE2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5443B-5CA1-02CE-4F95-63C6EF422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77106-45E9-9912-7A92-7F583AA2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D8B9CB-81D7-E6C2-CBDC-9A8053A06D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66176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F57BA-4DDB-7B60-1E41-CC997FB1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9AB0606-ABF4-8750-372A-07DB338FC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9216F-C063-C852-7B1E-76771969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4ABBBF-61A2-B948-3244-CB225AFB4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63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A4A7-5037-56B1-9C75-8EEDF8455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F0912E8-B69A-752E-A557-CAEF65C5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B4506-F5F5-C054-3516-A7F3C60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2FE9-526D-1024-01DE-4EF52BE33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B18DDC-A9A9-AD3F-9BB5-5BEB8A598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C92F8-B5D6-8246-F09E-48F7ED6C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3465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1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53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3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58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85599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DD2F5E-5C94-FE2C-71EC-D721FD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F08111B-3B33-2442-FE10-43B0D7014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2F8B3521-9B55-112C-26B2-D69FDB878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5172638-D6FB-F165-C180-38AAB8A2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2F8B0-39D4-2E78-8C0D-C42F8EDF2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46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D0FF67-D482-CAFE-91ED-68FBFFADE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CCB2C-A782-4413-AAF9-66D0A4AB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51D02E98-ED06-FEF2-4A8A-1DAD9D34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424066AC-A4E4-2E84-1B4F-797B1E621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10603986-0D04-5B6B-E581-AFD22A05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1D228-9FF0-052A-4526-3DB17E2FE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817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tx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786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</a:extLst>
          </p:cNvPr>
          <p:cNvSpPr/>
          <p:nvPr userDrawn="1"/>
        </p:nvSpPr>
        <p:spPr>
          <a:xfrm>
            <a:off x="-55841" y="-14068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bg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70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02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1155B0-9A19-C750-4F67-0D8B2FFAF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36767"/>
            <a:ext cx="4833452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23D45E-DB47-7FFE-1170-108C289B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1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D18639-0772-C6C6-9735-E77C1E0C0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90" y="-1"/>
            <a:ext cx="4683859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 </a:t>
            </a:r>
            <a:r>
              <a:rPr lang="en-GB" sz="1800" b="1" kern="1200" err="1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  <a:endParaRPr lang="en-GB" sz="1800" b="1" kern="1200">
              <a:solidFill>
                <a:schemeClr val="accent1"/>
              </a:solidFill>
              <a:effectLst/>
              <a:latin typeface="Overpass Medium" pitchFamily="2" charset="77"/>
              <a:ea typeface="+mj-ea"/>
              <a:cs typeface="+mj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/>
              <a:t>Sub Title here</a:t>
            </a:r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</a:t>
            </a:r>
            <a:br>
              <a:rPr lang="en-GB"/>
            </a:br>
            <a:r>
              <a:rPr lang="en-GB"/>
              <a:t>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2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579CDA0-2F10-8B14-31D6-03780FF24C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/>
              <a:t>Your Title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243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52AD7-3FED-C7C5-7896-85DCB987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41B57C8-177C-AD08-CB54-262A6741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E0337-DF5D-C210-AB4D-C5C62305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E83FA-1A18-68E3-C5D2-6364A421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89738A-FBF5-035A-4330-3E43DA3E6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411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BEDDE07-8090-8C1A-3144-E82D559C28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26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BE64548-2AF7-37E2-B0A6-B2CAEB1A5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21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65EA2EE-EA81-0F76-BD75-F025053B1DFC}"/>
              </a:ext>
            </a:extLst>
          </p:cNvPr>
          <p:cNvSpPr txBox="1">
            <a:spLocks/>
          </p:cNvSpPr>
          <p:nvPr userDrawn="1"/>
        </p:nvSpPr>
        <p:spPr>
          <a:xfrm>
            <a:off x="837758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F57AFEE-8B92-5CFC-2CC5-42DB0771D1E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8377586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801898A-24A4-08F1-3A4E-49A225DF02F8}"/>
              </a:ext>
            </a:extLst>
          </p:cNvPr>
          <p:cNvSpPr txBox="1">
            <a:spLocks/>
          </p:cNvSpPr>
          <p:nvPr userDrawn="1"/>
        </p:nvSpPr>
        <p:spPr>
          <a:xfrm>
            <a:off x="46435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BADA1FA-F41B-9CE3-85AA-5FAA420CD63E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4640234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AECF39-CEBB-33AD-FED5-1F96777B8F8D}"/>
              </a:ext>
            </a:extLst>
          </p:cNvPr>
          <p:cNvSpPr txBox="1">
            <a:spLocks/>
          </p:cNvSpPr>
          <p:nvPr userDrawn="1"/>
        </p:nvSpPr>
        <p:spPr>
          <a:xfrm>
            <a:off x="928766" y="5143500"/>
            <a:ext cx="2885648" cy="1447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Click here to add text</a:t>
            </a:r>
          </a:p>
          <a:p>
            <a:endParaRPr lang="en-GB" sz="1600" b="0" i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0" i="0">
                <a:latin typeface="Inter" panose="020B0502030000000004" pitchFamily="34" charset="0"/>
                <a:ea typeface="Inter" panose="020B0502030000000004" pitchFamily="34" charset="0"/>
              </a:rPr>
              <a:t>C</a:t>
            </a:r>
            <a:endParaRPr lang="en-US" sz="1600" b="0" i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902882" y="1935376"/>
            <a:ext cx="2885648" cy="28856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519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8F1EC-6648-81BC-1586-779C4A37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BA71108-6665-7855-E00D-EC9866636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CFFB3-CA76-D2E2-183A-6D7592C4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F263DF-875B-AE9F-EB5A-A07EE946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CFD0CF-822D-E27E-A786-8057364D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1172761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441AE3-7A4E-39EE-5C6D-83F8AE9CB6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30682913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7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14AF3-1F3A-264A-7EA0-5C41E1C328B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4EE4CD-386E-BA85-6487-ABDFBEE05FFA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AA8E95-3E2C-B518-D978-EE56EEE72A89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7935-9D09-5144-02EE-C67BAB2C675C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6A27A7-487F-EC0A-F102-F0F6F4E6E4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62892456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209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A6C736-7D84-CB4E-82C3-8E5FE3BFEEA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39217E9-884A-35E6-AAC9-20E6E0EBB1ED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A8165D-EF22-85FF-7A29-A2C7EB9419BE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1283D7-9021-F25C-C4A7-D7ABB00667DB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D4E58B0-45D7-8D35-85AA-42BA68F97758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 flipH="1">
            <a:off x="6287848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2341FB0-2D2A-6EEA-3F0E-62CE6502A619}"/>
              </a:ext>
            </a:extLst>
          </p:cNvPr>
          <p:cNvSpPr txBox="1">
            <a:spLocks/>
          </p:cNvSpPr>
          <p:nvPr userDrawn="1"/>
        </p:nvSpPr>
        <p:spPr>
          <a:xfrm>
            <a:off x="7180250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98C7F09-4F3B-6F67-8588-B3169272A840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 flipH="1">
            <a:off x="6287848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344A802-7ABE-3125-7416-BA5BEECFB253}"/>
              </a:ext>
            </a:extLst>
          </p:cNvPr>
          <p:cNvSpPr txBox="1">
            <a:spLocks/>
          </p:cNvSpPr>
          <p:nvPr userDrawn="1"/>
        </p:nvSpPr>
        <p:spPr>
          <a:xfrm>
            <a:off x="7180250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74B7F89-12F1-106B-033F-4EF604EF2CD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 flipH="1">
            <a:off x="6287848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23FB762-E033-C26F-B9FC-9CD5C5019405}"/>
              </a:ext>
            </a:extLst>
          </p:cNvPr>
          <p:cNvSpPr txBox="1">
            <a:spLocks/>
          </p:cNvSpPr>
          <p:nvPr userDrawn="1"/>
        </p:nvSpPr>
        <p:spPr>
          <a:xfrm>
            <a:off x="7180250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0075B024-56AE-0E38-639D-EC4EF0A217F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 flipH="1">
            <a:off x="6287848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4D25C8B-B43A-F6E7-2055-D3AE1FBF2519}"/>
              </a:ext>
            </a:extLst>
          </p:cNvPr>
          <p:cNvSpPr txBox="1">
            <a:spLocks/>
          </p:cNvSpPr>
          <p:nvPr userDrawn="1"/>
        </p:nvSpPr>
        <p:spPr>
          <a:xfrm>
            <a:off x="7180250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66E9BAF-87B9-7C2F-D32B-BFE387F61A8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 flipH="1">
            <a:off x="1064712" y="5558480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9E01960-4800-F745-44F2-DB9EB84A161F}"/>
              </a:ext>
            </a:extLst>
          </p:cNvPr>
          <p:cNvSpPr txBox="1">
            <a:spLocks/>
          </p:cNvSpPr>
          <p:nvPr userDrawn="1"/>
        </p:nvSpPr>
        <p:spPr>
          <a:xfrm>
            <a:off x="1957114" y="5751297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8662CE0-CA1F-0463-0385-6ECD48DE243D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 flipH="1">
            <a:off x="1064712" y="435412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FD7D4B6-D6A4-4453-3752-EF68F71C7B12}"/>
              </a:ext>
            </a:extLst>
          </p:cNvPr>
          <p:cNvSpPr txBox="1">
            <a:spLocks/>
          </p:cNvSpPr>
          <p:nvPr userDrawn="1"/>
        </p:nvSpPr>
        <p:spPr>
          <a:xfrm>
            <a:off x="1957114" y="454694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85610DA-15D1-66A1-72E1-65CD6FCDADE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 flipH="1">
            <a:off x="1064712" y="3149771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DC68646-A063-8EE5-1AAC-21106E73455B}"/>
              </a:ext>
            </a:extLst>
          </p:cNvPr>
          <p:cNvSpPr txBox="1">
            <a:spLocks/>
          </p:cNvSpPr>
          <p:nvPr userDrawn="1"/>
        </p:nvSpPr>
        <p:spPr>
          <a:xfrm>
            <a:off x="1957114" y="3342589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A8D0AA5-B6D4-34A5-02C4-C6D15365676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1064712" y="1945416"/>
            <a:ext cx="703135" cy="703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F9C957-D214-B5FB-4786-601289F234A9}"/>
              </a:ext>
            </a:extLst>
          </p:cNvPr>
          <p:cNvSpPr txBox="1">
            <a:spLocks/>
          </p:cNvSpPr>
          <p:nvPr userDrawn="1"/>
        </p:nvSpPr>
        <p:spPr>
          <a:xfrm>
            <a:off x="1957114" y="2138233"/>
            <a:ext cx="3594100" cy="317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Spectral Light" panose="02020302060000000000" pitchFamily="18" charset="77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>
                <a:latin typeface="Overpass Medium" pitchFamily="2" charset="77"/>
                <a:ea typeface="Inter" panose="020B0502030000000004" pitchFamily="34" charset="0"/>
              </a:rPr>
              <a:t>Click here to edit text</a:t>
            </a:r>
            <a:endParaRPr lang="en-US" sz="1600" b="0" i="0">
              <a:latin typeface="Overpass Medium" pitchFamily="2" charset="77"/>
              <a:ea typeface="Inter" panose="020B0502030000000004" pitchFamily="34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/>
              <a:t>Click here to add text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0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20" r:id="rId17"/>
    <p:sldLayoutId id="2147483716" r:id="rId18"/>
    <p:sldLayoutId id="2147483717" r:id="rId19"/>
    <p:sldLayoutId id="2147483721" r:id="rId20"/>
    <p:sldLayoutId id="2147483714" r:id="rId21"/>
    <p:sldLayoutId id="2147483691" r:id="rId22"/>
    <p:sldLayoutId id="2147483661" r:id="rId23"/>
    <p:sldLayoutId id="2147483692" r:id="rId24"/>
    <p:sldLayoutId id="2147483697" r:id="rId25"/>
    <p:sldLayoutId id="2147483694" r:id="rId26"/>
    <p:sldLayoutId id="2147483695" r:id="rId27"/>
    <p:sldLayoutId id="2147483696" r:id="rId28"/>
    <p:sldLayoutId id="2147483650" r:id="rId29"/>
    <p:sldLayoutId id="2147483671" r:id="rId30"/>
    <p:sldLayoutId id="2147483672" r:id="rId31"/>
    <p:sldLayoutId id="2147483812" r:id="rId32"/>
    <p:sldLayoutId id="2147483673" r:id="rId33"/>
    <p:sldLayoutId id="2147483676" r:id="rId34"/>
    <p:sldLayoutId id="2147483677" r:id="rId35"/>
    <p:sldLayoutId id="2147483678" r:id="rId36"/>
    <p:sldLayoutId id="2147483722" r:id="rId37"/>
    <p:sldLayoutId id="2147483718" r:id="rId38"/>
    <p:sldLayoutId id="2147483723" r:id="rId39"/>
    <p:sldLayoutId id="2147483719" r:id="rId40"/>
    <p:sldLayoutId id="2147483674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1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7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E0BD-37DE-0443-A18F-A17364FA392C}" type="datetimeFigureOut">
              <a:rPr lang="en-US" smtClean="0"/>
              <a:pPr/>
              <a:t>7/14/2023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68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  <p:sldLayoutId id="2147484394" r:id="rId12"/>
    <p:sldLayoutId id="2147484395" r:id="rId13"/>
    <p:sldLayoutId id="2147484396" r:id="rId14"/>
    <p:sldLayoutId id="2147484397" r:id="rId15"/>
    <p:sldLayoutId id="2147484398" r:id="rId16"/>
    <p:sldLayoutId id="2147484399" r:id="rId17"/>
    <p:sldLayoutId id="2147484400" r:id="rId18"/>
    <p:sldLayoutId id="2147484401" r:id="rId19"/>
    <p:sldLayoutId id="214748440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discoveruni.gov.uk/" TargetMode="Externa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9022-8993-2DF1-2338-742352CC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47" y="2100593"/>
            <a:ext cx="5650753" cy="2354735"/>
          </a:xfrm>
        </p:spPr>
        <p:txBody>
          <a:bodyPr/>
          <a:lstStyle/>
          <a:p>
            <a:r>
              <a:rPr lang="en-GB" sz="5000" dirty="0"/>
              <a:t>School of Computing</a:t>
            </a:r>
            <a:br>
              <a:rPr lang="en-GB" sz="5000"/>
            </a:br>
            <a:r>
              <a:rPr lang="en-GB" sz="5000"/>
              <a:t>2023 </a:t>
            </a:r>
            <a:br>
              <a:rPr lang="en-GB" sz="5000" dirty="0"/>
            </a:br>
            <a:endParaRPr lang="en-GB" sz="5000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87C17C7-B8EE-A015-204E-247143F16C42}"/>
              </a:ext>
            </a:extLst>
          </p:cNvPr>
          <p:cNvSpPr txBox="1">
            <a:spLocks/>
          </p:cNvSpPr>
          <p:nvPr/>
        </p:nvSpPr>
        <p:spPr>
          <a:xfrm>
            <a:off x="445247" y="4311490"/>
            <a:ext cx="5376867" cy="746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Olaf Chitil</a:t>
            </a:r>
          </a:p>
          <a:p>
            <a:pPr marL="0" indent="0">
              <a:buNone/>
            </a:pPr>
            <a:r>
              <a:rPr lang="en-US" sz="1600" dirty="0"/>
              <a:t>Director of Undergraduate Admissions</a:t>
            </a:r>
          </a:p>
          <a:p>
            <a:pPr marL="0" indent="0">
              <a:buNone/>
            </a:pPr>
            <a:r>
              <a:rPr lang="en-US" sz="1600" dirty="0"/>
              <a:t>School of Computing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8262B0-83BB-BE01-BC36-808DC1D1C182}"/>
              </a:ext>
            </a:extLst>
          </p:cNvPr>
          <p:cNvCxnSpPr/>
          <p:nvPr/>
        </p:nvCxnSpPr>
        <p:spPr>
          <a:xfrm>
            <a:off x="521594" y="4144233"/>
            <a:ext cx="45064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30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B40BB9-1CC7-4D0A-5818-07DCA4F2C952}"/>
              </a:ext>
            </a:extLst>
          </p:cNvPr>
          <p:cNvSpPr txBox="1"/>
          <p:nvPr/>
        </p:nvSpPr>
        <p:spPr>
          <a:xfrm>
            <a:off x="671173" y="1361556"/>
            <a:ext cx="5770724" cy="51190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Overpass Medium"/>
              </a:rPr>
              <a:t>Opportunities to be involved in a wide range of activities…</a:t>
            </a:r>
          </a:p>
          <a:p>
            <a:pPr marL="342900" indent="-342900">
              <a:spcBef>
                <a:spcPts val="144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 panose="020B0604020202020204" charset="0"/>
              </a:rPr>
              <a:t>Social, cultural, sporting and volunteering activities</a:t>
            </a:r>
          </a:p>
          <a:p>
            <a:pPr marL="342900" indent="-342900">
              <a:spcBef>
                <a:spcPts val="144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/>
              </a:rPr>
              <a:t>Learn a language, play music….</a:t>
            </a:r>
          </a:p>
          <a:p>
            <a:pPr marL="342900" indent="-342900">
              <a:spcBef>
                <a:spcPts val="144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/>
              </a:rPr>
              <a:t>Study Plus: journaling, leadership….</a:t>
            </a:r>
          </a:p>
          <a:p>
            <a:pPr marL="342900" indent="-342900">
              <a:spcBef>
                <a:spcPts val="144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/>
              </a:rPr>
              <a:t>Employability points: opportunities for training and internships</a:t>
            </a:r>
          </a:p>
          <a:p>
            <a:pPr marL="342900" indent="-342900">
              <a:spcBef>
                <a:spcPts val="144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/>
              </a:rPr>
              <a:t>Support other students in </a:t>
            </a:r>
            <a:br>
              <a:rPr lang="en-US" sz="2000" dirty="0">
                <a:latin typeface="Overpass Medium" panose="020B0604020202020204" charset="0"/>
              </a:rPr>
            </a:br>
            <a:r>
              <a:rPr lang="en-US" sz="2000" dirty="0">
                <a:latin typeface="Overpass Medium"/>
              </a:rPr>
              <a:t>the Homework Club</a:t>
            </a:r>
          </a:p>
          <a:p>
            <a:pPr marL="342900" indent="-342900">
              <a:spcBef>
                <a:spcPts val="144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/>
              </a:rPr>
              <a:t>Work for us </a:t>
            </a:r>
            <a:br>
              <a:rPr lang="en-US" sz="2000" dirty="0">
                <a:latin typeface="Overpass Medium" panose="020B0604020202020204" charset="0"/>
              </a:rPr>
            </a:br>
            <a:r>
              <a:rPr lang="en-US" sz="2000" dirty="0">
                <a:latin typeface="Overpass Medium"/>
              </a:rPr>
              <a:t>(e.g. as Student Ambassadors)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Overpass Medium" panose="020B060402020202020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2381DD-0C01-A151-E257-8138590B6C7B}"/>
              </a:ext>
            </a:extLst>
          </p:cNvPr>
          <p:cNvSpPr txBox="1">
            <a:spLocks/>
          </p:cNvSpPr>
          <p:nvPr/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4000" dirty="0"/>
              <a:t>Beyond the Curriculum</a:t>
            </a:r>
          </a:p>
        </p:txBody>
      </p:sp>
      <p:pic>
        <p:nvPicPr>
          <p:cNvPr id="2" name="Picture 6" descr="A person hitting a ball with a tennis racket&#10;&#10;Description automatically generated">
            <a:extLst>
              <a:ext uri="{FF2B5EF4-FFF2-40B4-BE49-F238E27FC236}">
                <a16:creationId xmlns:a16="http://schemas.microsoft.com/office/drawing/2014/main" id="{C407154E-5DEE-12E7-58FD-9D1F2C0837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478" y="4788692"/>
            <a:ext cx="2540794" cy="168592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2395BD0-0A68-2D10-DB58-0FEA883F3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853" y="3955254"/>
            <a:ext cx="1683545" cy="251936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B2C4C4F-1F85-F01A-7ED9-DDAF8AE0BA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087" y="2032214"/>
            <a:ext cx="2576513" cy="171010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B83A64C-7D4D-861D-25E7-85882E5101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477" y="1877615"/>
            <a:ext cx="1868092" cy="27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8D5A8D-AFBA-54BB-A7CF-E16AE4015B86}"/>
              </a:ext>
            </a:extLst>
          </p:cNvPr>
          <p:cNvSpPr txBox="1"/>
          <p:nvPr/>
        </p:nvSpPr>
        <p:spPr>
          <a:xfrm>
            <a:off x="864461" y="3215861"/>
            <a:ext cx="5770724" cy="2662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verpass Medium" panose="020B0604020202020204" charset="0"/>
                <a:cs typeface="Arial" panose="020B0604020202020204" pitchFamily="34" charset="0"/>
              </a:rPr>
              <a:t>Research Groups: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verpass Medium" panose="020B0604020202020204" charset="0"/>
                <a:cs typeface="Arial"/>
              </a:rPr>
              <a:t>Cyber Security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verpass Medium" panose="020B0604020202020204" charset="0"/>
                <a:cs typeface="Arial"/>
              </a:rPr>
            </a:br>
            <a:r>
              <a:rPr lang="en-GB" sz="1600" dirty="0">
                <a:latin typeface="Overpass Medium" panose="020B0604020202020204" charset="0"/>
                <a:cs typeface="Arial"/>
              </a:rPr>
              <a:t>Academic Centre of Excellence in Cyber Security Research (GCHQ)</a:t>
            </a:r>
            <a:br>
              <a:rPr lang="en-GB" sz="1600" dirty="0">
                <a:latin typeface="Overpass Medium" panose="020B0604020202020204" charset="0"/>
                <a:cs typeface="Arial"/>
              </a:rPr>
            </a:br>
            <a:r>
              <a:rPr lang="en-GB" sz="1600" dirty="0">
                <a:latin typeface="Overpass Medium" panose="020B0604020202020204" charset="0"/>
                <a:cs typeface="Arial"/>
              </a:rPr>
              <a:t>Member of National Quantum Communications Hub</a:t>
            </a:r>
            <a:endParaRPr lang="en-GB" sz="2000" dirty="0">
              <a:latin typeface="Overpass Medium" panose="020B0604020202020204" charset="0"/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verpass Medium" panose="020B0604020202020204" charset="0"/>
                <a:cs typeface="Arial"/>
              </a:rPr>
              <a:t>Computational Intelligence (AI)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verpass Medium" panose="020B060402020202020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verpass Medium" panose="020B0604020202020204" charset="0"/>
                <a:cs typeface="Arial"/>
              </a:rPr>
              <a:t>Data Science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verpass Medium" panose="020B0604020202020204" charset="0"/>
                <a:cs typeface="Arial"/>
              </a:rPr>
              <a:t>Programming Languages and Systems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68F0008-2F86-6F4C-1A72-A4F51E276313}"/>
              </a:ext>
            </a:extLst>
          </p:cNvPr>
          <p:cNvSpPr txBox="1">
            <a:spLocks/>
          </p:cNvSpPr>
          <p:nvPr/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4000" dirty="0"/>
              <a:t>Excellence in Research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AF07A-D3DD-56FA-8B2A-7FD41FB9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47459"/>
            <a:ext cx="5977586" cy="2999583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B0C94A40-9E51-C746-19AA-8B8792789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287" y="1805524"/>
            <a:ext cx="2921000" cy="68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5B8A0B-B8D9-81DC-010C-82B0963A374B}"/>
              </a:ext>
            </a:extLst>
          </p:cNvPr>
          <p:cNvSpPr txBox="1"/>
          <p:nvPr/>
        </p:nvSpPr>
        <p:spPr>
          <a:xfrm>
            <a:off x="6635185" y="5956551"/>
            <a:ext cx="5267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Gamma: interactive data exploration of Olympic medals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4EA34-29F9-1568-E268-641FDE5E4E91}"/>
              </a:ext>
            </a:extLst>
          </p:cNvPr>
          <p:cNvSpPr txBox="1"/>
          <p:nvPr/>
        </p:nvSpPr>
        <p:spPr>
          <a:xfrm>
            <a:off x="6368143" y="1601015"/>
            <a:ext cx="4629794" cy="1103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verpass Medium" panose="020B0604020202020204" charset="0"/>
                <a:cs typeface="Arial" panose="020B0604020202020204" pitchFamily="34" charset="0"/>
              </a:rPr>
              <a:t>Excellent Research </a:t>
            </a:r>
            <a:r>
              <a:rPr lang="en-GB" sz="1800" b="1" dirty="0">
                <a:solidFill>
                  <a:schemeClr val="accent1"/>
                </a:solidFill>
                <a:latin typeface="Overpass Medium" panose="020B0604020202020204" charset="0"/>
                <a:cs typeface="Arial" panose="020B0604020202020204" pitchFamily="34" charset="0"/>
              </a:rPr>
              <a:t>O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verpass Medium" panose="020B0604020202020204" charset="0"/>
                <a:cs typeface="Arial" panose="020B0604020202020204" pitchFamily="34" charset="0"/>
              </a:rPr>
              <a:t>utputs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verpass Medium" panose="020B0604020202020204" charset="0"/>
                <a:cs typeface="Arial" panose="020B0604020202020204" pitchFamily="34" charset="0"/>
              </a:rPr>
              <a:t> (Publications)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verpass Medium" panose="020B0604020202020204" charset="0"/>
                <a:cs typeface="Arial" panose="020B0604020202020204" pitchFamily="34" charset="0"/>
              </a:rPr>
              <a:t>53.8%  4* world-leading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dirty="0">
                <a:latin typeface="Overpass Medium" panose="020B0604020202020204" charset="0"/>
                <a:cs typeface="Arial" panose="020B0604020202020204" pitchFamily="34" charset="0"/>
              </a:rPr>
              <a:t>42.5%  3* internationally leading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verpass Medium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20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outdoor, tree, sky, architecture&#10;&#10;Description automatically generated">
            <a:extLst>
              <a:ext uri="{FF2B5EF4-FFF2-40B4-BE49-F238E27FC236}">
                <a16:creationId xmlns:a16="http://schemas.microsoft.com/office/drawing/2014/main" id="{EC11557C-FEE3-C30D-6B2F-3B1F0F9B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73" y="1979112"/>
            <a:ext cx="10095978" cy="4313675"/>
          </a:xfr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989987D-355B-9847-6FC4-3AFD6BB9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2" y="596385"/>
            <a:ext cx="9251303" cy="653005"/>
          </a:xfrm>
        </p:spPr>
        <p:txBody>
          <a:bodyPr/>
          <a:lstStyle/>
          <a:p>
            <a:r>
              <a:rPr lang="en-US" dirty="0"/>
              <a:t>Moving to Kennedy next Month</a:t>
            </a:r>
          </a:p>
        </p:txBody>
      </p:sp>
    </p:spTree>
    <p:extLst>
      <p:ext uri="{BB962C8B-B14F-4D97-AF65-F5344CB8AC3E}">
        <p14:creationId xmlns:p14="http://schemas.microsoft.com/office/powerpoint/2010/main" val="286339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42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8480-375E-054A-A103-E4F8661B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37983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1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90289F-C419-4CD2-7190-7BC93D644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latin typeface="Overpass Black"/>
              </a:rPr>
              <a:t>BSc (Hons) Computer Science with a Year in Industry 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latin typeface="Overpass Black"/>
                <a:ea typeface="Inter"/>
              </a:rPr>
              <a:t>National Student Survey:</a:t>
            </a:r>
            <a:endParaRPr lang="en-US" b="1" dirty="0">
              <a:ea typeface="Inter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dirty="0">
                <a:latin typeface="Overpass Black"/>
                <a:ea typeface="Inter"/>
              </a:rPr>
              <a:t>Staff are good at explaining things: 82%</a:t>
            </a:r>
            <a:endParaRPr lang="en-US" dirty="0">
              <a:ea typeface="Inter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GB" dirty="0">
                <a:latin typeface="Overpass Black"/>
              </a:rPr>
              <a:t>I have been able to contact staff when I needed to: 88%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latin typeface="Overpass Black"/>
                <a:ea typeface="Inter"/>
              </a:rPr>
              <a:t>Accredited by BCS fully for Chartered IT Professional,</a:t>
            </a:r>
            <a:endParaRPr lang="en-US" dirty="0">
              <a:ea typeface="Inter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latin typeface="Overpass Black"/>
                <a:ea typeface="Inter"/>
              </a:rPr>
              <a:t>partially for Chartered Engineer.</a:t>
            </a:r>
            <a:endParaRPr lang="en-US" dirty="0">
              <a:ea typeface="Int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dirty="0">
                <a:latin typeface="Overpass Black"/>
                <a:ea typeface="Inter"/>
              </a:rPr>
              <a:t>Employment (work or study within 15 months): 95%</a:t>
            </a:r>
            <a:endParaRPr lang="en-US" dirty="0">
              <a:ea typeface="Inter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latin typeface="Overpass Black"/>
                <a:hlinkClick r:id="rId2"/>
              </a:rPr>
              <a:t>https://discoveruni.gov.uk/</a:t>
            </a: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5D34BC-305C-50B8-7467-BBFCAD627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Overpass Medium"/>
              </a:rPr>
              <a:t>What do people say about us?</a:t>
            </a:r>
          </a:p>
          <a:p>
            <a:endParaRPr lang="en-US" dirty="0"/>
          </a:p>
        </p:txBody>
      </p:sp>
      <p:pic>
        <p:nvPicPr>
          <p:cNvPr id="5" name="Picture 5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04B88D56-22D2-07DD-A57E-1D6DCEFD0A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4899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13C044-B292-EEFA-33DA-EC407E5AC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Overpass Medium"/>
                <a:ea typeface="Inter"/>
              </a:rPr>
              <a:t>People who can build </a:t>
            </a:r>
            <a:br>
              <a:rPr lang="en-GB" sz="2400" dirty="0"/>
            </a:br>
            <a:r>
              <a:rPr lang="en-GB" sz="2400" dirty="0">
                <a:latin typeface="Overpass Medium"/>
                <a:ea typeface="Inter"/>
              </a:rPr>
              <a:t>robust and reliable systems.</a:t>
            </a:r>
            <a:endParaRPr lang="en-US" sz="2400">
              <a:latin typeface="Overpass Medium"/>
              <a:ea typeface="Inter"/>
            </a:endParaRPr>
          </a:p>
          <a:p>
            <a:pPr>
              <a:lnSpc>
                <a:spcPct val="100000"/>
              </a:lnSpc>
              <a:spcBef>
                <a:spcPts val="3311"/>
              </a:spcBef>
            </a:pPr>
            <a:r>
              <a:rPr lang="en-GB" sz="2400" dirty="0">
                <a:latin typeface="Overpass Medium"/>
                <a:ea typeface="Inter"/>
              </a:rPr>
              <a:t>Who are well prepared for</a:t>
            </a:r>
            <a:endParaRPr lang="en-US" sz="2400" dirty="0">
              <a:latin typeface="Overpass Medium"/>
              <a:ea typeface="Inter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Overpass Medium"/>
                <a:ea typeface="Inter"/>
              </a:rPr>
              <a:t>employment</a:t>
            </a:r>
            <a:endParaRPr lang="en-US" sz="2400" b="0" dirty="0">
              <a:latin typeface="Overpass Medium"/>
              <a:ea typeface="Inter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Overpass Medium"/>
                <a:ea typeface="Inter"/>
              </a:rPr>
              <a:t>further study</a:t>
            </a:r>
            <a:endParaRPr lang="en-US" sz="2400" b="0" dirty="0">
              <a:latin typeface="Overpass Medium"/>
              <a:ea typeface="Inter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400" dirty="0">
                <a:latin typeface="Overpass Medium"/>
                <a:ea typeface="Inter"/>
              </a:rPr>
              <a:t>and a </a:t>
            </a:r>
            <a:r>
              <a:rPr lang="en-GB" sz="2400" dirty="0">
                <a:solidFill>
                  <a:schemeClr val="accent1"/>
                </a:solidFill>
                <a:latin typeface="Overpass Medium"/>
                <a:ea typeface="Inter"/>
              </a:rPr>
              <a:t>lifetime of innovation.</a:t>
            </a:r>
            <a:endParaRPr lang="en-US" sz="2400" b="0">
              <a:solidFill>
                <a:schemeClr val="accent1"/>
              </a:solidFill>
              <a:latin typeface="Overpass Medium"/>
              <a:ea typeface="Inter"/>
            </a:endParaRPr>
          </a:p>
          <a:p>
            <a:pPr lvl="1"/>
            <a:endParaRPr lang="en-US" sz="24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E63CF0-D85E-99F6-0BFA-20C3A0E35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verpass Medium"/>
              </a:rPr>
              <a:t>Who are our Graduates?</a:t>
            </a:r>
          </a:p>
          <a:p>
            <a:endParaRPr lang="en-US" dirty="0"/>
          </a:p>
        </p:txBody>
      </p:sp>
      <p:pic>
        <p:nvPicPr>
          <p:cNvPr id="5" name="Picture 5" descr="A picture containing person, indoor, person, ceiling&#10;&#10;Description automatically generated">
            <a:extLst>
              <a:ext uri="{FF2B5EF4-FFF2-40B4-BE49-F238E27FC236}">
                <a16:creationId xmlns:a16="http://schemas.microsoft.com/office/drawing/2014/main" id="{FF045342-52FE-62AC-853D-D0DC07FE60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91479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4A4440D-757B-3125-B3AF-F25B47BE1884}"/>
              </a:ext>
            </a:extLst>
          </p:cNvPr>
          <p:cNvSpPr txBox="1">
            <a:spLocks/>
          </p:cNvSpPr>
          <p:nvPr/>
        </p:nvSpPr>
        <p:spPr>
          <a:xfrm>
            <a:off x="728869" y="610226"/>
            <a:ext cx="10734262" cy="11683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Overpass Medium" panose="020B0604020202020204" charset="0"/>
              </a:rPr>
              <a:t>The Course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34E5B8-C282-CB98-9ED1-1FE39375A0E4}"/>
              </a:ext>
            </a:extLst>
          </p:cNvPr>
          <p:cNvSpPr txBox="1"/>
          <p:nvPr/>
        </p:nvSpPr>
        <p:spPr>
          <a:xfrm>
            <a:off x="728869" y="1494623"/>
            <a:ext cx="1086678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Overpass SemiBold" panose="020B0604020202020204" charset="0"/>
              </a:rPr>
              <a:t>First Year</a:t>
            </a:r>
          </a:p>
          <a:p>
            <a:pPr marL="493713" indent="0">
              <a:buNone/>
            </a:pPr>
            <a:r>
              <a:rPr lang="en-US" sz="2000" dirty="0">
                <a:latin typeface="Overpass SemiBold" panose="020B0604020202020204" charset="0"/>
              </a:rPr>
              <a:t>Building strong programming skills,</a:t>
            </a:r>
            <a:br>
              <a:rPr lang="en-US" sz="2000" dirty="0">
                <a:latin typeface="Overpass SemiBold" panose="020B0604020202020204" charset="0"/>
              </a:rPr>
            </a:br>
            <a:r>
              <a:rPr lang="en-US" sz="2000" dirty="0">
                <a:latin typeface="Overpass SemiBold" panose="020B0604020202020204" charset="0"/>
              </a:rPr>
              <a:t>laying mathematical foundations, </a:t>
            </a:r>
            <a:br>
              <a:rPr lang="en-US" sz="2000" dirty="0">
                <a:latin typeface="Overpass SemiBold" panose="020B0604020202020204" charset="0"/>
              </a:rPr>
            </a:br>
            <a:r>
              <a:rPr lang="en-US" sz="2000" dirty="0">
                <a:latin typeface="Overpass SemiBold" panose="020B0604020202020204" charset="0"/>
              </a:rPr>
              <a:t>understanding the context of the subject.</a:t>
            </a:r>
          </a:p>
          <a:p>
            <a:pPr marL="493713" indent="0">
              <a:buNone/>
            </a:pPr>
            <a:endParaRPr lang="en-US" sz="2000" dirty="0">
              <a:latin typeface="Overpass SemiBold" panose="020B0604020202020204" charset="0"/>
            </a:endParaRPr>
          </a:p>
          <a:p>
            <a:pPr>
              <a:spcBef>
                <a:spcPts val="1524"/>
              </a:spcBef>
            </a:pPr>
            <a:r>
              <a:rPr lang="en-US" sz="2000" b="1" dirty="0">
                <a:solidFill>
                  <a:schemeClr val="accent1"/>
                </a:solidFill>
                <a:latin typeface="Overpass SemiBold" panose="020B0604020202020204" charset="0"/>
              </a:rPr>
              <a:t>Second Year</a:t>
            </a:r>
          </a:p>
          <a:p>
            <a:pPr marL="493713" indent="0">
              <a:buNone/>
            </a:pPr>
            <a:r>
              <a:rPr lang="en-US" sz="2000" dirty="0">
                <a:latin typeface="Overpass SemiBold" panose="020B0604020202020204" charset="0"/>
              </a:rPr>
              <a:t>Learning core technical skills across computing and its applications.</a:t>
            </a:r>
          </a:p>
          <a:p>
            <a:pPr marL="493713" indent="0">
              <a:buNone/>
            </a:pPr>
            <a:endParaRPr lang="en-US" sz="2000" dirty="0">
              <a:latin typeface="Overpass SemiBold" panose="020B0604020202020204" charset="0"/>
            </a:endParaRPr>
          </a:p>
          <a:p>
            <a:pPr>
              <a:spcBef>
                <a:spcPts val="1524"/>
              </a:spcBef>
            </a:pPr>
            <a:r>
              <a:rPr lang="en-US" sz="2000" b="1" dirty="0">
                <a:solidFill>
                  <a:schemeClr val="accent1"/>
                </a:solidFill>
                <a:latin typeface="Overpass SemiBold" panose="020B0604020202020204" charset="0"/>
              </a:rPr>
              <a:t>(Optional) Placement / Year in Industry</a:t>
            </a:r>
          </a:p>
          <a:p>
            <a:pPr>
              <a:spcBef>
                <a:spcPts val="1524"/>
              </a:spcBef>
            </a:pPr>
            <a:endParaRPr lang="en-US" sz="2000" b="1" dirty="0">
              <a:solidFill>
                <a:schemeClr val="accent1"/>
              </a:solidFill>
              <a:latin typeface="Overpass SemiBold" panose="020B0604020202020204" charset="0"/>
            </a:endParaRPr>
          </a:p>
          <a:p>
            <a:pPr>
              <a:spcBef>
                <a:spcPts val="1524"/>
              </a:spcBef>
            </a:pPr>
            <a:r>
              <a:rPr lang="en-US" sz="2000" b="1" dirty="0">
                <a:solidFill>
                  <a:schemeClr val="accent1"/>
                </a:solidFill>
                <a:latin typeface="Overpass SemiBold" panose="020B0604020202020204" charset="0"/>
              </a:rPr>
              <a:t>Final Year</a:t>
            </a:r>
          </a:p>
          <a:p>
            <a:pPr marL="493713" indent="0">
              <a:buNone/>
            </a:pPr>
            <a:r>
              <a:rPr lang="en-US" sz="2000" dirty="0">
                <a:latin typeface="Overpass SemiBold" panose="020B0604020202020204" charset="0"/>
              </a:rPr>
              <a:t>Choice from many optional modules and </a:t>
            </a:r>
            <a:br>
              <a:rPr lang="en-US" sz="2000" dirty="0">
                <a:latin typeface="Overpass SemiBold" panose="020B0604020202020204" charset="0"/>
              </a:rPr>
            </a:br>
            <a:r>
              <a:rPr lang="en-US" sz="2000" dirty="0">
                <a:latin typeface="Overpass SemiBold" panose="020B0604020202020204" charset="0"/>
              </a:rPr>
              <a:t>a large project on a topic chosen by students.</a:t>
            </a:r>
          </a:p>
          <a:p>
            <a:endParaRPr lang="en-US" sz="2000" dirty="0">
              <a:latin typeface="Overpas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1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E29737-E0F8-354E-A1FA-18DC707CE8C9}"/>
              </a:ext>
            </a:extLst>
          </p:cNvPr>
          <p:cNvSpPr txBox="1">
            <a:spLocks/>
          </p:cNvSpPr>
          <p:nvPr/>
        </p:nvSpPr>
        <p:spPr>
          <a:xfrm>
            <a:off x="728869" y="1778616"/>
            <a:ext cx="11148903" cy="48474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1"/>
                </a:solidFill>
              </a:rPr>
              <a:t>Core fundamentals that everyone learns in the first two years include:</a:t>
            </a:r>
          </a:p>
          <a:p>
            <a:r>
              <a:rPr lang="en-GB" sz="2000" dirty="0"/>
              <a:t>Object-oriented programming (Java)</a:t>
            </a:r>
          </a:p>
          <a:p>
            <a:r>
              <a:rPr lang="en-GB" sz="2000" dirty="0"/>
              <a:t>Human-computer interaction</a:t>
            </a:r>
          </a:p>
          <a:p>
            <a:r>
              <a:rPr lang="en-GB" sz="2000" dirty="0"/>
              <a:t>Networking, computer architecture and operating systems</a:t>
            </a:r>
          </a:p>
          <a:p>
            <a:r>
              <a:rPr lang="en-GB" sz="2000" dirty="0"/>
              <a:t>Databases</a:t>
            </a:r>
          </a:p>
          <a:p>
            <a:r>
              <a:rPr lang="en-GB" sz="2000" dirty="0"/>
              <a:t>Web technologies (HTML, CSS, JavaScript, PHP)</a:t>
            </a:r>
          </a:p>
          <a:p>
            <a:r>
              <a:rPr lang="en-GB" sz="2000" dirty="0"/>
              <a:t>Agile software development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lnSpc>
                <a:spcPts val="2500"/>
              </a:lnSpc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1"/>
                </a:solidFill>
                <a:cs typeface="Arial" panose="020B0604020202020204" pitchFamily="34" charset="0"/>
              </a:rPr>
              <a:t>All modules are assessed by either:</a:t>
            </a:r>
          </a:p>
          <a:p>
            <a:pPr>
              <a:lnSpc>
                <a:spcPts val="2500"/>
              </a:lnSpc>
            </a:pPr>
            <a:r>
              <a:rPr lang="en-GB" sz="2000" dirty="0">
                <a:cs typeface="Arial" panose="020B0604020202020204" pitchFamily="34" charset="0"/>
              </a:rPr>
              <a:t>Coursework and examination (e.g. 50/50)</a:t>
            </a:r>
          </a:p>
          <a:p>
            <a:pPr>
              <a:lnSpc>
                <a:spcPts val="2500"/>
              </a:lnSpc>
            </a:pPr>
            <a:r>
              <a:rPr lang="en-GB" sz="2000" dirty="0">
                <a:cs typeface="Arial" panose="020B0604020202020204" pitchFamily="34" charset="0"/>
              </a:rPr>
              <a:t>or 100% coursework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620239-3865-AE70-A0B6-127455094D7B}"/>
              </a:ext>
            </a:extLst>
          </p:cNvPr>
          <p:cNvSpPr txBox="1">
            <a:spLocks/>
          </p:cNvSpPr>
          <p:nvPr/>
        </p:nvSpPr>
        <p:spPr>
          <a:xfrm>
            <a:off x="728869" y="610226"/>
            <a:ext cx="10734262" cy="11683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US" sz="4000" dirty="0"/>
              <a:t>What We Teach</a:t>
            </a:r>
          </a:p>
        </p:txBody>
      </p:sp>
    </p:spTree>
    <p:extLst>
      <p:ext uri="{BB962C8B-B14F-4D97-AF65-F5344CB8AC3E}">
        <p14:creationId xmlns:p14="http://schemas.microsoft.com/office/powerpoint/2010/main" val="89575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75A8A3-5F92-F05E-DC3F-AD941E2F1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Computing Courses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713E26-EF22-F0BE-A1C2-3AA59D7AE716}"/>
              </a:ext>
            </a:extLst>
          </p:cNvPr>
          <p:cNvSpPr txBox="1"/>
          <p:nvPr/>
        </p:nvSpPr>
        <p:spPr>
          <a:xfrm>
            <a:off x="7984048" y="3381559"/>
            <a:ext cx="3296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Overpass Medium" panose="020B0604020202020204" charset="0"/>
              </a:rPr>
              <a:t>Offers for 2023/24 entry: A-levels BBB; </a:t>
            </a:r>
          </a:p>
          <a:p>
            <a:pPr algn="ctr"/>
            <a:r>
              <a:rPr lang="en-GB" sz="2000" dirty="0">
                <a:latin typeface="Overpass Medium" panose="020B0604020202020204" charset="0"/>
              </a:rPr>
              <a:t>BTEC DDM.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781910F-5DCF-492C-969A-09B4B5511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159121"/>
              </p:ext>
            </p:extLst>
          </p:nvPr>
        </p:nvGraphicFramePr>
        <p:xfrm>
          <a:off x="-97466" y="1599807"/>
          <a:ext cx="8495413" cy="4579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204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B40BB9-1CC7-4D0A-5818-07DCA4F2C952}"/>
              </a:ext>
            </a:extLst>
          </p:cNvPr>
          <p:cNvSpPr txBox="1"/>
          <p:nvPr/>
        </p:nvSpPr>
        <p:spPr>
          <a:xfrm>
            <a:off x="671173" y="1249390"/>
            <a:ext cx="7075542" cy="529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Placement in the UK or overseas</a:t>
            </a:r>
          </a:p>
          <a:p>
            <a:endParaRPr lang="en-GB" sz="2000" dirty="0">
              <a:latin typeface="Overpass Medium" panose="020B0604020202020204" charset="0"/>
              <a:ea typeface="+mn-lt"/>
              <a:cs typeface="Arial" panose="020B0604020202020204" pitchFamily="34" charset="0"/>
            </a:endParaRP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Technology:         IBM, Microsoft, </a:t>
            </a:r>
            <a:r>
              <a:rPr lang="en-GB" sz="2000" dirty="0" err="1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Fivium</a:t>
            </a:r>
            <a:endParaRPr lang="en-GB" sz="2000" dirty="0">
              <a:latin typeface="Overpass Medium" panose="020B0604020202020204" charset="0"/>
              <a:ea typeface="+mn-lt"/>
              <a:cs typeface="Arial" panose="020B0604020202020204" pitchFamily="34" charset="0"/>
            </a:endParaRP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Entertainment:   Disney, Sky</a:t>
            </a:r>
            <a:endParaRPr lang="en-US" sz="2000" dirty="0">
              <a:latin typeface="Overpass Medium" panose="020B0604020202020204" charset="0"/>
              <a:ea typeface="+mn-lt"/>
              <a:cs typeface="Arial" panose="020B0604020202020204" pitchFamily="34" charset="0"/>
            </a:endParaRP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Pharmaceutical: Elanco, Pfizer</a:t>
            </a:r>
            <a:endParaRPr lang="en-US" sz="2000" dirty="0">
              <a:latin typeface="Overpass Medium" panose="020B0604020202020204" charset="0"/>
              <a:ea typeface="+mn-lt"/>
              <a:cs typeface="Arial" panose="020B0604020202020204" pitchFamily="34" charset="0"/>
            </a:endParaRP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Consulting:          Accenture, CGI, Deloitte, EY, KPMG</a:t>
            </a:r>
            <a:endParaRPr lang="en-US" sz="2000" dirty="0">
              <a:latin typeface="Overpass Medium" panose="020B0604020202020204" charset="0"/>
              <a:ea typeface="+mn-lt"/>
              <a:cs typeface="Arial" panose="020B0604020202020204" pitchFamily="34" charset="0"/>
            </a:endParaRP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Public Services:	 Kent County Council, NHS, Transport for</a:t>
            </a: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		 London</a:t>
            </a: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Others:		 Bank of America, </a:t>
            </a:r>
            <a:r>
              <a:rPr lang="en-GB" sz="2000" dirty="0" err="1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Hiscox</a:t>
            </a:r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, Holiday Extras,</a:t>
            </a:r>
          </a:p>
          <a:p>
            <a:r>
              <a:rPr lang="en-GB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 		 Thales, Thomson Reuters, Vodafone</a:t>
            </a:r>
          </a:p>
          <a:p>
            <a:br>
              <a:rPr lang="en-US" sz="2000" dirty="0">
                <a:latin typeface="Overpass Medium" panose="020B0604020202020204" charset="0"/>
                <a:ea typeface="+mn-lt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1"/>
                </a:solidFill>
                <a:latin typeface="Overpass Medium" panose="020B0604020202020204" charset="0"/>
              </a:rPr>
              <a:t>Putting principles into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 panose="020B0604020202020204" charset="0"/>
              </a:rPr>
              <a:t>real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 panose="020B0604020202020204" charset="0"/>
              </a:rPr>
              <a:t>real salary (£18-23k)</a:t>
            </a:r>
            <a:r>
              <a:rPr lang="en-GB" sz="2000" b="0" dirty="0">
                <a:solidFill>
                  <a:schemeClr val="bg1"/>
                </a:solidFill>
              </a:rPr>
              <a:t>£18 -23k) (£18 -23k)</a:t>
            </a:r>
            <a:endParaRPr lang="en-US" sz="2000" dirty="0">
              <a:latin typeface="Overpass Medium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verpass Medium" panose="020B0604020202020204" charset="0"/>
              </a:rPr>
              <a:t>90-100% employment</a:t>
            </a:r>
          </a:p>
          <a:p>
            <a:pPr>
              <a:spcBef>
                <a:spcPts val="2208"/>
              </a:spcBef>
              <a:buFontTx/>
              <a:buNone/>
            </a:pPr>
            <a:r>
              <a:rPr lang="en-US" sz="2000" b="1" dirty="0">
                <a:solidFill>
                  <a:schemeClr val="accent1"/>
                </a:solidFill>
                <a:latin typeface="Overpass Medium" panose="020B0604020202020204" charset="0"/>
              </a:rPr>
              <a:t>Win-Win-Win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2381DD-0C01-A151-E257-8138590B6C7B}"/>
              </a:ext>
            </a:extLst>
          </p:cNvPr>
          <p:cNvSpPr txBox="1">
            <a:spLocks/>
          </p:cNvSpPr>
          <p:nvPr/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4000" dirty="0"/>
              <a:t>Year in Industry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EE4BC-4215-C9C4-CB91-A0C54E4C76B0}"/>
              </a:ext>
            </a:extLst>
          </p:cNvPr>
          <p:cNvSpPr txBox="1"/>
          <p:nvPr/>
        </p:nvSpPr>
        <p:spPr>
          <a:xfrm>
            <a:off x="7734728" y="4036387"/>
            <a:ext cx="3650229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sz="1600" dirty="0">
                <a:ea typeface="+mn-lt"/>
                <a:cs typeface="+mn-lt"/>
              </a:rPr>
              <a:t>"My placement helped me see what a positive and helpful team can look like within a professional setting and has made me want to strive even more to reach my goals within the technology industry."</a:t>
            </a:r>
            <a:endParaRPr lang="en-US" dirty="0">
              <a:ea typeface="+mn-lt"/>
              <a:cs typeface="+mn-lt"/>
            </a:endParaRPr>
          </a:p>
          <a:p>
            <a:endParaRPr lang="en-GB" sz="1600" dirty="0">
              <a:latin typeface="Overpass Medium"/>
              <a:cs typeface="Arial"/>
            </a:endParaRPr>
          </a:p>
          <a:p>
            <a:r>
              <a:rPr lang="en-GB" sz="1600" dirty="0">
                <a:latin typeface="Overpass Medium"/>
                <a:cs typeface="Arial"/>
              </a:rPr>
              <a:t>Trygve </a:t>
            </a:r>
            <a:r>
              <a:rPr lang="en-GB" sz="1600" dirty="0" err="1">
                <a:latin typeface="Overpass Medium"/>
                <a:cs typeface="Arial"/>
              </a:rPr>
              <a:t>Ulsnes</a:t>
            </a:r>
            <a:r>
              <a:rPr lang="en-GB" sz="1600" dirty="0">
                <a:latin typeface="Overpass Medium"/>
                <a:cs typeface="Arial"/>
              </a:rPr>
              <a:t> </a:t>
            </a:r>
            <a:endParaRPr lang="en-GB" sz="1600" b="1" dirty="0">
              <a:highlight>
                <a:srgbClr val="FFFF00"/>
              </a:highlight>
              <a:latin typeface="Overpass Medium"/>
              <a:ea typeface="+mn-lt"/>
              <a:cs typeface="Arial"/>
            </a:endParaRPr>
          </a:p>
          <a:p>
            <a:r>
              <a:rPr lang="en-GB" sz="1600" b="1" dirty="0">
                <a:solidFill>
                  <a:schemeClr val="accent1"/>
                </a:solidFill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BSc Computer Science </a:t>
            </a:r>
          </a:p>
          <a:p>
            <a:r>
              <a:rPr lang="en-GB" sz="1600" b="1" dirty="0">
                <a:solidFill>
                  <a:schemeClr val="accent1"/>
                </a:solidFill>
                <a:latin typeface="Overpass Medium" panose="020B0604020202020204" charset="0"/>
                <a:ea typeface="+mn-lt"/>
                <a:cs typeface="Arial" panose="020B0604020202020204" pitchFamily="34" charset="0"/>
              </a:rPr>
              <a:t>with a Year in Industry</a:t>
            </a:r>
            <a:endParaRPr lang="en-US" sz="1600" dirty="0">
              <a:solidFill>
                <a:schemeClr val="accent1"/>
              </a:solidFill>
              <a:latin typeface="Overpass Medium" panose="020B0604020202020204" charset="0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0811A4A-5884-DE89-4525-8794A87EC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661" y="1465469"/>
            <a:ext cx="3451232" cy="24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1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322381DD-0C01-A151-E257-8138590B6C7B}"/>
              </a:ext>
            </a:extLst>
          </p:cNvPr>
          <p:cNvSpPr txBox="1">
            <a:spLocks/>
          </p:cNvSpPr>
          <p:nvPr/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4000" dirty="0"/>
              <a:t>Supported by Division’s Placement Team</a:t>
            </a: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1BAEBFFD-747C-1AC3-FC5B-479E4363C2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5208133"/>
              </p:ext>
            </p:extLst>
          </p:nvPr>
        </p:nvGraphicFramePr>
        <p:xfrm>
          <a:off x="671173" y="2081048"/>
          <a:ext cx="7400772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D0F94673-1E59-493C-2782-FAF66135FA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223" y="1412046"/>
            <a:ext cx="2593696" cy="1729131"/>
          </a:xfrm>
          <a:prstGeom prst="rect">
            <a:avLst/>
          </a:prstGeom>
        </p:spPr>
      </p:pic>
      <p:pic>
        <p:nvPicPr>
          <p:cNvPr id="8" name="Picture 2" descr="Image preview">
            <a:extLst>
              <a:ext uri="{FF2B5EF4-FFF2-40B4-BE49-F238E27FC236}">
                <a16:creationId xmlns:a16="http://schemas.microsoft.com/office/drawing/2014/main" id="{38EE4AFD-2632-E9BE-17B9-3CDCC923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6223" y="3845258"/>
            <a:ext cx="2593486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277C73-4DF4-2220-1C2D-33E26472F28F}"/>
              </a:ext>
            </a:extLst>
          </p:cNvPr>
          <p:cNvSpPr txBox="1">
            <a:spLocks/>
          </p:cNvSpPr>
          <p:nvPr/>
        </p:nvSpPr>
        <p:spPr bwMode="auto">
          <a:xfrm>
            <a:off x="8971544" y="3171292"/>
            <a:ext cx="2895288" cy="61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ctr" hangingPunct="1">
              <a:spcBef>
                <a:spcPct val="35000"/>
              </a:spcBef>
              <a:spcAft>
                <a:spcPct val="0"/>
              </a:spcAft>
              <a:buClr>
                <a:schemeClr val="tx2"/>
              </a:buClr>
              <a:buSzPct val="175000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2800" indent="-277813" algn="l" rtl="0" eaLnBrk="1" fontAlgn="ctr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684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524000" indent="-176213" algn="l" rtl="0" eaLnBrk="1" fontAlgn="ctr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8796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3368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940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512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708400" indent="-176213" algn="l" rtl="0" eaLnBrk="1" fontAlgn="base" hangingPunct="1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GB" sz="1400" b="1" kern="0" dirty="0">
                <a:solidFill>
                  <a:srgbClr val="003585"/>
                </a:solidFill>
              </a:rPr>
              <a:t>Kate Ayres – Employability and Placements Manager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B312968-B93B-61B2-4F38-2B53609CEF97}"/>
              </a:ext>
            </a:extLst>
          </p:cNvPr>
          <p:cNvSpPr txBox="1">
            <a:spLocks/>
          </p:cNvSpPr>
          <p:nvPr/>
        </p:nvSpPr>
        <p:spPr>
          <a:xfrm>
            <a:off x="9089616" y="5632720"/>
            <a:ext cx="2806700" cy="508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400" b="1">
                <a:solidFill>
                  <a:srgbClr val="003585"/>
                </a:solidFill>
                <a:latin typeface="+mn-lt"/>
              </a:rPr>
              <a:t>Jen Davey – Employability &amp; Placements Officer</a:t>
            </a:r>
            <a:endParaRPr lang="en-GB" sz="1400" b="1" dirty="0">
              <a:solidFill>
                <a:srgbClr val="00358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5280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B40BB9-1CC7-4D0A-5818-07DCA4F2C952}"/>
              </a:ext>
            </a:extLst>
          </p:cNvPr>
          <p:cNvSpPr txBox="1"/>
          <p:nvPr/>
        </p:nvSpPr>
        <p:spPr>
          <a:xfrm>
            <a:off x="671173" y="1361556"/>
            <a:ext cx="5770724" cy="5132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Overpass Medium" panose="020B0604020202020204" charset="0"/>
                <a:cs typeface="Arial" panose="020B0604020202020204" pitchFamily="34" charset="0"/>
              </a:rPr>
              <a:t>Our Makerspaces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Overpass Medium" panose="020B0604020202020204" charset="0"/>
                <a:cs typeface="Arial" panose="020B0604020202020204" pitchFamily="34" charset="0"/>
              </a:rPr>
              <a:t>Open access workshops for practical projects</a:t>
            </a:r>
            <a:endParaRPr lang="en-US" sz="2000" dirty="0">
              <a:latin typeface="Overpass Medium" panose="020B060402020202020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Overpass Medium" panose="020B0604020202020204" charset="0"/>
                <a:cs typeface="Arial" panose="020B0604020202020204" pitchFamily="34" charset="0"/>
              </a:rPr>
              <a:t>C</a:t>
            </a:r>
            <a:r>
              <a:rPr lang="en-GB" sz="2000" dirty="0">
                <a:solidFill>
                  <a:schemeClr val="tx1"/>
                </a:solidFill>
                <a:latin typeface="Overpass Medium" panose="020B0604020202020204" charset="0"/>
                <a:cs typeface="Arial" panose="020B0604020202020204" pitchFamily="34" charset="0"/>
              </a:rPr>
              <a:t>AD, CAM, turning, 3D printing, electronic PCB design, laser cutting, mould making etc.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Overpass Medium" panose="020B0604020202020204" charset="0"/>
                <a:cs typeface="Arial" panose="020B0604020202020204" pitchFamily="34" charset="0"/>
              </a:rPr>
              <a:t>Hardware controlled by Arduino or Raspberry Pi</a:t>
            </a:r>
          </a:p>
          <a:p>
            <a:pPr>
              <a:lnSpc>
                <a:spcPct val="150000"/>
              </a:lnSpc>
            </a:pPr>
            <a:endParaRPr lang="en-GB" sz="2000" b="1" dirty="0">
              <a:latin typeface="Overpass Medium" panose="020B060402020202020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chemeClr val="accent1"/>
                </a:solidFill>
                <a:latin typeface="Overpass Medium" panose="020B0604020202020204" charset="0"/>
                <a:cs typeface="Arial" panose="020B0604020202020204" pitchFamily="34" charset="0"/>
              </a:rPr>
              <a:t>Computing in the Classroom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verpass Medium" panose="020B0604020202020204" charset="0"/>
                <a:cs typeface="Arial" panose="020B0604020202020204" pitchFamily="34" charset="0"/>
              </a:rPr>
              <a:t>Working in a local school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Overpass Medium" panose="020B0604020202020204" charset="0"/>
                <a:cs typeface="Arial" panose="020B0604020202020204" pitchFamily="34" charset="0"/>
              </a:rPr>
              <a:t>Real responsibility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Overpass Medium" panose="020B0604020202020204" charset="0"/>
                <a:cs typeface="Arial" panose="020B0604020202020204" pitchFamily="34" charset="0"/>
              </a:rPr>
              <a:t>Supported by experienced staff</a:t>
            </a:r>
            <a:endParaRPr lang="en-US" sz="2000" dirty="0">
              <a:solidFill>
                <a:schemeClr val="tx1"/>
              </a:solidFill>
              <a:latin typeface="Overpass Medium" panose="020B060402020202020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22381DD-0C01-A151-E257-8138590B6C7B}"/>
              </a:ext>
            </a:extLst>
          </p:cNvPr>
          <p:cNvSpPr txBox="1">
            <a:spLocks/>
          </p:cNvSpPr>
          <p:nvPr/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4000" dirty="0"/>
              <a:t>Hands-On Experience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AF96B4-8F06-3109-C7E3-0563FED119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572" y="1487848"/>
            <a:ext cx="4259494" cy="239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E0814-8A39-A238-9479-2003B743C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405" y="4214497"/>
            <a:ext cx="4447283" cy="227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563237"/>
      </p:ext>
    </p:extLst>
  </p:cSld>
  <p:clrMapOvr>
    <a:masterClrMapping/>
  </p:clrMapOvr>
</p:sld>
</file>

<file path=ppt/theme/theme1.xml><?xml version="1.0" encoding="utf-8"?>
<a:theme xmlns:a="http://schemas.openxmlformats.org/drawingml/2006/main" name="Blu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7E211ECC-1833-7F4A-8251-8C3FFE68B2AB}"/>
    </a:ext>
  </a:extLst>
</a:theme>
</file>

<file path=ppt/theme/theme2.xml><?xml version="1.0" encoding="utf-8"?>
<a:theme xmlns:a="http://schemas.openxmlformats.org/drawingml/2006/main" name="Green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B5919466-AA53-F84D-95DE-A44E0F5D1BFD}"/>
    </a:ext>
  </a:extLst>
</a:theme>
</file>

<file path=ppt/theme/theme3.xml><?xml version="1.0" encoding="utf-8"?>
<a:theme xmlns:a="http://schemas.openxmlformats.org/drawingml/2006/main" name="Pink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A73B16A2-4F09-5847-8FAE-4DAA33944566}"/>
    </a:ext>
  </a:extLst>
</a:theme>
</file>

<file path=ppt/theme/theme4.xml><?xml version="1.0" encoding="utf-8"?>
<a:theme xmlns:a="http://schemas.openxmlformats.org/drawingml/2006/main" name="Orange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895D1A4-F719-6F4E-B4B7-F882D3ED96B9}"/>
    </a:ext>
  </a:extLst>
</a:theme>
</file>

<file path=ppt/theme/theme5.xml><?xml version="1.0" encoding="utf-8"?>
<a:theme xmlns:a="http://schemas.openxmlformats.org/drawingml/2006/main" name="Red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75C3A3-B5E7-9940-9188-078FE9439201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462351-c8a2-4e2c-9a2d-747656131647">
      <Terms xmlns="http://schemas.microsoft.com/office/infopath/2007/PartnerControls"/>
    </lcf76f155ced4ddcb4097134ff3c332f>
    <TaxCatchAll xmlns="d4dd598c-da33-48f7-9188-5c48b205f2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CE8C084E73FE4B8E58F26F3885A020" ma:contentTypeVersion="16" ma:contentTypeDescription="Create a new document." ma:contentTypeScope="" ma:versionID="db8addb1047023a4bd2e8eb05f7e489e">
  <xsd:schema xmlns:xsd="http://www.w3.org/2001/XMLSchema" xmlns:xs="http://www.w3.org/2001/XMLSchema" xmlns:p="http://schemas.microsoft.com/office/2006/metadata/properties" xmlns:ns2="3d462351-c8a2-4e2c-9a2d-747656131647" xmlns:ns3="d4dd598c-da33-48f7-9188-5c48b205f2cc" targetNamespace="http://schemas.microsoft.com/office/2006/metadata/properties" ma:root="true" ma:fieldsID="46bf60256cecf20daad853738abca091" ns2:_="" ns3:_="">
    <xsd:import namespace="3d462351-c8a2-4e2c-9a2d-747656131647"/>
    <xsd:import namespace="d4dd598c-da33-48f7-9188-5c48b205f2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462351-c8a2-4e2c-9a2d-7476561316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b747f01-5c16-45b4-bdfc-3b3d128547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d598c-da33-48f7-9188-5c48b205f2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26e996d-3602-454c-aa98-bf7d3435142a}" ma:internalName="TaxCatchAll" ma:showField="CatchAllData" ma:web="d4dd598c-da33-48f7-9188-5c48b205f2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35C60D-68A2-420C-86CC-C2D2B688E3C5}">
  <ds:schemaRefs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ae932abe-3d3e-4118-a926-ef62b74672a2"/>
    <ds:schemaRef ds:uri="http://purl.org/dc/dcmitype/"/>
    <ds:schemaRef ds:uri="http://purl.org/dc/terms/"/>
    <ds:schemaRef ds:uri="http://schemas.microsoft.com/office/infopath/2007/PartnerControls"/>
    <ds:schemaRef ds:uri="1d3b0793-db04-4605-a7d9-3f41403403ce"/>
    <ds:schemaRef ds:uri="http://purl.org/dc/elements/1.1/"/>
    <ds:schemaRef ds:uri="3d462351-c8a2-4e2c-9a2d-747656131647"/>
    <ds:schemaRef ds:uri="d4dd598c-da33-48f7-9188-5c48b205f2cc"/>
  </ds:schemaRefs>
</ds:datastoreItem>
</file>

<file path=customXml/itemProps2.xml><?xml version="1.0" encoding="utf-8"?>
<ds:datastoreItem xmlns:ds="http://schemas.openxmlformats.org/officeDocument/2006/customXml" ds:itemID="{1C53C3EF-67CA-4DD1-A0EB-945AFAB1C6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A7EA88-1AF9-498F-AE55-F4E39539AB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462351-c8a2-4e2c-9a2d-747656131647"/>
    <ds:schemaRef ds:uri="d4dd598c-da33-48f7-9188-5c48b205f2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1a9fa56-3f32-449a-a721-3e3f49aa5e9a}" enabled="0" method="" siteId="{51a9fa56-3f32-449a-a721-3e3f49aa5e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Purple Set </Template>
  <TotalTime>0</TotalTime>
  <Words>680</Words>
  <Application>Microsoft Office PowerPoint</Application>
  <PresentationFormat>Widescreen</PresentationFormat>
  <Paragraphs>118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Calibri Light</vt:lpstr>
      <vt:lpstr>Overpass</vt:lpstr>
      <vt:lpstr>Overpass Black</vt:lpstr>
      <vt:lpstr>Calibri</vt:lpstr>
      <vt:lpstr>Arial,Sans-Serif</vt:lpstr>
      <vt:lpstr>Arial</vt:lpstr>
      <vt:lpstr>Overpass Medium</vt:lpstr>
      <vt:lpstr>Overpass SemiBold</vt:lpstr>
      <vt:lpstr>Inter</vt:lpstr>
      <vt:lpstr>Blue Set </vt:lpstr>
      <vt:lpstr>Green Set </vt:lpstr>
      <vt:lpstr>Pink Set </vt:lpstr>
      <vt:lpstr>Orange Set</vt:lpstr>
      <vt:lpstr>Red Set</vt:lpstr>
      <vt:lpstr>Office Theme</vt:lpstr>
      <vt:lpstr>School of Computing 2023  </vt:lpstr>
      <vt:lpstr>What do people say about us? </vt:lpstr>
      <vt:lpstr>Who are our Graduates? </vt:lpstr>
      <vt:lpstr>PowerPoint Presentation</vt:lpstr>
      <vt:lpstr>PowerPoint Presentation</vt:lpstr>
      <vt:lpstr>Computing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to Kennedy next Month</vt:lpstr>
      <vt:lpstr>PowerPoint Presentation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Seawright</dc:creator>
  <cp:lastModifiedBy>Lauren Hurst</cp:lastModifiedBy>
  <cp:revision>121</cp:revision>
  <dcterms:created xsi:type="dcterms:W3CDTF">2022-08-26T15:47:55Z</dcterms:created>
  <dcterms:modified xsi:type="dcterms:W3CDTF">2023-07-14T15:57:13Z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0x0101000ACE8C084E73FE4B8E58F26F3885A020</vt:lpwstr>
  </property>
  <property fmtid="{D5CDD505-2E9C-101B-9397-08002B2CF9AE}" pid="3" name="MediaServiceImageTags">
    <vt:lpwstr/>
  </property>
</Properties>
</file>