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9" r:id="rId5"/>
    <p:sldId id="262" r:id="rId6"/>
    <p:sldId id="260" r:id="rId7"/>
    <p:sldId id="263" r:id="rId8"/>
    <p:sldId id="261" r:id="rId9"/>
    <p:sldId id="264" r:id="rId10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CF"/>
    <a:srgbClr val="6F5098"/>
    <a:srgbClr val="D40F7D"/>
    <a:srgbClr val="78BF26"/>
    <a:srgbClr val="42C100"/>
    <a:srgbClr val="FD5000"/>
    <a:srgbClr val="D32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/>
  </p:normalViewPr>
  <p:slideViewPr>
    <p:cSldViewPr>
      <p:cViewPr varScale="1">
        <p:scale>
          <a:sx n="70" d="100"/>
          <a:sy n="70" d="100"/>
        </p:scale>
        <p:origin x="35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>
            <a:extLst>
              <a:ext uri="{FF2B5EF4-FFF2-40B4-BE49-F238E27FC236}">
                <a16:creationId xmlns:a16="http://schemas.microsoft.com/office/drawing/2014/main" id="{8BD64BD9-645A-95B5-642B-BB7FECAE2907}"/>
              </a:ext>
            </a:extLst>
          </p:cNvPr>
          <p:cNvSpPr/>
          <p:nvPr userDrawn="1"/>
        </p:nvSpPr>
        <p:spPr>
          <a:xfrm>
            <a:off x="0" y="-1"/>
            <a:ext cx="20104099" cy="113112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srgbClr val="0084CF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AA3405-EEB3-05BB-1DFD-3620B3C141AB}"/>
              </a:ext>
            </a:extLst>
          </p:cNvPr>
          <p:cNvSpPr/>
          <p:nvPr userDrawn="1"/>
        </p:nvSpPr>
        <p:spPr>
          <a:xfrm>
            <a:off x="11105119" y="0"/>
            <a:ext cx="9015692" cy="11308714"/>
          </a:xfrm>
          <a:prstGeom prst="rect">
            <a:avLst/>
          </a:prstGeom>
          <a:solidFill>
            <a:srgbClr val="008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Picture Placeholder 92">
            <a:extLst>
              <a:ext uri="{FF2B5EF4-FFF2-40B4-BE49-F238E27FC236}">
                <a16:creationId xmlns:a16="http://schemas.microsoft.com/office/drawing/2014/main" id="{545D384D-CCF9-4368-04ED-4B25F60489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91850" y="0"/>
            <a:ext cx="9112250" cy="11309350"/>
          </a:xfrm>
          <a:custGeom>
            <a:avLst/>
            <a:gdLst>
              <a:gd name="connsiteX0" fmla="*/ 0 w 9112250"/>
              <a:gd name="connsiteY0" fmla="*/ 0 h 11309350"/>
              <a:gd name="connsiteX1" fmla="*/ 5397641 w 9112250"/>
              <a:gd name="connsiteY1" fmla="*/ 0 h 11309350"/>
              <a:gd name="connsiteX2" fmla="*/ 7992618 w 9112250"/>
              <a:gd name="connsiteY2" fmla="*/ 5320497 h 11309350"/>
              <a:gd name="connsiteX3" fmla="*/ 9112250 w 9112250"/>
              <a:gd name="connsiteY3" fmla="*/ 5320497 h 11309350"/>
              <a:gd name="connsiteX4" fmla="*/ 9112250 w 9112250"/>
              <a:gd name="connsiteY4" fmla="*/ 11309350 h 11309350"/>
              <a:gd name="connsiteX5" fmla="*/ 0 w 9112250"/>
              <a:gd name="connsiteY5" fmla="*/ 11309350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2250" h="11309350">
                <a:moveTo>
                  <a:pt x="0" y="0"/>
                </a:moveTo>
                <a:lnTo>
                  <a:pt x="5397641" y="0"/>
                </a:lnTo>
                <a:lnTo>
                  <a:pt x="7992618" y="5320497"/>
                </a:lnTo>
                <a:lnTo>
                  <a:pt x="9112250" y="5320497"/>
                </a:lnTo>
                <a:lnTo>
                  <a:pt x="9112250" y="11309350"/>
                </a:lnTo>
                <a:lnTo>
                  <a:pt x="0" y="1130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B046481-680E-B151-9416-024D08A56B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2672175"/>
            <a:ext cx="9286875" cy="32111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12200"/>
              </a:lnSpc>
              <a:defRPr sz="12000" spc="-120" baseline="0">
                <a:solidFill>
                  <a:srgbClr val="0084CF"/>
                </a:solidFill>
              </a:defRPr>
            </a:lvl1pPr>
          </a:lstStyle>
          <a:p>
            <a:pPr lvl="0"/>
            <a:r>
              <a:rPr lang="en-GB" dirty="0"/>
              <a:t>Click to</a:t>
            </a:r>
            <a:br>
              <a:rPr lang="en-GB" dirty="0"/>
            </a:br>
            <a:r>
              <a:rPr lang="en-GB" dirty="0"/>
              <a:t>edit.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1EC303F3-33AD-8DA2-2DEA-A5108F7E72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8975" y="6168156"/>
            <a:ext cx="9173606" cy="281738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0"/>
              </a:lnSpc>
              <a:defRPr sz="32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Picture Placeholder 86">
            <a:extLst>
              <a:ext uri="{FF2B5EF4-FFF2-40B4-BE49-F238E27FC236}">
                <a16:creationId xmlns:a16="http://schemas.microsoft.com/office/drawing/2014/main" id="{41F1EDA2-7488-B5BA-3BD1-D648E3BA37E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1" y="9087761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2551B534-F874-CB89-848C-85C5378933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5"/>
            <a:ext cx="2057238" cy="1160309"/>
          </a:xfrm>
          <a:prstGeom prst="rect">
            <a:avLst/>
          </a:prstGeom>
        </p:spPr>
      </p:pic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5994465D-AD96-84CB-0B09-167FFE584B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7998" y="9542659"/>
            <a:ext cx="4114800" cy="523220"/>
          </a:xfrm>
          <a:prstGeom prst="rect">
            <a:avLst/>
          </a:prstGeom>
        </p:spPr>
        <p:txBody>
          <a:bodyPr/>
          <a:lstStyle>
            <a:lvl1pPr>
              <a:defRPr sz="34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003B7522-3F2B-A02E-C251-8B1F3B7DE8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438" y="10028201"/>
            <a:ext cx="4392612" cy="523220"/>
          </a:xfrm>
          <a:prstGeom prst="rect">
            <a:avLst/>
          </a:prstGeom>
          <a:noFill/>
        </p:spPr>
        <p:txBody>
          <a:bodyPr/>
          <a:lstStyle>
            <a:lvl1pPr>
              <a:defRPr sz="3400" b="1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 err="1"/>
              <a:t>kent.ac.uk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>
            <a:extLst>
              <a:ext uri="{FF2B5EF4-FFF2-40B4-BE49-F238E27FC236}">
                <a16:creationId xmlns:a16="http://schemas.microsoft.com/office/drawing/2014/main" id="{8BD64BD9-645A-95B5-642B-BB7FECAE2907}"/>
              </a:ext>
            </a:extLst>
          </p:cNvPr>
          <p:cNvSpPr/>
          <p:nvPr userDrawn="1"/>
        </p:nvSpPr>
        <p:spPr>
          <a:xfrm>
            <a:off x="0" y="-1"/>
            <a:ext cx="20104099" cy="113112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FD5000">
              <a:alpha val="2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AA3405-EEB3-05BB-1DFD-3620B3C141AB}"/>
              </a:ext>
            </a:extLst>
          </p:cNvPr>
          <p:cNvSpPr/>
          <p:nvPr userDrawn="1"/>
        </p:nvSpPr>
        <p:spPr>
          <a:xfrm>
            <a:off x="11105119" y="0"/>
            <a:ext cx="9015692" cy="11308714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Picture Placeholder 92">
            <a:extLst>
              <a:ext uri="{FF2B5EF4-FFF2-40B4-BE49-F238E27FC236}">
                <a16:creationId xmlns:a16="http://schemas.microsoft.com/office/drawing/2014/main" id="{545D384D-CCF9-4368-04ED-4B25F60489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91850" y="0"/>
            <a:ext cx="9112250" cy="11309350"/>
          </a:xfrm>
          <a:custGeom>
            <a:avLst/>
            <a:gdLst>
              <a:gd name="connsiteX0" fmla="*/ 0 w 9112250"/>
              <a:gd name="connsiteY0" fmla="*/ 0 h 11309350"/>
              <a:gd name="connsiteX1" fmla="*/ 5397641 w 9112250"/>
              <a:gd name="connsiteY1" fmla="*/ 0 h 11309350"/>
              <a:gd name="connsiteX2" fmla="*/ 7992618 w 9112250"/>
              <a:gd name="connsiteY2" fmla="*/ 5320497 h 11309350"/>
              <a:gd name="connsiteX3" fmla="*/ 9112250 w 9112250"/>
              <a:gd name="connsiteY3" fmla="*/ 5320497 h 11309350"/>
              <a:gd name="connsiteX4" fmla="*/ 9112250 w 9112250"/>
              <a:gd name="connsiteY4" fmla="*/ 11309350 h 11309350"/>
              <a:gd name="connsiteX5" fmla="*/ 0 w 9112250"/>
              <a:gd name="connsiteY5" fmla="*/ 11309350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2250" h="11309350">
                <a:moveTo>
                  <a:pt x="0" y="0"/>
                </a:moveTo>
                <a:lnTo>
                  <a:pt x="5397641" y="0"/>
                </a:lnTo>
                <a:lnTo>
                  <a:pt x="7992618" y="5320497"/>
                </a:lnTo>
                <a:lnTo>
                  <a:pt x="9112250" y="5320497"/>
                </a:lnTo>
                <a:lnTo>
                  <a:pt x="9112250" y="11309350"/>
                </a:lnTo>
                <a:lnTo>
                  <a:pt x="0" y="1130935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B046481-680E-B151-9416-024D08A56B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2672175"/>
            <a:ext cx="9286875" cy="32111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12200"/>
              </a:lnSpc>
              <a:defRPr sz="12000" spc="-120" baseline="0">
                <a:solidFill>
                  <a:srgbClr val="FD5000"/>
                </a:solidFill>
              </a:defRPr>
            </a:lvl1pPr>
          </a:lstStyle>
          <a:p>
            <a:pPr lvl="0"/>
            <a:r>
              <a:rPr lang="en-GB" dirty="0"/>
              <a:t>Click to</a:t>
            </a:r>
            <a:br>
              <a:rPr lang="en-GB" dirty="0"/>
            </a:br>
            <a:r>
              <a:rPr lang="en-GB" dirty="0"/>
              <a:t>edit.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1EC303F3-33AD-8DA2-2DEA-A5108F7E72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8975" y="6168156"/>
            <a:ext cx="9173606" cy="281738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0"/>
              </a:lnSpc>
              <a:defRPr sz="32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Picture Placeholder 86">
            <a:extLst>
              <a:ext uri="{FF2B5EF4-FFF2-40B4-BE49-F238E27FC236}">
                <a16:creationId xmlns:a16="http://schemas.microsoft.com/office/drawing/2014/main" id="{41F1EDA2-7488-B5BA-3BD1-D648E3BA37E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1" y="9087761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2551B534-F874-CB89-848C-85C5378933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5"/>
            <a:ext cx="2057238" cy="1160309"/>
          </a:xfrm>
          <a:prstGeom prst="rect">
            <a:avLst/>
          </a:prstGeom>
        </p:spPr>
      </p:pic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5994465D-AD96-84CB-0B09-167FFE584B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7998" y="9542659"/>
            <a:ext cx="4114800" cy="523220"/>
          </a:xfrm>
          <a:prstGeom prst="rect">
            <a:avLst/>
          </a:prstGeom>
        </p:spPr>
        <p:txBody>
          <a:bodyPr/>
          <a:lstStyle>
            <a:lvl1pPr>
              <a:defRPr sz="34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003B7522-3F2B-A02E-C251-8B1F3B7DE8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438" y="10028201"/>
            <a:ext cx="4392612" cy="523220"/>
          </a:xfrm>
          <a:prstGeom prst="rect">
            <a:avLst/>
          </a:prstGeom>
          <a:noFill/>
        </p:spPr>
        <p:txBody>
          <a:bodyPr/>
          <a:lstStyle>
            <a:lvl1pPr>
              <a:defRPr sz="3400" b="1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 err="1"/>
              <a:t>kent.ac.uk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15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>
            <a:extLst>
              <a:ext uri="{FF2B5EF4-FFF2-40B4-BE49-F238E27FC236}">
                <a16:creationId xmlns:a16="http://schemas.microsoft.com/office/drawing/2014/main" id="{8BD64BD9-645A-95B5-642B-BB7FECAE2907}"/>
              </a:ext>
            </a:extLst>
          </p:cNvPr>
          <p:cNvSpPr/>
          <p:nvPr userDrawn="1"/>
        </p:nvSpPr>
        <p:spPr>
          <a:xfrm>
            <a:off x="0" y="-1"/>
            <a:ext cx="20104099" cy="113112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78BF26">
              <a:alpha val="2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AA3405-EEB3-05BB-1DFD-3620B3C141AB}"/>
              </a:ext>
            </a:extLst>
          </p:cNvPr>
          <p:cNvSpPr/>
          <p:nvPr userDrawn="1"/>
        </p:nvSpPr>
        <p:spPr>
          <a:xfrm>
            <a:off x="11105119" y="0"/>
            <a:ext cx="9015692" cy="11308714"/>
          </a:xfrm>
          <a:prstGeom prst="rect">
            <a:avLst/>
          </a:prstGeom>
          <a:solidFill>
            <a:srgbClr val="78B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B046481-680E-B151-9416-024D08A56B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2672175"/>
            <a:ext cx="9286875" cy="32111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11800"/>
              </a:lnSpc>
              <a:defRPr sz="11200" cap="all" spc="-120" baseline="0">
                <a:solidFill>
                  <a:srgbClr val="78BF26"/>
                </a:solidFill>
              </a:defRPr>
            </a:lvl1pPr>
          </a:lstStyle>
          <a:p>
            <a:pPr lvl="0"/>
            <a:r>
              <a:rPr lang="en-GB" dirty="0"/>
              <a:t>MEET</a:t>
            </a:r>
            <a:br>
              <a:rPr lang="en-GB" dirty="0"/>
            </a:br>
            <a:r>
              <a:rPr lang="en-GB" dirty="0"/>
              <a:t>EMMA.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1EC303F3-33AD-8DA2-2DEA-A5108F7E72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8975" y="7017065"/>
            <a:ext cx="9173606" cy="1968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0"/>
              </a:lnSpc>
              <a:defRPr sz="32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Picture Placeholder 86">
            <a:extLst>
              <a:ext uri="{FF2B5EF4-FFF2-40B4-BE49-F238E27FC236}">
                <a16:creationId xmlns:a16="http://schemas.microsoft.com/office/drawing/2014/main" id="{41F1EDA2-7488-B5BA-3BD1-D648E3BA37E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1" y="9087761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2551B534-F874-CB89-848C-85C5378933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5"/>
            <a:ext cx="2057238" cy="1160309"/>
          </a:xfrm>
          <a:prstGeom prst="rect">
            <a:avLst/>
          </a:prstGeom>
        </p:spPr>
      </p:pic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5994465D-AD96-84CB-0B09-167FFE584B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7998" y="9542659"/>
            <a:ext cx="4114800" cy="523220"/>
          </a:xfrm>
          <a:prstGeom prst="rect">
            <a:avLst/>
          </a:prstGeom>
        </p:spPr>
        <p:txBody>
          <a:bodyPr/>
          <a:lstStyle>
            <a:lvl1pPr>
              <a:defRPr sz="34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003B7522-3F2B-A02E-C251-8B1F3B7DE8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438" y="10028201"/>
            <a:ext cx="4392612" cy="523220"/>
          </a:xfrm>
          <a:prstGeom prst="rect">
            <a:avLst/>
          </a:prstGeom>
          <a:noFill/>
        </p:spPr>
        <p:txBody>
          <a:bodyPr/>
          <a:lstStyle>
            <a:lvl1pPr>
              <a:defRPr sz="3400" b="1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 err="1"/>
              <a:t>kent.ac.uk</a:t>
            </a:r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4733395-B862-9DC0-6DEF-9C7A83E126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2264" y="5719762"/>
            <a:ext cx="4655386" cy="811761"/>
          </a:xfrm>
          <a:prstGeom prst="rect">
            <a:avLst/>
          </a:prstGeom>
          <a:solidFill>
            <a:srgbClr val="78BF26"/>
          </a:solidFill>
        </p:spPr>
        <p:txBody>
          <a:bodyPr lIns="180000" tIns="216000" anchor="ctr">
            <a:noAutofit/>
          </a:bodyPr>
          <a:lstStyle>
            <a:lvl1pPr>
              <a:lnSpc>
                <a:spcPts val="4800"/>
              </a:lnSpc>
              <a:defRPr sz="4800" b="1" i="0" spc="-120" baseline="0">
                <a:solidFill>
                  <a:schemeClr val="bg2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(Click to edit.)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DBA695FC-D759-7D84-24DA-6D45CB03E7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91849" y="-2"/>
            <a:ext cx="9129714" cy="11308714"/>
          </a:xfrm>
          <a:custGeom>
            <a:avLst/>
            <a:gdLst>
              <a:gd name="connsiteX0" fmla="*/ 4342248 w 9129714"/>
              <a:gd name="connsiteY0" fmla="*/ 8544244 h 11308714"/>
              <a:gd name="connsiteX1" fmla="*/ 5690489 w 9129714"/>
              <a:gd name="connsiteY1" fmla="*/ 11308557 h 11308714"/>
              <a:gd name="connsiteX2" fmla="*/ 9112238 w 9129714"/>
              <a:gd name="connsiteY2" fmla="*/ 11308557 h 11308714"/>
              <a:gd name="connsiteX3" fmla="*/ 7763998 w 9129714"/>
              <a:gd name="connsiteY3" fmla="*/ 8544244 h 11308714"/>
              <a:gd name="connsiteX4" fmla="*/ 0 w 9129714"/>
              <a:gd name="connsiteY4" fmla="*/ 0 h 11308714"/>
              <a:gd name="connsiteX5" fmla="*/ 9129714 w 9129714"/>
              <a:gd name="connsiteY5" fmla="*/ 0 h 11308714"/>
              <a:gd name="connsiteX6" fmla="*/ 9129714 w 9129714"/>
              <a:gd name="connsiteY6" fmla="*/ 11308714 h 11308714"/>
              <a:gd name="connsiteX7" fmla="*/ 0 w 9129714"/>
              <a:gd name="connsiteY7" fmla="*/ 11308714 h 1130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9714" h="11308714">
                <a:moveTo>
                  <a:pt x="4342248" y="8544244"/>
                </a:moveTo>
                <a:lnTo>
                  <a:pt x="5690489" y="11308557"/>
                </a:lnTo>
                <a:lnTo>
                  <a:pt x="9112238" y="11308557"/>
                </a:lnTo>
                <a:lnTo>
                  <a:pt x="7763998" y="8544244"/>
                </a:lnTo>
                <a:close/>
                <a:moveTo>
                  <a:pt x="0" y="0"/>
                </a:moveTo>
                <a:lnTo>
                  <a:pt x="9129714" y="0"/>
                </a:lnTo>
                <a:lnTo>
                  <a:pt x="9129714" y="11308714"/>
                </a:lnTo>
                <a:lnTo>
                  <a:pt x="0" y="1130871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8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>
            <a:extLst>
              <a:ext uri="{FF2B5EF4-FFF2-40B4-BE49-F238E27FC236}">
                <a16:creationId xmlns:a16="http://schemas.microsoft.com/office/drawing/2014/main" id="{8BD64BD9-645A-95B5-642B-BB7FECAE2907}"/>
              </a:ext>
            </a:extLst>
          </p:cNvPr>
          <p:cNvSpPr/>
          <p:nvPr userDrawn="1"/>
        </p:nvSpPr>
        <p:spPr>
          <a:xfrm>
            <a:off x="0" y="-1"/>
            <a:ext cx="20104099" cy="113112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D40F7D">
              <a:alpha val="2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AA3405-EEB3-05BB-1DFD-3620B3C141AB}"/>
              </a:ext>
            </a:extLst>
          </p:cNvPr>
          <p:cNvSpPr/>
          <p:nvPr userDrawn="1"/>
        </p:nvSpPr>
        <p:spPr>
          <a:xfrm>
            <a:off x="11105119" y="0"/>
            <a:ext cx="9015692" cy="11308714"/>
          </a:xfrm>
          <a:prstGeom prst="rect">
            <a:avLst/>
          </a:prstGeom>
          <a:solidFill>
            <a:srgbClr val="D40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B046481-680E-B151-9416-024D08A56B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2672175"/>
            <a:ext cx="9286875" cy="32111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11800"/>
              </a:lnSpc>
              <a:defRPr sz="11200" cap="all" spc="-120" baseline="0">
                <a:solidFill>
                  <a:srgbClr val="D40F7D"/>
                </a:solidFill>
              </a:defRPr>
            </a:lvl1pPr>
          </a:lstStyle>
          <a:p>
            <a:pPr lvl="0"/>
            <a:r>
              <a:rPr lang="en-GB" dirty="0"/>
              <a:t>MEET</a:t>
            </a:r>
            <a:br>
              <a:rPr lang="en-GB" dirty="0"/>
            </a:br>
            <a:r>
              <a:rPr lang="en-GB" dirty="0"/>
              <a:t>EMMA.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1EC303F3-33AD-8DA2-2DEA-A5108F7E72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8975" y="7017065"/>
            <a:ext cx="9173606" cy="1968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0"/>
              </a:lnSpc>
              <a:defRPr sz="32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Picture Placeholder 86">
            <a:extLst>
              <a:ext uri="{FF2B5EF4-FFF2-40B4-BE49-F238E27FC236}">
                <a16:creationId xmlns:a16="http://schemas.microsoft.com/office/drawing/2014/main" id="{41F1EDA2-7488-B5BA-3BD1-D648E3BA37E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1" y="9087761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2551B534-F874-CB89-848C-85C5378933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5"/>
            <a:ext cx="2057238" cy="1160309"/>
          </a:xfrm>
          <a:prstGeom prst="rect">
            <a:avLst/>
          </a:prstGeom>
        </p:spPr>
      </p:pic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5994465D-AD96-84CB-0B09-167FFE584B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7998" y="9542659"/>
            <a:ext cx="4114800" cy="523220"/>
          </a:xfrm>
          <a:prstGeom prst="rect">
            <a:avLst/>
          </a:prstGeom>
        </p:spPr>
        <p:txBody>
          <a:bodyPr/>
          <a:lstStyle>
            <a:lvl1pPr>
              <a:defRPr sz="34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003B7522-3F2B-A02E-C251-8B1F3B7DE8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438" y="10028201"/>
            <a:ext cx="4392612" cy="523220"/>
          </a:xfrm>
          <a:prstGeom prst="rect">
            <a:avLst/>
          </a:prstGeom>
          <a:noFill/>
        </p:spPr>
        <p:txBody>
          <a:bodyPr/>
          <a:lstStyle>
            <a:lvl1pPr>
              <a:defRPr sz="3400" b="1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 err="1"/>
              <a:t>kent.ac.uk</a:t>
            </a:r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4733395-B862-9DC0-6DEF-9C7A83E126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2264" y="5719762"/>
            <a:ext cx="4655386" cy="811761"/>
          </a:xfrm>
          <a:prstGeom prst="rect">
            <a:avLst/>
          </a:prstGeom>
          <a:solidFill>
            <a:srgbClr val="D40F7D"/>
          </a:solidFill>
        </p:spPr>
        <p:txBody>
          <a:bodyPr lIns="180000" tIns="216000" anchor="ctr">
            <a:noAutofit/>
          </a:bodyPr>
          <a:lstStyle>
            <a:lvl1pPr>
              <a:lnSpc>
                <a:spcPts val="4800"/>
              </a:lnSpc>
              <a:defRPr sz="4800" b="1" i="0" spc="-120" baseline="0">
                <a:solidFill>
                  <a:schemeClr val="bg2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(Click to edit.)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DBA695FC-D759-7D84-24DA-6D45CB03E7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91849" y="-2"/>
            <a:ext cx="9129714" cy="11308714"/>
          </a:xfrm>
          <a:custGeom>
            <a:avLst/>
            <a:gdLst>
              <a:gd name="connsiteX0" fmla="*/ 4342248 w 9129714"/>
              <a:gd name="connsiteY0" fmla="*/ 8544244 h 11308714"/>
              <a:gd name="connsiteX1" fmla="*/ 5690489 w 9129714"/>
              <a:gd name="connsiteY1" fmla="*/ 11308557 h 11308714"/>
              <a:gd name="connsiteX2" fmla="*/ 9112238 w 9129714"/>
              <a:gd name="connsiteY2" fmla="*/ 11308557 h 11308714"/>
              <a:gd name="connsiteX3" fmla="*/ 7763998 w 9129714"/>
              <a:gd name="connsiteY3" fmla="*/ 8544244 h 11308714"/>
              <a:gd name="connsiteX4" fmla="*/ 0 w 9129714"/>
              <a:gd name="connsiteY4" fmla="*/ 0 h 11308714"/>
              <a:gd name="connsiteX5" fmla="*/ 9129714 w 9129714"/>
              <a:gd name="connsiteY5" fmla="*/ 0 h 11308714"/>
              <a:gd name="connsiteX6" fmla="*/ 9129714 w 9129714"/>
              <a:gd name="connsiteY6" fmla="*/ 11308714 h 11308714"/>
              <a:gd name="connsiteX7" fmla="*/ 0 w 9129714"/>
              <a:gd name="connsiteY7" fmla="*/ 11308714 h 1130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29714" h="11308714">
                <a:moveTo>
                  <a:pt x="4342248" y="8544244"/>
                </a:moveTo>
                <a:lnTo>
                  <a:pt x="5690489" y="11308557"/>
                </a:lnTo>
                <a:lnTo>
                  <a:pt x="9112238" y="11308557"/>
                </a:lnTo>
                <a:lnTo>
                  <a:pt x="7763998" y="8544244"/>
                </a:lnTo>
                <a:close/>
                <a:moveTo>
                  <a:pt x="0" y="0"/>
                </a:moveTo>
                <a:lnTo>
                  <a:pt x="9129714" y="0"/>
                </a:lnTo>
                <a:lnTo>
                  <a:pt x="9129714" y="11308714"/>
                </a:lnTo>
                <a:lnTo>
                  <a:pt x="0" y="1130871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3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EECB04F9-7B3C-9408-500A-A65D1ED104FC}"/>
              </a:ext>
            </a:extLst>
          </p:cNvPr>
          <p:cNvSpPr/>
          <p:nvPr userDrawn="1"/>
        </p:nvSpPr>
        <p:spPr>
          <a:xfrm>
            <a:off x="0" y="-1"/>
            <a:ext cx="20104099" cy="113112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D32737">
              <a:alpha val="2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FDB390-62F9-9C10-EF0D-E89472900EB9}"/>
              </a:ext>
            </a:extLst>
          </p:cNvPr>
          <p:cNvSpPr/>
          <p:nvPr userDrawn="1"/>
        </p:nvSpPr>
        <p:spPr>
          <a:xfrm>
            <a:off x="11008561" y="0"/>
            <a:ext cx="9112250" cy="11308714"/>
          </a:xfrm>
          <a:prstGeom prst="rect">
            <a:avLst/>
          </a:prstGeom>
          <a:solidFill>
            <a:srgbClr val="D327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¡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D3645256-C5D7-200C-2537-421688688A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2672175"/>
            <a:ext cx="9286875" cy="137699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9400"/>
              </a:lnSpc>
              <a:defRPr sz="9400" cap="none" spc="-120" baseline="0">
                <a:solidFill>
                  <a:srgbClr val="D32737"/>
                </a:solidFill>
              </a:defRPr>
            </a:lvl1pPr>
          </a:lstStyle>
          <a:p>
            <a:pPr lvl="0"/>
            <a:r>
              <a:rPr lang="en-GB" dirty="0"/>
              <a:t>Event Title.</a:t>
            </a:r>
          </a:p>
        </p:txBody>
      </p:sp>
      <p:sp>
        <p:nvSpPr>
          <p:cNvPr id="10" name="Text Placeholder 84">
            <a:extLst>
              <a:ext uri="{FF2B5EF4-FFF2-40B4-BE49-F238E27FC236}">
                <a16:creationId xmlns:a16="http://schemas.microsoft.com/office/drawing/2014/main" id="{22ADEC05-C60E-121C-A5DD-4780C3E9A4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472" y="7017065"/>
            <a:ext cx="9123527" cy="1968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0"/>
              </a:lnSpc>
              <a:defRPr sz="32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86">
            <a:extLst>
              <a:ext uri="{FF2B5EF4-FFF2-40B4-BE49-F238E27FC236}">
                <a16:creationId xmlns:a16="http://schemas.microsoft.com/office/drawing/2014/main" id="{1CA0135D-642F-E4E3-2196-F3A50BBBCE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1" y="9087761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0C604C1-26D3-CBA1-A157-4F5FB01FD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5"/>
            <a:ext cx="2057238" cy="1160309"/>
          </a:xfrm>
          <a:prstGeom prst="rect">
            <a:avLst/>
          </a:prstGeom>
        </p:spPr>
      </p:pic>
      <p:sp>
        <p:nvSpPr>
          <p:cNvPr id="13" name="Text Placeholder 95">
            <a:extLst>
              <a:ext uri="{FF2B5EF4-FFF2-40B4-BE49-F238E27FC236}">
                <a16:creationId xmlns:a16="http://schemas.microsoft.com/office/drawing/2014/main" id="{FF0FA985-981A-7259-1E6E-73E1A49EE0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472" y="9018694"/>
            <a:ext cx="4082326" cy="523220"/>
          </a:xfrm>
          <a:prstGeom prst="rect">
            <a:avLst/>
          </a:prstGeom>
        </p:spPr>
        <p:txBody>
          <a:bodyPr/>
          <a:lstStyle>
            <a:lvl1pPr>
              <a:defRPr sz="34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30" name="Text Placeholder 21">
            <a:extLst>
              <a:ext uri="{FF2B5EF4-FFF2-40B4-BE49-F238E27FC236}">
                <a16:creationId xmlns:a16="http://schemas.microsoft.com/office/drawing/2014/main" id="{BFA7C421-3BDD-04B2-2451-7A83AB2746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19903" y="9612000"/>
            <a:ext cx="3682778" cy="741981"/>
          </a:xfrm>
          <a:prstGeom prst="rect">
            <a:avLst/>
          </a:prstGeom>
          <a:solidFill>
            <a:srgbClr val="D32737"/>
          </a:solidFill>
        </p:spPr>
        <p:txBody>
          <a:bodyPr lIns="180000" tIns="0" anchor="ctr">
            <a:noAutofit/>
          </a:bodyPr>
          <a:lstStyle>
            <a:lvl1pPr>
              <a:lnSpc>
                <a:spcPts val="5000"/>
              </a:lnSpc>
              <a:defRPr sz="3600" b="1" i="0" spc="-120" baseline="0">
                <a:solidFill>
                  <a:schemeClr val="bg2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Event Name</a:t>
            </a:r>
            <a:endParaRPr lang="en-U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5B92FDBD-7EF7-7F3A-91FC-5FE83BDA917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1000205" y="-1"/>
            <a:ext cx="9112250" cy="11309351"/>
          </a:xfrm>
          <a:custGeom>
            <a:avLst/>
            <a:gdLst>
              <a:gd name="connsiteX0" fmla="*/ 1367712 w 9112250"/>
              <a:gd name="connsiteY0" fmla="*/ 8562854 h 11309351"/>
              <a:gd name="connsiteX1" fmla="*/ 19471 w 9112250"/>
              <a:gd name="connsiteY1" fmla="*/ 11308241 h 11309351"/>
              <a:gd name="connsiteX2" fmla="*/ 3441221 w 9112250"/>
              <a:gd name="connsiteY2" fmla="*/ 11308241 h 11309351"/>
              <a:gd name="connsiteX3" fmla="*/ 4789462 w 9112250"/>
              <a:gd name="connsiteY3" fmla="*/ 8562854 h 11309351"/>
              <a:gd name="connsiteX4" fmla="*/ 0 w 9112250"/>
              <a:gd name="connsiteY4" fmla="*/ 0 h 11309351"/>
              <a:gd name="connsiteX5" fmla="*/ 9112250 w 9112250"/>
              <a:gd name="connsiteY5" fmla="*/ 0 h 11309351"/>
              <a:gd name="connsiteX6" fmla="*/ 9112250 w 9112250"/>
              <a:gd name="connsiteY6" fmla="*/ 11309351 h 11309351"/>
              <a:gd name="connsiteX7" fmla="*/ 0 w 9112250"/>
              <a:gd name="connsiteY7" fmla="*/ 11309351 h 1130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2250" h="11309351">
                <a:moveTo>
                  <a:pt x="1367712" y="8562854"/>
                </a:moveTo>
                <a:lnTo>
                  <a:pt x="19471" y="11308241"/>
                </a:lnTo>
                <a:lnTo>
                  <a:pt x="3441221" y="11308241"/>
                </a:lnTo>
                <a:lnTo>
                  <a:pt x="4789462" y="8562854"/>
                </a:lnTo>
                <a:close/>
                <a:moveTo>
                  <a:pt x="0" y="0"/>
                </a:moveTo>
                <a:lnTo>
                  <a:pt x="9112250" y="0"/>
                </a:lnTo>
                <a:lnTo>
                  <a:pt x="9112250" y="11309351"/>
                </a:lnTo>
                <a:lnTo>
                  <a:pt x="0" y="1130935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C066434D-FE93-B609-3CFE-116B4B50D9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0472" y="4661075"/>
            <a:ext cx="7821613" cy="67326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000" spc="-120" baseline="0">
                <a:solidFill>
                  <a:srgbClr val="D32737"/>
                </a:solidFill>
              </a:defRPr>
            </a:lvl1pPr>
          </a:lstStyle>
          <a:p>
            <a:pPr lvl="0"/>
            <a:r>
              <a:rPr lang="en-GB" dirty="0"/>
              <a:t>00 Date 2022</a:t>
            </a:r>
          </a:p>
        </p:txBody>
      </p:sp>
      <p:sp>
        <p:nvSpPr>
          <p:cNvPr id="49" name="Text Placeholder 95">
            <a:extLst>
              <a:ext uri="{FF2B5EF4-FFF2-40B4-BE49-F238E27FC236}">
                <a16:creationId xmlns:a16="http://schemas.microsoft.com/office/drawing/2014/main" id="{EA249749-7B23-E86E-A659-7709DF2D28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0472" y="5929543"/>
            <a:ext cx="5948444" cy="525144"/>
          </a:xfrm>
          <a:prstGeom prst="rect">
            <a:avLst/>
          </a:prstGeom>
        </p:spPr>
        <p:txBody>
          <a:bodyPr/>
          <a:lstStyle>
            <a:lvl1pPr>
              <a:lnSpc>
                <a:spcPts val="3900"/>
              </a:lnSpc>
              <a:defRPr sz="39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University of Kent, location</a:t>
            </a:r>
          </a:p>
        </p:txBody>
      </p:sp>
      <p:sp>
        <p:nvSpPr>
          <p:cNvPr id="50" name="Text Placeholder 60">
            <a:extLst>
              <a:ext uri="{FF2B5EF4-FFF2-40B4-BE49-F238E27FC236}">
                <a16:creationId xmlns:a16="http://schemas.microsoft.com/office/drawing/2014/main" id="{DDEA3D0D-034C-9675-38D2-44462930032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71994" y="4049167"/>
            <a:ext cx="6155855" cy="113575"/>
          </a:xfrm>
          <a:prstGeom prst="rect">
            <a:avLst/>
          </a:prstGeom>
          <a:solidFill>
            <a:srgbClr val="D32737"/>
          </a:solidFill>
        </p:spPr>
        <p:txBody>
          <a:bodyPr>
            <a:noAutofit/>
          </a:bodyPr>
          <a:lstStyle>
            <a:lvl1pPr>
              <a:defRPr sz="600" baseline="0">
                <a:solidFill>
                  <a:srgbClr val="D32737"/>
                </a:solidFill>
                <a:latin typeface="Overpass" pitchFamily="2" charset="77"/>
              </a:defRPr>
            </a:lvl1pPr>
            <a:lvl2pPr>
              <a:defRPr baseline="0">
                <a:solidFill>
                  <a:schemeClr val="accent5"/>
                </a:solidFill>
                <a:latin typeface="Overpass" pitchFamily="2" charset="77"/>
              </a:defRPr>
            </a:lvl2pPr>
            <a:lvl3pPr>
              <a:defRPr baseline="0">
                <a:solidFill>
                  <a:schemeClr val="accent5"/>
                </a:solidFill>
                <a:latin typeface="Overpass" pitchFamily="2" charset="77"/>
              </a:defRPr>
            </a:lvl3pPr>
            <a:lvl4pPr>
              <a:defRPr baseline="0">
                <a:solidFill>
                  <a:schemeClr val="accent5"/>
                </a:solidFill>
                <a:latin typeface="Overpass" pitchFamily="2" charset="77"/>
              </a:defRPr>
            </a:lvl4pPr>
            <a:lvl5pPr>
              <a:defRPr baseline="0">
                <a:solidFill>
                  <a:schemeClr val="accent5"/>
                </a:solidFill>
                <a:latin typeface="Overpass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0CF33D0-B083-5A96-9483-EF16E25C296D}"/>
              </a:ext>
            </a:extLst>
          </p:cNvPr>
          <p:cNvGrpSpPr/>
          <p:nvPr userDrawn="1"/>
        </p:nvGrpSpPr>
        <p:grpSpPr>
          <a:xfrm>
            <a:off x="730472" y="9612000"/>
            <a:ext cx="900000" cy="741600"/>
            <a:chOff x="730472" y="9612000"/>
            <a:chExt cx="900000" cy="74160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6B94FBC-DECC-75A9-4C17-3FC8446E23DF}"/>
                </a:ext>
              </a:extLst>
            </p:cNvPr>
            <p:cNvSpPr/>
            <p:nvPr userDrawn="1"/>
          </p:nvSpPr>
          <p:spPr>
            <a:xfrm>
              <a:off x="730472" y="9612000"/>
              <a:ext cx="900000" cy="741600"/>
            </a:xfrm>
            <a:prstGeom prst="rect">
              <a:avLst/>
            </a:prstGeom>
            <a:solidFill>
              <a:srgbClr val="D327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0DA861EB-D424-919F-81AE-D383B64554E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124"/>
            <a:stretch/>
          </p:blipFill>
          <p:spPr>
            <a:xfrm>
              <a:off x="917245" y="9702645"/>
              <a:ext cx="594302" cy="565234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EECB04F9-7B3C-9408-500A-A65D1ED104FC}"/>
              </a:ext>
            </a:extLst>
          </p:cNvPr>
          <p:cNvSpPr/>
          <p:nvPr userDrawn="1"/>
        </p:nvSpPr>
        <p:spPr>
          <a:xfrm>
            <a:off x="0" y="-1"/>
            <a:ext cx="20104099" cy="113112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6F5098">
              <a:alpha val="2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FDB390-62F9-9C10-EF0D-E89472900EB9}"/>
              </a:ext>
            </a:extLst>
          </p:cNvPr>
          <p:cNvSpPr/>
          <p:nvPr userDrawn="1"/>
        </p:nvSpPr>
        <p:spPr>
          <a:xfrm>
            <a:off x="11008561" y="0"/>
            <a:ext cx="9112250" cy="11308714"/>
          </a:xfrm>
          <a:prstGeom prst="rect">
            <a:avLst/>
          </a:prstGeom>
          <a:solidFill>
            <a:srgbClr val="6F5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¡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D3645256-C5D7-200C-2537-421688688A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5" y="2672175"/>
            <a:ext cx="9286875" cy="137699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9400"/>
              </a:lnSpc>
              <a:defRPr sz="9400" cap="none" spc="-120" baseline="0">
                <a:solidFill>
                  <a:srgbClr val="6F5098"/>
                </a:solidFill>
              </a:defRPr>
            </a:lvl1pPr>
          </a:lstStyle>
          <a:p>
            <a:pPr lvl="0"/>
            <a:r>
              <a:rPr lang="en-GB" dirty="0"/>
              <a:t>Event Title.</a:t>
            </a:r>
          </a:p>
        </p:txBody>
      </p:sp>
      <p:sp>
        <p:nvSpPr>
          <p:cNvPr id="10" name="Text Placeholder 84">
            <a:extLst>
              <a:ext uri="{FF2B5EF4-FFF2-40B4-BE49-F238E27FC236}">
                <a16:creationId xmlns:a16="http://schemas.microsoft.com/office/drawing/2014/main" id="{22ADEC05-C60E-121C-A5DD-4780C3E9A4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472" y="7017065"/>
            <a:ext cx="9123527" cy="1968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0"/>
              </a:lnSpc>
              <a:defRPr sz="32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86">
            <a:extLst>
              <a:ext uri="{FF2B5EF4-FFF2-40B4-BE49-F238E27FC236}">
                <a16:creationId xmlns:a16="http://schemas.microsoft.com/office/drawing/2014/main" id="{1CA0135D-642F-E4E3-2196-F3A50BBBCE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1" y="9087761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0C604C1-26D3-CBA1-A157-4F5FB01FD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5"/>
            <a:ext cx="2057238" cy="1160309"/>
          </a:xfrm>
          <a:prstGeom prst="rect">
            <a:avLst/>
          </a:prstGeom>
        </p:spPr>
      </p:pic>
      <p:sp>
        <p:nvSpPr>
          <p:cNvPr id="13" name="Text Placeholder 95">
            <a:extLst>
              <a:ext uri="{FF2B5EF4-FFF2-40B4-BE49-F238E27FC236}">
                <a16:creationId xmlns:a16="http://schemas.microsoft.com/office/drawing/2014/main" id="{FF0FA985-981A-7259-1E6E-73E1A49EE0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472" y="9018694"/>
            <a:ext cx="4082326" cy="523220"/>
          </a:xfrm>
          <a:prstGeom prst="rect">
            <a:avLst/>
          </a:prstGeom>
        </p:spPr>
        <p:txBody>
          <a:bodyPr/>
          <a:lstStyle>
            <a:lvl1pPr>
              <a:defRPr sz="34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30" name="Text Placeholder 21">
            <a:extLst>
              <a:ext uri="{FF2B5EF4-FFF2-40B4-BE49-F238E27FC236}">
                <a16:creationId xmlns:a16="http://schemas.microsoft.com/office/drawing/2014/main" id="{BFA7C421-3BDD-04B2-2451-7A83AB2746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19903" y="9612000"/>
            <a:ext cx="3682778" cy="741981"/>
          </a:xfrm>
          <a:prstGeom prst="rect">
            <a:avLst/>
          </a:prstGeom>
          <a:solidFill>
            <a:srgbClr val="6F5098"/>
          </a:solidFill>
        </p:spPr>
        <p:txBody>
          <a:bodyPr lIns="180000" tIns="0" anchor="ctr">
            <a:noAutofit/>
          </a:bodyPr>
          <a:lstStyle>
            <a:lvl1pPr>
              <a:lnSpc>
                <a:spcPts val="5000"/>
              </a:lnSpc>
              <a:defRPr sz="3600" b="1" i="0" spc="-120" baseline="0">
                <a:solidFill>
                  <a:schemeClr val="bg2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Event Name</a:t>
            </a:r>
            <a:endParaRPr lang="en-U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5B92FDBD-7EF7-7F3A-91FC-5FE83BDA917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1000205" y="-1"/>
            <a:ext cx="9112250" cy="11309351"/>
          </a:xfrm>
          <a:custGeom>
            <a:avLst/>
            <a:gdLst>
              <a:gd name="connsiteX0" fmla="*/ 1367712 w 9112250"/>
              <a:gd name="connsiteY0" fmla="*/ 8562854 h 11309351"/>
              <a:gd name="connsiteX1" fmla="*/ 19471 w 9112250"/>
              <a:gd name="connsiteY1" fmla="*/ 11308241 h 11309351"/>
              <a:gd name="connsiteX2" fmla="*/ 3441221 w 9112250"/>
              <a:gd name="connsiteY2" fmla="*/ 11308241 h 11309351"/>
              <a:gd name="connsiteX3" fmla="*/ 4789462 w 9112250"/>
              <a:gd name="connsiteY3" fmla="*/ 8562854 h 11309351"/>
              <a:gd name="connsiteX4" fmla="*/ 0 w 9112250"/>
              <a:gd name="connsiteY4" fmla="*/ 0 h 11309351"/>
              <a:gd name="connsiteX5" fmla="*/ 9112250 w 9112250"/>
              <a:gd name="connsiteY5" fmla="*/ 0 h 11309351"/>
              <a:gd name="connsiteX6" fmla="*/ 9112250 w 9112250"/>
              <a:gd name="connsiteY6" fmla="*/ 11309351 h 11309351"/>
              <a:gd name="connsiteX7" fmla="*/ 0 w 9112250"/>
              <a:gd name="connsiteY7" fmla="*/ 11309351 h 1130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2250" h="11309351">
                <a:moveTo>
                  <a:pt x="1367712" y="8562854"/>
                </a:moveTo>
                <a:lnTo>
                  <a:pt x="19471" y="11308241"/>
                </a:lnTo>
                <a:lnTo>
                  <a:pt x="3441221" y="11308241"/>
                </a:lnTo>
                <a:lnTo>
                  <a:pt x="4789462" y="8562854"/>
                </a:lnTo>
                <a:close/>
                <a:moveTo>
                  <a:pt x="0" y="0"/>
                </a:moveTo>
                <a:lnTo>
                  <a:pt x="9112250" y="0"/>
                </a:lnTo>
                <a:lnTo>
                  <a:pt x="9112250" y="11309351"/>
                </a:lnTo>
                <a:lnTo>
                  <a:pt x="0" y="1130935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C066434D-FE93-B609-3CFE-116B4B50D9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0472" y="4661075"/>
            <a:ext cx="7821613" cy="673261"/>
          </a:xfrm>
          <a:prstGeom prst="rect">
            <a:avLst/>
          </a:prstGeom>
        </p:spPr>
        <p:txBody>
          <a:bodyPr/>
          <a:lstStyle>
            <a:lvl1pPr>
              <a:lnSpc>
                <a:spcPts val="5000"/>
              </a:lnSpc>
              <a:defRPr sz="5000" spc="-120" baseline="0">
                <a:solidFill>
                  <a:srgbClr val="6F5098"/>
                </a:solidFill>
              </a:defRPr>
            </a:lvl1pPr>
          </a:lstStyle>
          <a:p>
            <a:pPr lvl="0"/>
            <a:r>
              <a:rPr lang="en-GB" dirty="0"/>
              <a:t>00 Date 2022</a:t>
            </a:r>
          </a:p>
        </p:txBody>
      </p:sp>
      <p:sp>
        <p:nvSpPr>
          <p:cNvPr id="49" name="Text Placeholder 95">
            <a:extLst>
              <a:ext uri="{FF2B5EF4-FFF2-40B4-BE49-F238E27FC236}">
                <a16:creationId xmlns:a16="http://schemas.microsoft.com/office/drawing/2014/main" id="{EA249749-7B23-E86E-A659-7709DF2D28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0472" y="5929543"/>
            <a:ext cx="5948444" cy="525144"/>
          </a:xfrm>
          <a:prstGeom prst="rect">
            <a:avLst/>
          </a:prstGeom>
        </p:spPr>
        <p:txBody>
          <a:bodyPr/>
          <a:lstStyle>
            <a:lvl1pPr>
              <a:lnSpc>
                <a:spcPts val="3900"/>
              </a:lnSpc>
              <a:defRPr sz="3900" b="0" i="0" spc="-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University of Kent, location</a:t>
            </a:r>
          </a:p>
        </p:txBody>
      </p:sp>
      <p:sp>
        <p:nvSpPr>
          <p:cNvPr id="50" name="Text Placeholder 60">
            <a:extLst>
              <a:ext uri="{FF2B5EF4-FFF2-40B4-BE49-F238E27FC236}">
                <a16:creationId xmlns:a16="http://schemas.microsoft.com/office/drawing/2014/main" id="{DDEA3D0D-034C-9675-38D2-44462930032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71994" y="4049167"/>
            <a:ext cx="6155855" cy="113575"/>
          </a:xfrm>
          <a:prstGeom prst="rect">
            <a:avLst/>
          </a:prstGeom>
          <a:solidFill>
            <a:srgbClr val="6F5098"/>
          </a:solidFill>
        </p:spPr>
        <p:txBody>
          <a:bodyPr>
            <a:noAutofit/>
          </a:bodyPr>
          <a:lstStyle>
            <a:lvl1pPr>
              <a:defRPr sz="600" baseline="0">
                <a:solidFill>
                  <a:srgbClr val="6F5098"/>
                </a:solidFill>
                <a:latin typeface="Overpass" pitchFamily="2" charset="77"/>
              </a:defRPr>
            </a:lvl1pPr>
            <a:lvl2pPr>
              <a:defRPr baseline="0">
                <a:solidFill>
                  <a:schemeClr val="accent5"/>
                </a:solidFill>
                <a:latin typeface="Overpass" pitchFamily="2" charset="77"/>
              </a:defRPr>
            </a:lvl2pPr>
            <a:lvl3pPr>
              <a:defRPr baseline="0">
                <a:solidFill>
                  <a:schemeClr val="accent5"/>
                </a:solidFill>
                <a:latin typeface="Overpass" pitchFamily="2" charset="77"/>
              </a:defRPr>
            </a:lvl3pPr>
            <a:lvl4pPr>
              <a:defRPr baseline="0">
                <a:solidFill>
                  <a:schemeClr val="accent5"/>
                </a:solidFill>
                <a:latin typeface="Overpass" pitchFamily="2" charset="77"/>
              </a:defRPr>
            </a:lvl4pPr>
            <a:lvl5pPr>
              <a:defRPr baseline="0">
                <a:solidFill>
                  <a:schemeClr val="accent5"/>
                </a:solidFill>
                <a:latin typeface="Overpass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198ECBB-8605-50B5-3E77-77E375FBD45B}"/>
              </a:ext>
            </a:extLst>
          </p:cNvPr>
          <p:cNvGrpSpPr/>
          <p:nvPr userDrawn="1"/>
        </p:nvGrpSpPr>
        <p:grpSpPr>
          <a:xfrm>
            <a:off x="730472" y="9612000"/>
            <a:ext cx="900000" cy="741600"/>
            <a:chOff x="730472" y="9612000"/>
            <a:chExt cx="900000" cy="74160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6B94FBC-DECC-75A9-4C17-3FC8446E23DF}"/>
                </a:ext>
              </a:extLst>
            </p:cNvPr>
            <p:cNvSpPr/>
            <p:nvPr userDrawn="1"/>
          </p:nvSpPr>
          <p:spPr>
            <a:xfrm>
              <a:off x="730472" y="9612000"/>
              <a:ext cx="900000" cy="741600"/>
            </a:xfrm>
            <a:prstGeom prst="rect">
              <a:avLst/>
            </a:prstGeom>
            <a:solidFill>
              <a:srgbClr val="6F5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0DA861EB-D424-919F-81AE-D383B64554E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124"/>
            <a:stretch/>
          </p:blipFill>
          <p:spPr>
            <a:xfrm>
              <a:off x="917245" y="9702645"/>
              <a:ext cx="594302" cy="565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095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0472" y="4538035"/>
            <a:ext cx="8362950" cy="5885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1" i="0">
                <a:solidFill>
                  <a:srgbClr val="EE2830"/>
                </a:solidFill>
                <a:latin typeface="Overpass-ExtraBold"/>
                <a:cs typeface="Overpass-ExtraBold"/>
              </a:defRPr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5" r:id="rId4"/>
    <p:sldLayoutId id="2147483662" r:id="rId5"/>
    <p:sldLayoutId id="2147483666" r:id="rId6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E0CE8-FC5E-DD2C-58D5-E63E815D9A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9BEEED-B2BD-3D85-5E4A-1DFF7C346E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18D0755-CF8A-34E8-9EBE-0A4BEB4A39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C18311-E37A-6CB4-A5DD-7AB9A1266D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AAD78FC-236A-D228-197C-760A3584AC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4AEAF80-E436-49EC-A651-02BBFAFB720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95426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2DA8DE4-0FDF-EF40-DD47-6EE3AD181E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53DA3-438C-64AC-E81E-EAEB440D5B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9006A-129A-C46C-4AC5-06951F0FD4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612E056-5695-F031-7A8B-E8BC4C94FD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409A1A4-8955-3267-F368-961909D38D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605C31D-81FA-6366-B3F3-6ADF1FD4BA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6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5F341E9-0D55-A099-8FEB-C34CA1E261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086B1-AF57-11A5-FEFA-6D1C86CCA8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7D177A4-ECDD-B71D-4088-FE5EFE1A4C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3DA88-D573-2600-29D1-286BC3057C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F943DAB-0118-0786-8316-5C9ED11631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6ECFC1-3F68-04CA-8EBF-E414A61F42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C014401-CD01-AABC-5832-C3BF10C4E1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27590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A968CA-935B-0B60-D4B5-FCF15E60B7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48DE4-7C9E-2F46-4455-5D872E19C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00F7B7F-2C57-293F-6772-5A68DC3D751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A99B28-24A3-BB06-A378-15ADCE975E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42C694-D48F-E3D0-8782-E06CEAE7F6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F70868E-07FB-326F-274B-65A36782F3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1F534EE-D2B7-5B9A-C1EC-2CD659AE2BD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92783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69FBED-1362-8022-8CAD-509CB65E8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44F41-ADF9-7DF1-CA33-4A41BB3B9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6B1BC37-126E-5C54-3022-BFED08EA797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B907D-A64C-6934-6EC1-0EA2C85058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3BDFF7-1411-1FDB-0DAD-A0AB3CC944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BF3AAF-59C4-2C1B-9EC3-9AB3302282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D781FE0-CA5B-2E16-6E68-E435B26A3CA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393E3B1-2929-2D29-AD64-CB0DC3A7E68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D2CA632-FC48-10EA-2643-C559E880AC6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81876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FF8F75-D428-F6C9-7269-96A7DBFFF9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5378E-309C-2D08-4632-5874EE95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3758516-A61A-9706-75CF-264DE55E602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C78A6-1B48-7644-1C61-2873596CD2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E7603D-5F63-7DF8-F99B-F62BE602706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FA6DBE9-FB71-E461-484C-DBD6A036648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4F6627-FB2C-45BF-8F06-8DFF23D0FA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632F4E-72C4-BB5F-A030-42D08DAFDD8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61DD6D5-0082-E787-898B-CB337067D69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0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nt_Ambition_1">
      <a:dk1>
        <a:srgbClr val="0D1921"/>
      </a:dk1>
      <a:lt1>
        <a:srgbClr val="FFFFFF"/>
      </a:lt1>
      <a:dk2>
        <a:srgbClr val="000000"/>
      </a:dk2>
      <a:lt2>
        <a:srgbClr val="FEFFFE"/>
      </a:lt2>
      <a:accent1>
        <a:srgbClr val="0087D5"/>
      </a:accent1>
      <a:accent2>
        <a:srgbClr val="5EC100"/>
      </a:accent2>
      <a:accent3>
        <a:srgbClr val="F1007E"/>
      </a:accent3>
      <a:accent4>
        <a:srgbClr val="E6002E"/>
      </a:accent4>
      <a:accent5>
        <a:srgbClr val="FD5000"/>
      </a:accent5>
      <a:accent6>
        <a:srgbClr val="FFCF00"/>
      </a:accent6>
      <a:hlink>
        <a:srgbClr val="003074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A1FDBC13-9314-3C47-9444-5EB140798EA7}" vid="{DC97382A-0BF5-2E46-9EBE-7E0B20A660D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d4b1fb-8fc3-4f43-9830-4eb0bb6e3fe1" xsi:nil="true"/>
    <lcf76f155ced4ddcb4097134ff3c332f xmlns="39701bba-4b6a-4489-8f44-2cf4ed9b8e4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B50A1E72326049BBE5BF6450EB8831" ma:contentTypeVersion="10" ma:contentTypeDescription="Create a new document." ma:contentTypeScope="" ma:versionID="f510a7cec31f4e7945bcb9ed0300998d">
  <xsd:schema xmlns:xsd="http://www.w3.org/2001/XMLSchema" xmlns:xs="http://www.w3.org/2001/XMLSchema" xmlns:p="http://schemas.microsoft.com/office/2006/metadata/properties" xmlns:ns2="39701bba-4b6a-4489-8f44-2cf4ed9b8e4d" xmlns:ns3="54d4b1fb-8fc3-4f43-9830-4eb0bb6e3fe1" targetNamespace="http://schemas.microsoft.com/office/2006/metadata/properties" ma:root="true" ma:fieldsID="245dddb2da6765af7f144372bda6d15b" ns2:_="" ns3:_="">
    <xsd:import namespace="39701bba-4b6a-4489-8f44-2cf4ed9b8e4d"/>
    <xsd:import namespace="54d4b1fb-8fc3-4f43-9830-4eb0bb6e3f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01bba-4b6a-4489-8f44-2cf4ed9b8e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b747f01-5c16-45b4-bdfc-3b3d128547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4b1fb-8fc3-4f43-9830-4eb0bb6e3fe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08f9e0a-e420-4cad-a390-4dbd296efe35}" ma:internalName="TaxCatchAll" ma:showField="CatchAllData" ma:web="54d4b1fb-8fc3-4f43-9830-4eb0bb6e3f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33F053-5D9C-496C-8E17-CC3D28AAE07A}">
  <ds:schemaRefs>
    <ds:schemaRef ds:uri="http://schemas.microsoft.com/office/2006/metadata/properties"/>
    <ds:schemaRef ds:uri="http://schemas.microsoft.com/office/infopath/2007/PartnerControls"/>
    <ds:schemaRef ds:uri="54d4b1fb-8fc3-4f43-9830-4eb0bb6e3fe1"/>
    <ds:schemaRef ds:uri="39701bba-4b6a-4489-8f44-2cf4ed9b8e4d"/>
  </ds:schemaRefs>
</ds:datastoreItem>
</file>

<file path=customXml/itemProps2.xml><?xml version="1.0" encoding="utf-8"?>
<ds:datastoreItem xmlns:ds="http://schemas.openxmlformats.org/officeDocument/2006/customXml" ds:itemID="{0E7F930C-E1EB-461A-B04A-4B61448592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1A17DE-0424-4E72-84D9-0E1A2A1C5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701bba-4b6a-4489-8f44-2cf4ed9b8e4d"/>
    <ds:schemaRef ds:uri="54d4b1fb-8fc3-4f43-9830-4eb0bb6e3f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DigitalSignage-16x9-horizontal (5)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Overpass-ExtraBold</vt:lpstr>
      <vt:lpstr>Calibri</vt:lpstr>
      <vt:lpstr>Overpass</vt:lpstr>
      <vt:lpstr>Overpass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Pickard</dc:creator>
  <cp:lastModifiedBy>James Pickard</cp:lastModifiedBy>
  <cp:revision>1</cp:revision>
  <dcterms:created xsi:type="dcterms:W3CDTF">2023-08-09T13:44:47Z</dcterms:created>
  <dcterms:modified xsi:type="dcterms:W3CDTF">2023-08-09T13:45:08Z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QuarkXPress(R) 17.03</vt:lpwstr>
  </property>
  <property fmtid="{D5CDD505-2E9C-101B-9397-08002B2CF9AE}" pid="4" name="LastSaved">
    <vt:filetime>2022-10-13T00:00:00Z</vt:filetime>
  </property>
  <property fmtid="{D5CDD505-2E9C-101B-9397-08002B2CF9AE}" pid="5" name="Producer">
    <vt:lpwstr>QuarkXPress(R) 17.03</vt:lpwstr>
  </property>
  <property fmtid="{D5CDD505-2E9C-101B-9397-08002B2CF9AE}" pid="6" name="XPressPrivate">
    <vt:lpwstr>%%DocumentProcessColors: Cyan Magenta Yellow Black %%EndComments</vt:lpwstr>
  </property>
  <property fmtid="{D5CDD505-2E9C-101B-9397-08002B2CF9AE}" pid="7" name="ContentTypeId">
    <vt:lpwstr>0x010100F2B50A1E72326049BBE5BF6450EB8831</vt:lpwstr>
  </property>
</Properties>
</file>