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65" r:id="rId5"/>
    <p:sldId id="267" r:id="rId6"/>
    <p:sldId id="266" r:id="rId7"/>
    <p:sldId id="268" r:id="rId8"/>
    <p:sldId id="269" r:id="rId9"/>
    <p:sldId id="270" r:id="rId10"/>
  </p:sldIdLst>
  <p:sldSz cx="11309350" cy="2010410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12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5098"/>
    <a:srgbClr val="D40F7D"/>
    <a:srgbClr val="FD5000"/>
    <a:srgbClr val="D32737"/>
    <a:srgbClr val="78BF26"/>
    <a:srgbClr val="42C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37"/>
  </p:normalViewPr>
  <p:slideViewPr>
    <p:cSldViewPr>
      <p:cViewPr varScale="1">
        <p:scale>
          <a:sx n="38" d="100"/>
          <a:sy n="38" d="100"/>
        </p:scale>
        <p:origin x="3438" y="84"/>
      </p:cViewPr>
      <p:guideLst>
        <p:guide orient="horz" pos="5120"/>
        <p:guide pos="12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A07AF378-00A4-F257-76E7-B951A6C405F7}"/>
              </a:ext>
            </a:extLst>
          </p:cNvPr>
          <p:cNvSpPr/>
          <p:nvPr userDrawn="1"/>
        </p:nvSpPr>
        <p:spPr>
          <a:xfrm>
            <a:off x="3" y="0"/>
            <a:ext cx="11311200" cy="20106000"/>
          </a:xfrm>
          <a:custGeom>
            <a:avLst/>
            <a:gdLst/>
            <a:ahLst/>
            <a:cxnLst/>
            <a:rect l="l" t="t" r="r" b="b"/>
            <a:pathLst>
              <a:path w="10991850" h="11308715">
                <a:moveTo>
                  <a:pt x="0" y="11308399"/>
                </a:moveTo>
                <a:lnTo>
                  <a:pt x="10991726" y="11308399"/>
                </a:lnTo>
                <a:lnTo>
                  <a:pt x="10991726" y="0"/>
                </a:lnTo>
                <a:lnTo>
                  <a:pt x="0" y="0"/>
                </a:lnTo>
                <a:lnTo>
                  <a:pt x="0" y="11308399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B297CE-6216-3A23-D73E-EE8B8164FD12}"/>
              </a:ext>
            </a:extLst>
          </p:cNvPr>
          <p:cNvSpPr/>
          <p:nvPr userDrawn="1"/>
        </p:nvSpPr>
        <p:spPr>
          <a:xfrm>
            <a:off x="27408" y="11239629"/>
            <a:ext cx="11281942" cy="88644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¡</a:t>
            </a:r>
          </a:p>
        </p:txBody>
      </p:sp>
      <p:sp>
        <p:nvSpPr>
          <p:cNvPr id="5" name="Text Placeholder 34">
            <a:extLst>
              <a:ext uri="{FF2B5EF4-FFF2-40B4-BE49-F238E27FC236}">
                <a16:creationId xmlns:a16="http://schemas.microsoft.com/office/drawing/2014/main" id="{8F12F17C-2EF8-38B5-9199-C2CDD066E8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8976" y="3137962"/>
            <a:ext cx="10078267" cy="3419434"/>
          </a:xfrm>
          <a:prstGeom prst="rect">
            <a:avLst/>
          </a:prstGeom>
        </p:spPr>
        <p:txBody>
          <a:bodyPr>
            <a:noAutofit/>
          </a:bodyPr>
          <a:lstStyle>
            <a:lvl1pPr fontAlgn="t">
              <a:lnSpc>
                <a:spcPts val="12200"/>
              </a:lnSpc>
              <a:defRPr sz="12000" cap="none" spc="-12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Click to </a:t>
            </a:r>
            <a:br>
              <a:rPr lang="en-GB" dirty="0"/>
            </a:br>
            <a:r>
              <a:rPr lang="en-GB" dirty="0"/>
              <a:t>edit.</a:t>
            </a:r>
          </a:p>
        </p:txBody>
      </p:sp>
      <p:sp>
        <p:nvSpPr>
          <p:cNvPr id="6" name="Text Placeholder 84">
            <a:extLst>
              <a:ext uri="{FF2B5EF4-FFF2-40B4-BE49-F238E27FC236}">
                <a16:creationId xmlns:a16="http://schemas.microsoft.com/office/drawing/2014/main" id="{6EE3FC3E-6FAA-13B9-812C-7C3ADE4660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0473" y="6600653"/>
            <a:ext cx="10036770" cy="226394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3401"/>
              </a:lnSpc>
              <a:defRPr sz="3200" b="0" i="0" spc="-121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86">
            <a:extLst>
              <a:ext uri="{FF2B5EF4-FFF2-40B4-BE49-F238E27FC236}">
                <a16:creationId xmlns:a16="http://schemas.microsoft.com/office/drawing/2014/main" id="{8468A624-4924-BA48-4CE9-57A2A44ECD7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02580" y="9247669"/>
            <a:ext cx="1260000" cy="1260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>
            <a:lvl1pPr algn="ctr">
              <a:defRPr sz="1401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 dirty="0"/>
              <a:t>QR CODE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708A797-26BB-651A-0449-3B58811ECA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1566" y="669786"/>
            <a:ext cx="2057239" cy="1160309"/>
          </a:xfrm>
          <a:prstGeom prst="rect">
            <a:avLst/>
          </a:prstGeom>
        </p:spPr>
      </p:pic>
      <p:sp>
        <p:nvSpPr>
          <p:cNvPr id="32" name="Text Placeholder 95">
            <a:extLst>
              <a:ext uri="{FF2B5EF4-FFF2-40B4-BE49-F238E27FC236}">
                <a16:creationId xmlns:a16="http://schemas.microsoft.com/office/drawing/2014/main" id="{865C5AD5-6538-F69E-DF1E-CA3A722BAE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471" y="9558494"/>
            <a:ext cx="4082327" cy="523348"/>
          </a:xfrm>
          <a:prstGeom prst="rect">
            <a:avLst/>
          </a:prstGeom>
        </p:spPr>
        <p:txBody>
          <a:bodyPr/>
          <a:lstStyle>
            <a:lvl1pPr>
              <a:defRPr sz="3401" b="0" i="0" spc="-121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/>
              <a:t>Find out more</a:t>
            </a:r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A7FC0E62-AC35-1ED3-79B9-4246D800F40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11239500"/>
            <a:ext cx="11307600" cy="8864470"/>
          </a:xfrm>
          <a:custGeom>
            <a:avLst/>
            <a:gdLst>
              <a:gd name="connsiteX0" fmla="*/ 0 w 11307600"/>
              <a:gd name="connsiteY0" fmla="*/ 0 h 8864470"/>
              <a:gd name="connsiteX1" fmla="*/ 11307600 w 11307600"/>
              <a:gd name="connsiteY1" fmla="*/ 0 h 8864470"/>
              <a:gd name="connsiteX2" fmla="*/ 11307600 w 11307600"/>
              <a:gd name="connsiteY2" fmla="*/ 1322688 h 8864470"/>
              <a:gd name="connsiteX3" fmla="*/ 7629234 w 11307600"/>
              <a:gd name="connsiteY3" fmla="*/ 8864470 h 8864470"/>
              <a:gd name="connsiteX4" fmla="*/ 0 w 11307600"/>
              <a:gd name="connsiteY4" fmla="*/ 8864470 h 886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7600" h="8864470">
                <a:moveTo>
                  <a:pt x="0" y="0"/>
                </a:moveTo>
                <a:lnTo>
                  <a:pt x="11307600" y="0"/>
                </a:lnTo>
                <a:lnTo>
                  <a:pt x="11307600" y="1322688"/>
                </a:lnTo>
                <a:lnTo>
                  <a:pt x="7629234" y="8864470"/>
                </a:lnTo>
                <a:lnTo>
                  <a:pt x="0" y="886447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>
              <a:defRPr sz="2400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91CD03EC-43CA-3022-8CE4-5BBF7908B59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21582" y="10170296"/>
            <a:ext cx="6480175" cy="457818"/>
          </a:xfrm>
        </p:spPr>
        <p:txBody>
          <a:bodyPr/>
          <a:lstStyle>
            <a:lvl1pPr>
              <a:lnSpc>
                <a:spcPts val="3400"/>
              </a:lnSpc>
              <a:defRPr sz="3400" b="1" i="0" spc="120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 err="1"/>
              <a:t>kent.ac.uk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A07AF378-00A4-F257-76E7-B951A6C405F7}"/>
              </a:ext>
            </a:extLst>
          </p:cNvPr>
          <p:cNvSpPr/>
          <p:nvPr userDrawn="1"/>
        </p:nvSpPr>
        <p:spPr>
          <a:xfrm>
            <a:off x="3" y="0"/>
            <a:ext cx="11311200" cy="20106000"/>
          </a:xfrm>
          <a:custGeom>
            <a:avLst/>
            <a:gdLst/>
            <a:ahLst/>
            <a:cxnLst/>
            <a:rect l="l" t="t" r="r" b="b"/>
            <a:pathLst>
              <a:path w="10991850" h="11308715">
                <a:moveTo>
                  <a:pt x="0" y="11308399"/>
                </a:moveTo>
                <a:lnTo>
                  <a:pt x="10991726" y="11308399"/>
                </a:lnTo>
                <a:lnTo>
                  <a:pt x="10991726" y="0"/>
                </a:lnTo>
                <a:lnTo>
                  <a:pt x="0" y="0"/>
                </a:lnTo>
                <a:lnTo>
                  <a:pt x="0" y="11308399"/>
                </a:lnTo>
                <a:close/>
              </a:path>
            </a:pathLst>
          </a:custGeom>
          <a:solidFill>
            <a:srgbClr val="FD5000">
              <a:alpha val="20000"/>
            </a:srgbClr>
          </a:solidFill>
        </p:spPr>
        <p:txBody>
          <a:bodyPr wrap="square" lIns="0" tIns="0" rIns="0" bIns="0" rtlCol="0"/>
          <a:lstStyle/>
          <a:p>
            <a:endParaRPr>
              <a:solidFill>
                <a:srgbClr val="FD5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B297CE-6216-3A23-D73E-EE8B8164FD12}"/>
              </a:ext>
            </a:extLst>
          </p:cNvPr>
          <p:cNvSpPr/>
          <p:nvPr userDrawn="1"/>
        </p:nvSpPr>
        <p:spPr>
          <a:xfrm>
            <a:off x="27408" y="11239629"/>
            <a:ext cx="11281942" cy="8864470"/>
          </a:xfrm>
          <a:prstGeom prst="rect">
            <a:avLst/>
          </a:prstGeom>
          <a:solidFill>
            <a:srgbClr val="FD5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¡</a:t>
            </a:r>
          </a:p>
        </p:txBody>
      </p:sp>
      <p:sp>
        <p:nvSpPr>
          <p:cNvPr id="5" name="Text Placeholder 34">
            <a:extLst>
              <a:ext uri="{FF2B5EF4-FFF2-40B4-BE49-F238E27FC236}">
                <a16:creationId xmlns:a16="http://schemas.microsoft.com/office/drawing/2014/main" id="{8F12F17C-2EF8-38B5-9199-C2CDD066E8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8976" y="3137962"/>
            <a:ext cx="10078267" cy="3419434"/>
          </a:xfrm>
          <a:prstGeom prst="rect">
            <a:avLst/>
          </a:prstGeom>
        </p:spPr>
        <p:txBody>
          <a:bodyPr>
            <a:noAutofit/>
          </a:bodyPr>
          <a:lstStyle>
            <a:lvl1pPr fontAlgn="t">
              <a:lnSpc>
                <a:spcPts val="12200"/>
              </a:lnSpc>
              <a:defRPr sz="12000" cap="none" spc="-121" baseline="0">
                <a:solidFill>
                  <a:srgbClr val="FD5000"/>
                </a:solidFill>
              </a:defRPr>
            </a:lvl1pPr>
          </a:lstStyle>
          <a:p>
            <a:pPr lvl="0"/>
            <a:r>
              <a:rPr lang="en-GB" dirty="0"/>
              <a:t>Click to </a:t>
            </a:r>
            <a:br>
              <a:rPr lang="en-GB" dirty="0"/>
            </a:br>
            <a:r>
              <a:rPr lang="en-GB" dirty="0"/>
              <a:t>edit.</a:t>
            </a:r>
          </a:p>
        </p:txBody>
      </p:sp>
      <p:sp>
        <p:nvSpPr>
          <p:cNvPr id="6" name="Text Placeholder 84">
            <a:extLst>
              <a:ext uri="{FF2B5EF4-FFF2-40B4-BE49-F238E27FC236}">
                <a16:creationId xmlns:a16="http://schemas.microsoft.com/office/drawing/2014/main" id="{6EE3FC3E-6FAA-13B9-812C-7C3ADE4660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0473" y="6600653"/>
            <a:ext cx="10036770" cy="226394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3401"/>
              </a:lnSpc>
              <a:defRPr sz="3200" b="0" i="0" spc="-121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86">
            <a:extLst>
              <a:ext uri="{FF2B5EF4-FFF2-40B4-BE49-F238E27FC236}">
                <a16:creationId xmlns:a16="http://schemas.microsoft.com/office/drawing/2014/main" id="{8468A624-4924-BA48-4CE9-57A2A44ECD7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02580" y="9247669"/>
            <a:ext cx="1260000" cy="1260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>
            <a:lvl1pPr algn="ctr">
              <a:defRPr sz="1401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 dirty="0"/>
              <a:t>QR CODE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708A797-26BB-651A-0449-3B58811ECA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1566" y="669786"/>
            <a:ext cx="2057239" cy="1160309"/>
          </a:xfrm>
          <a:prstGeom prst="rect">
            <a:avLst/>
          </a:prstGeom>
        </p:spPr>
      </p:pic>
      <p:sp>
        <p:nvSpPr>
          <p:cNvPr id="32" name="Text Placeholder 95">
            <a:extLst>
              <a:ext uri="{FF2B5EF4-FFF2-40B4-BE49-F238E27FC236}">
                <a16:creationId xmlns:a16="http://schemas.microsoft.com/office/drawing/2014/main" id="{865C5AD5-6538-F69E-DF1E-CA3A722BAE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471" y="9558494"/>
            <a:ext cx="4082327" cy="523348"/>
          </a:xfrm>
          <a:prstGeom prst="rect">
            <a:avLst/>
          </a:prstGeom>
        </p:spPr>
        <p:txBody>
          <a:bodyPr/>
          <a:lstStyle>
            <a:lvl1pPr>
              <a:defRPr sz="3401" b="0" i="0" spc="-121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/>
              <a:t>Find out more</a:t>
            </a:r>
          </a:p>
        </p:txBody>
      </p:sp>
      <p:sp>
        <p:nvSpPr>
          <p:cNvPr id="61" name="Picture Placeholder 60">
            <a:extLst>
              <a:ext uri="{FF2B5EF4-FFF2-40B4-BE49-F238E27FC236}">
                <a16:creationId xmlns:a16="http://schemas.microsoft.com/office/drawing/2014/main" id="{A7FC0E62-AC35-1ED3-79B9-4246D800F40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11239500"/>
            <a:ext cx="11307600" cy="8864470"/>
          </a:xfrm>
          <a:custGeom>
            <a:avLst/>
            <a:gdLst>
              <a:gd name="connsiteX0" fmla="*/ 0 w 11307600"/>
              <a:gd name="connsiteY0" fmla="*/ 0 h 8864470"/>
              <a:gd name="connsiteX1" fmla="*/ 11307600 w 11307600"/>
              <a:gd name="connsiteY1" fmla="*/ 0 h 8864470"/>
              <a:gd name="connsiteX2" fmla="*/ 11307600 w 11307600"/>
              <a:gd name="connsiteY2" fmla="*/ 1322688 h 8864470"/>
              <a:gd name="connsiteX3" fmla="*/ 7629234 w 11307600"/>
              <a:gd name="connsiteY3" fmla="*/ 8864470 h 8864470"/>
              <a:gd name="connsiteX4" fmla="*/ 0 w 11307600"/>
              <a:gd name="connsiteY4" fmla="*/ 8864470 h 886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7600" h="8864470">
                <a:moveTo>
                  <a:pt x="0" y="0"/>
                </a:moveTo>
                <a:lnTo>
                  <a:pt x="11307600" y="0"/>
                </a:lnTo>
                <a:lnTo>
                  <a:pt x="11307600" y="1322688"/>
                </a:lnTo>
                <a:lnTo>
                  <a:pt x="7629234" y="8864470"/>
                </a:lnTo>
                <a:lnTo>
                  <a:pt x="0" y="886447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>
              <a:defRPr sz="2400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91CD03EC-43CA-3022-8CE4-5BBF7908B59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21582" y="10170296"/>
            <a:ext cx="6480175" cy="457818"/>
          </a:xfrm>
        </p:spPr>
        <p:txBody>
          <a:bodyPr/>
          <a:lstStyle>
            <a:lvl1pPr>
              <a:lnSpc>
                <a:spcPts val="3400"/>
              </a:lnSpc>
              <a:defRPr sz="3400" b="1" i="0" spc="120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 err="1"/>
              <a:t>kent.ac.uk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63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A07AF378-00A4-F257-76E7-B951A6C405F7}"/>
              </a:ext>
            </a:extLst>
          </p:cNvPr>
          <p:cNvSpPr/>
          <p:nvPr userDrawn="1"/>
        </p:nvSpPr>
        <p:spPr>
          <a:xfrm>
            <a:off x="3" y="0"/>
            <a:ext cx="11311200" cy="20106000"/>
          </a:xfrm>
          <a:custGeom>
            <a:avLst/>
            <a:gdLst/>
            <a:ahLst/>
            <a:cxnLst/>
            <a:rect l="l" t="t" r="r" b="b"/>
            <a:pathLst>
              <a:path w="10991850" h="11308715">
                <a:moveTo>
                  <a:pt x="0" y="11308399"/>
                </a:moveTo>
                <a:lnTo>
                  <a:pt x="10991726" y="11308399"/>
                </a:lnTo>
                <a:lnTo>
                  <a:pt x="10991726" y="0"/>
                </a:lnTo>
                <a:lnTo>
                  <a:pt x="0" y="0"/>
                </a:lnTo>
                <a:lnTo>
                  <a:pt x="0" y="11308399"/>
                </a:lnTo>
                <a:close/>
              </a:path>
            </a:pathLst>
          </a:custGeom>
          <a:solidFill>
            <a:srgbClr val="78BF26">
              <a:alpha val="2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B297CE-6216-3A23-D73E-EE8B8164FD12}"/>
              </a:ext>
            </a:extLst>
          </p:cNvPr>
          <p:cNvSpPr/>
          <p:nvPr userDrawn="1"/>
        </p:nvSpPr>
        <p:spPr>
          <a:xfrm>
            <a:off x="0" y="11239629"/>
            <a:ext cx="11309350" cy="8864470"/>
          </a:xfrm>
          <a:prstGeom prst="rect">
            <a:avLst/>
          </a:prstGeom>
          <a:solidFill>
            <a:srgbClr val="78B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34">
            <a:extLst>
              <a:ext uri="{FF2B5EF4-FFF2-40B4-BE49-F238E27FC236}">
                <a16:creationId xmlns:a16="http://schemas.microsoft.com/office/drawing/2014/main" id="{8F12F17C-2EF8-38B5-9199-C2CDD066E8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8976" y="3137962"/>
            <a:ext cx="10078267" cy="3097664"/>
          </a:xfrm>
          <a:prstGeom prst="rect">
            <a:avLst/>
          </a:prstGeom>
        </p:spPr>
        <p:txBody>
          <a:bodyPr>
            <a:noAutofit/>
          </a:bodyPr>
          <a:lstStyle>
            <a:lvl1pPr fontAlgn="t">
              <a:lnSpc>
                <a:spcPts val="11200"/>
              </a:lnSpc>
              <a:defRPr sz="11200" b="1" i="0" cap="all" spc="-121" baseline="0">
                <a:solidFill>
                  <a:srgbClr val="78BF26"/>
                </a:solidFill>
                <a:latin typeface="Overpass ExtraBold" pitchFamily="2" charset="77"/>
              </a:defRPr>
            </a:lvl1pPr>
          </a:lstStyle>
          <a:p>
            <a:pPr lvl="0"/>
            <a:r>
              <a:rPr lang="en-GB" dirty="0"/>
              <a:t>MEET</a:t>
            </a:r>
            <a:br>
              <a:rPr lang="en-GB" dirty="0"/>
            </a:br>
            <a:r>
              <a:rPr lang="en-GB" dirty="0"/>
              <a:t>EMMA.</a:t>
            </a:r>
          </a:p>
        </p:txBody>
      </p:sp>
      <p:sp>
        <p:nvSpPr>
          <p:cNvPr id="6" name="Text Placeholder 84">
            <a:extLst>
              <a:ext uri="{FF2B5EF4-FFF2-40B4-BE49-F238E27FC236}">
                <a16:creationId xmlns:a16="http://schemas.microsoft.com/office/drawing/2014/main" id="{6EE3FC3E-6FAA-13B9-812C-7C3ADE4660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0473" y="7604600"/>
            <a:ext cx="9132107" cy="162649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3401"/>
              </a:lnSpc>
              <a:defRPr sz="3200" b="0" i="0" spc="-121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86">
            <a:extLst>
              <a:ext uri="{FF2B5EF4-FFF2-40B4-BE49-F238E27FC236}">
                <a16:creationId xmlns:a16="http://schemas.microsoft.com/office/drawing/2014/main" id="{8468A624-4924-BA48-4CE9-57A2A44ECD7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02580" y="9247669"/>
            <a:ext cx="1260000" cy="1260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>
            <a:lvl1pPr algn="ctr">
              <a:defRPr sz="1401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 dirty="0"/>
              <a:t>QR CODE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708A797-26BB-651A-0449-3B58811ECA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1566" y="669786"/>
            <a:ext cx="2057239" cy="1160309"/>
          </a:xfrm>
          <a:prstGeom prst="rect">
            <a:avLst/>
          </a:prstGeom>
        </p:spPr>
      </p:pic>
      <p:sp>
        <p:nvSpPr>
          <p:cNvPr id="32" name="Text Placeholder 95">
            <a:extLst>
              <a:ext uri="{FF2B5EF4-FFF2-40B4-BE49-F238E27FC236}">
                <a16:creationId xmlns:a16="http://schemas.microsoft.com/office/drawing/2014/main" id="{865C5AD5-6538-F69E-DF1E-CA3A722BAE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471" y="9558494"/>
            <a:ext cx="4082327" cy="523348"/>
          </a:xfrm>
          <a:prstGeom prst="rect">
            <a:avLst/>
          </a:prstGeom>
        </p:spPr>
        <p:txBody>
          <a:bodyPr/>
          <a:lstStyle>
            <a:lvl1pPr>
              <a:defRPr sz="3401" b="0" i="0" spc="-121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/>
              <a:t>Find out more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91CD03EC-43CA-3022-8CE4-5BBF7908B59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21582" y="10170296"/>
            <a:ext cx="6480175" cy="457818"/>
          </a:xfrm>
        </p:spPr>
        <p:txBody>
          <a:bodyPr/>
          <a:lstStyle>
            <a:lvl1pPr>
              <a:lnSpc>
                <a:spcPts val="3400"/>
              </a:lnSpc>
              <a:defRPr sz="3400" b="1" i="0" spc="120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 err="1"/>
              <a:t>kent.ac.uk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58C4F3D-FFB0-1A7C-5143-78BEBE851B1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62000" y="5948363"/>
            <a:ext cx="5972795" cy="885606"/>
          </a:xfrm>
          <a:solidFill>
            <a:srgbClr val="78BF26"/>
          </a:solidFill>
        </p:spPr>
        <p:txBody>
          <a:bodyPr lIns="180000" tIns="108000" anchor="ctr">
            <a:noAutofit/>
          </a:bodyPr>
          <a:lstStyle>
            <a:lvl1pPr>
              <a:defRPr b="1" i="0">
                <a:solidFill>
                  <a:schemeClr val="bg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/>
              <a:t>(Meet the future.)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2D81BCC5-6998-5248-80E0-84D09A6A083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11237725"/>
            <a:ext cx="11309350" cy="8864470"/>
          </a:xfrm>
          <a:custGeom>
            <a:avLst/>
            <a:gdLst>
              <a:gd name="connsiteX0" fmla="*/ 6537483 w 11309350"/>
              <a:gd name="connsiteY0" fmla="*/ 6099678 h 8864470"/>
              <a:gd name="connsiteX1" fmla="*/ 7885724 w 11309350"/>
              <a:gd name="connsiteY1" fmla="*/ 8863992 h 8864470"/>
              <a:gd name="connsiteX2" fmla="*/ 11307474 w 11309350"/>
              <a:gd name="connsiteY2" fmla="*/ 8863992 h 8864470"/>
              <a:gd name="connsiteX3" fmla="*/ 9959233 w 11309350"/>
              <a:gd name="connsiteY3" fmla="*/ 6099678 h 8864470"/>
              <a:gd name="connsiteX4" fmla="*/ 0 w 11309350"/>
              <a:gd name="connsiteY4" fmla="*/ 0 h 8864470"/>
              <a:gd name="connsiteX5" fmla="*/ 11309350 w 11309350"/>
              <a:gd name="connsiteY5" fmla="*/ 0 h 8864470"/>
              <a:gd name="connsiteX6" fmla="*/ 11309350 w 11309350"/>
              <a:gd name="connsiteY6" fmla="*/ 8864470 h 8864470"/>
              <a:gd name="connsiteX7" fmla="*/ 0 w 11309350"/>
              <a:gd name="connsiteY7" fmla="*/ 8864470 h 886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09350" h="8864470">
                <a:moveTo>
                  <a:pt x="6537483" y="6099678"/>
                </a:moveTo>
                <a:lnTo>
                  <a:pt x="7885724" y="8863992"/>
                </a:lnTo>
                <a:lnTo>
                  <a:pt x="11307474" y="8863992"/>
                </a:lnTo>
                <a:lnTo>
                  <a:pt x="9959233" y="6099678"/>
                </a:lnTo>
                <a:close/>
                <a:moveTo>
                  <a:pt x="0" y="0"/>
                </a:moveTo>
                <a:lnTo>
                  <a:pt x="11309350" y="0"/>
                </a:lnTo>
                <a:lnTo>
                  <a:pt x="11309350" y="8864470"/>
                </a:lnTo>
                <a:lnTo>
                  <a:pt x="0" y="886447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2400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04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A07AF378-00A4-F257-76E7-B951A6C405F7}"/>
              </a:ext>
            </a:extLst>
          </p:cNvPr>
          <p:cNvSpPr/>
          <p:nvPr userDrawn="1"/>
        </p:nvSpPr>
        <p:spPr>
          <a:xfrm>
            <a:off x="3" y="0"/>
            <a:ext cx="11311200" cy="20106000"/>
          </a:xfrm>
          <a:custGeom>
            <a:avLst/>
            <a:gdLst/>
            <a:ahLst/>
            <a:cxnLst/>
            <a:rect l="l" t="t" r="r" b="b"/>
            <a:pathLst>
              <a:path w="10991850" h="11308715">
                <a:moveTo>
                  <a:pt x="0" y="11308399"/>
                </a:moveTo>
                <a:lnTo>
                  <a:pt x="10991726" y="11308399"/>
                </a:lnTo>
                <a:lnTo>
                  <a:pt x="10991726" y="0"/>
                </a:lnTo>
                <a:lnTo>
                  <a:pt x="0" y="0"/>
                </a:lnTo>
                <a:lnTo>
                  <a:pt x="0" y="11308399"/>
                </a:lnTo>
                <a:close/>
              </a:path>
            </a:pathLst>
          </a:custGeom>
          <a:solidFill>
            <a:srgbClr val="D40F7D">
              <a:alpha val="2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B297CE-6216-3A23-D73E-EE8B8164FD12}"/>
              </a:ext>
            </a:extLst>
          </p:cNvPr>
          <p:cNvSpPr/>
          <p:nvPr userDrawn="1"/>
        </p:nvSpPr>
        <p:spPr>
          <a:xfrm>
            <a:off x="0" y="11239629"/>
            <a:ext cx="11309350" cy="8864470"/>
          </a:xfrm>
          <a:prstGeom prst="rect">
            <a:avLst/>
          </a:prstGeom>
          <a:solidFill>
            <a:srgbClr val="D40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34">
            <a:extLst>
              <a:ext uri="{FF2B5EF4-FFF2-40B4-BE49-F238E27FC236}">
                <a16:creationId xmlns:a16="http://schemas.microsoft.com/office/drawing/2014/main" id="{8F12F17C-2EF8-38B5-9199-C2CDD066E8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8976" y="3137962"/>
            <a:ext cx="10078267" cy="3097664"/>
          </a:xfrm>
          <a:prstGeom prst="rect">
            <a:avLst/>
          </a:prstGeom>
        </p:spPr>
        <p:txBody>
          <a:bodyPr>
            <a:noAutofit/>
          </a:bodyPr>
          <a:lstStyle>
            <a:lvl1pPr fontAlgn="t">
              <a:lnSpc>
                <a:spcPts val="11200"/>
              </a:lnSpc>
              <a:defRPr sz="11200" b="1" i="0" cap="all" spc="-121" baseline="0">
                <a:solidFill>
                  <a:srgbClr val="D40F7D"/>
                </a:solidFill>
                <a:latin typeface="Overpass ExtraBold" pitchFamily="2" charset="77"/>
              </a:defRPr>
            </a:lvl1pPr>
          </a:lstStyle>
          <a:p>
            <a:pPr lvl="0"/>
            <a:r>
              <a:rPr lang="en-GB" dirty="0"/>
              <a:t>MEET</a:t>
            </a:r>
            <a:br>
              <a:rPr lang="en-GB" dirty="0"/>
            </a:br>
            <a:r>
              <a:rPr lang="en-GB" dirty="0"/>
              <a:t>EMMA.</a:t>
            </a:r>
          </a:p>
        </p:txBody>
      </p:sp>
      <p:sp>
        <p:nvSpPr>
          <p:cNvPr id="6" name="Text Placeholder 84">
            <a:extLst>
              <a:ext uri="{FF2B5EF4-FFF2-40B4-BE49-F238E27FC236}">
                <a16:creationId xmlns:a16="http://schemas.microsoft.com/office/drawing/2014/main" id="{6EE3FC3E-6FAA-13B9-812C-7C3ADE4660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0473" y="7604600"/>
            <a:ext cx="9132107" cy="1626492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3401"/>
              </a:lnSpc>
              <a:defRPr sz="3200" b="0" i="0" spc="-121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86">
            <a:extLst>
              <a:ext uri="{FF2B5EF4-FFF2-40B4-BE49-F238E27FC236}">
                <a16:creationId xmlns:a16="http://schemas.microsoft.com/office/drawing/2014/main" id="{8468A624-4924-BA48-4CE9-57A2A44ECD7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02580" y="9247669"/>
            <a:ext cx="1260000" cy="1260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>
            <a:lvl1pPr algn="ctr">
              <a:defRPr sz="1401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 dirty="0"/>
              <a:t>QR CODE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708A797-26BB-651A-0449-3B58811ECA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1566" y="669786"/>
            <a:ext cx="2057239" cy="1160309"/>
          </a:xfrm>
          <a:prstGeom prst="rect">
            <a:avLst/>
          </a:prstGeom>
        </p:spPr>
      </p:pic>
      <p:sp>
        <p:nvSpPr>
          <p:cNvPr id="32" name="Text Placeholder 95">
            <a:extLst>
              <a:ext uri="{FF2B5EF4-FFF2-40B4-BE49-F238E27FC236}">
                <a16:creationId xmlns:a16="http://schemas.microsoft.com/office/drawing/2014/main" id="{865C5AD5-6538-F69E-DF1E-CA3A722BAE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471" y="9558494"/>
            <a:ext cx="4082327" cy="523348"/>
          </a:xfrm>
          <a:prstGeom prst="rect">
            <a:avLst/>
          </a:prstGeom>
        </p:spPr>
        <p:txBody>
          <a:bodyPr/>
          <a:lstStyle>
            <a:lvl1pPr>
              <a:defRPr sz="3401" b="0" i="0" spc="-121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/>
              <a:t>Find out more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91CD03EC-43CA-3022-8CE4-5BBF7908B59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21582" y="10170296"/>
            <a:ext cx="6480175" cy="457818"/>
          </a:xfrm>
        </p:spPr>
        <p:txBody>
          <a:bodyPr/>
          <a:lstStyle>
            <a:lvl1pPr>
              <a:lnSpc>
                <a:spcPts val="3400"/>
              </a:lnSpc>
              <a:defRPr sz="3400" b="1" i="0" spc="120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 err="1"/>
              <a:t>kent.ac.uk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58C4F3D-FFB0-1A7C-5143-78BEBE851B1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62000" y="5948363"/>
            <a:ext cx="5972795" cy="885606"/>
          </a:xfrm>
          <a:solidFill>
            <a:srgbClr val="D40F7D"/>
          </a:solidFill>
        </p:spPr>
        <p:txBody>
          <a:bodyPr lIns="180000" tIns="108000" anchor="ctr">
            <a:noAutofit/>
          </a:bodyPr>
          <a:lstStyle>
            <a:lvl1pPr>
              <a:defRPr b="1" i="0">
                <a:solidFill>
                  <a:schemeClr val="bg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/>
              <a:t>(Meet the future.)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2D81BCC5-6998-5248-80E0-84D09A6A083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11237725"/>
            <a:ext cx="11309350" cy="8864470"/>
          </a:xfrm>
          <a:custGeom>
            <a:avLst/>
            <a:gdLst>
              <a:gd name="connsiteX0" fmla="*/ 6537483 w 11309350"/>
              <a:gd name="connsiteY0" fmla="*/ 6099678 h 8864470"/>
              <a:gd name="connsiteX1" fmla="*/ 7885724 w 11309350"/>
              <a:gd name="connsiteY1" fmla="*/ 8863992 h 8864470"/>
              <a:gd name="connsiteX2" fmla="*/ 11307474 w 11309350"/>
              <a:gd name="connsiteY2" fmla="*/ 8863992 h 8864470"/>
              <a:gd name="connsiteX3" fmla="*/ 9959233 w 11309350"/>
              <a:gd name="connsiteY3" fmla="*/ 6099678 h 8864470"/>
              <a:gd name="connsiteX4" fmla="*/ 0 w 11309350"/>
              <a:gd name="connsiteY4" fmla="*/ 0 h 8864470"/>
              <a:gd name="connsiteX5" fmla="*/ 11309350 w 11309350"/>
              <a:gd name="connsiteY5" fmla="*/ 0 h 8864470"/>
              <a:gd name="connsiteX6" fmla="*/ 11309350 w 11309350"/>
              <a:gd name="connsiteY6" fmla="*/ 8864470 h 8864470"/>
              <a:gd name="connsiteX7" fmla="*/ 0 w 11309350"/>
              <a:gd name="connsiteY7" fmla="*/ 8864470 h 886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09350" h="8864470">
                <a:moveTo>
                  <a:pt x="6537483" y="6099678"/>
                </a:moveTo>
                <a:lnTo>
                  <a:pt x="7885724" y="8863992"/>
                </a:lnTo>
                <a:lnTo>
                  <a:pt x="11307474" y="8863992"/>
                </a:lnTo>
                <a:lnTo>
                  <a:pt x="9959233" y="6099678"/>
                </a:lnTo>
                <a:close/>
                <a:moveTo>
                  <a:pt x="0" y="0"/>
                </a:moveTo>
                <a:lnTo>
                  <a:pt x="11309350" y="0"/>
                </a:lnTo>
                <a:lnTo>
                  <a:pt x="11309350" y="8864470"/>
                </a:lnTo>
                <a:lnTo>
                  <a:pt x="0" y="886447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2400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14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A07AF378-00A4-F257-76E7-B951A6C405F7}"/>
              </a:ext>
            </a:extLst>
          </p:cNvPr>
          <p:cNvSpPr/>
          <p:nvPr userDrawn="1"/>
        </p:nvSpPr>
        <p:spPr>
          <a:xfrm>
            <a:off x="3" y="0"/>
            <a:ext cx="11311200" cy="20106000"/>
          </a:xfrm>
          <a:custGeom>
            <a:avLst/>
            <a:gdLst/>
            <a:ahLst/>
            <a:cxnLst/>
            <a:rect l="l" t="t" r="r" b="b"/>
            <a:pathLst>
              <a:path w="10991850" h="11308715">
                <a:moveTo>
                  <a:pt x="0" y="11308399"/>
                </a:moveTo>
                <a:lnTo>
                  <a:pt x="10991726" y="11308399"/>
                </a:lnTo>
                <a:lnTo>
                  <a:pt x="10991726" y="0"/>
                </a:lnTo>
                <a:lnTo>
                  <a:pt x="0" y="0"/>
                </a:lnTo>
                <a:lnTo>
                  <a:pt x="0" y="11308399"/>
                </a:lnTo>
                <a:close/>
              </a:path>
            </a:pathLst>
          </a:custGeom>
          <a:solidFill>
            <a:srgbClr val="D32737">
              <a:alpha val="2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B75A1A-9EA9-DC4C-EC28-0FF1C64A1763}"/>
              </a:ext>
            </a:extLst>
          </p:cNvPr>
          <p:cNvSpPr/>
          <p:nvPr userDrawn="1"/>
        </p:nvSpPr>
        <p:spPr>
          <a:xfrm>
            <a:off x="1" y="11239499"/>
            <a:ext cx="11309350" cy="8862695"/>
          </a:xfrm>
          <a:prstGeom prst="rect">
            <a:avLst/>
          </a:prstGeom>
          <a:solidFill>
            <a:srgbClr val="D327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34">
            <a:extLst>
              <a:ext uri="{FF2B5EF4-FFF2-40B4-BE49-F238E27FC236}">
                <a16:creationId xmlns:a16="http://schemas.microsoft.com/office/drawing/2014/main" id="{8F12F17C-2EF8-38B5-9199-C2CDD066E8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8976" y="3050254"/>
            <a:ext cx="9286875" cy="1376993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9400"/>
              </a:lnSpc>
              <a:defRPr sz="9400" cap="none" spc="-121" baseline="0">
                <a:solidFill>
                  <a:srgbClr val="D32737"/>
                </a:solidFill>
              </a:defRPr>
            </a:lvl1pPr>
          </a:lstStyle>
          <a:p>
            <a:pPr lvl="0"/>
            <a:r>
              <a:rPr lang="en-GB" dirty="0"/>
              <a:t>Event Title.</a:t>
            </a:r>
          </a:p>
        </p:txBody>
      </p:sp>
      <p:sp>
        <p:nvSpPr>
          <p:cNvPr id="6" name="Text Placeholder 84">
            <a:extLst>
              <a:ext uri="{FF2B5EF4-FFF2-40B4-BE49-F238E27FC236}">
                <a16:creationId xmlns:a16="http://schemas.microsoft.com/office/drawing/2014/main" id="{6EE3FC3E-6FAA-13B9-812C-7C3ADE4660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0473" y="7248245"/>
            <a:ext cx="9123527" cy="161635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3401"/>
              </a:lnSpc>
              <a:defRPr sz="3200" b="0" i="0" spc="-121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86">
            <a:extLst>
              <a:ext uri="{FF2B5EF4-FFF2-40B4-BE49-F238E27FC236}">
                <a16:creationId xmlns:a16="http://schemas.microsoft.com/office/drawing/2014/main" id="{8468A624-4924-BA48-4CE9-57A2A44ECD7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02580" y="9217878"/>
            <a:ext cx="1260000" cy="1260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>
            <a:lvl1pPr algn="ctr">
              <a:defRPr sz="1401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 dirty="0"/>
              <a:t>QR CODE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708A797-26BB-651A-0449-3B58811ECA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1566" y="669786"/>
            <a:ext cx="2057239" cy="1160309"/>
          </a:xfrm>
          <a:prstGeom prst="rect">
            <a:avLst/>
          </a:prstGeom>
        </p:spPr>
      </p:pic>
      <p:sp>
        <p:nvSpPr>
          <p:cNvPr id="32" name="Text Placeholder 95">
            <a:extLst>
              <a:ext uri="{FF2B5EF4-FFF2-40B4-BE49-F238E27FC236}">
                <a16:creationId xmlns:a16="http://schemas.microsoft.com/office/drawing/2014/main" id="{865C5AD5-6538-F69E-DF1E-CA3A722BAE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471" y="9148810"/>
            <a:ext cx="4082327" cy="523348"/>
          </a:xfrm>
          <a:prstGeom prst="rect">
            <a:avLst/>
          </a:prstGeom>
        </p:spPr>
        <p:txBody>
          <a:bodyPr/>
          <a:lstStyle>
            <a:lvl1pPr>
              <a:defRPr sz="3401" b="0" i="0" spc="-121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/>
              <a:t>Find out more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BA57AE54-2FC6-10F1-73F1-4C371CB827A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19902" y="9742117"/>
            <a:ext cx="3682778" cy="741981"/>
          </a:xfrm>
          <a:prstGeom prst="rect">
            <a:avLst/>
          </a:prstGeom>
          <a:solidFill>
            <a:srgbClr val="D32737"/>
          </a:solidFill>
        </p:spPr>
        <p:txBody>
          <a:bodyPr lIns="180000" tIns="0" anchor="ctr">
            <a:noAutofit/>
          </a:bodyPr>
          <a:lstStyle>
            <a:lvl1pPr>
              <a:lnSpc>
                <a:spcPts val="5001"/>
              </a:lnSpc>
              <a:defRPr sz="3600" b="1" i="0" spc="-121" baseline="0">
                <a:solidFill>
                  <a:schemeClr val="bg2"/>
                </a:solidFill>
                <a:latin typeface="Overpass SemiBold" pitchFamily="2" charset="77"/>
              </a:defRPr>
            </a:lvl1pPr>
          </a:lstStyle>
          <a:p>
            <a:pPr lvl="0"/>
            <a:r>
              <a:rPr lang="en-GB" dirty="0"/>
              <a:t>Event Name</a:t>
            </a:r>
            <a:endParaRPr lang="en-US" dirty="0"/>
          </a:p>
        </p:txBody>
      </p:sp>
      <p:sp>
        <p:nvSpPr>
          <p:cNvPr id="35" name="Text Placeholder 47">
            <a:extLst>
              <a:ext uri="{FF2B5EF4-FFF2-40B4-BE49-F238E27FC236}">
                <a16:creationId xmlns:a16="http://schemas.microsoft.com/office/drawing/2014/main" id="{F4FE912F-083E-729E-74DA-80DA1658F14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0473" y="5039154"/>
            <a:ext cx="7821613" cy="673261"/>
          </a:xfrm>
          <a:prstGeom prst="rect">
            <a:avLst/>
          </a:prstGeom>
        </p:spPr>
        <p:txBody>
          <a:bodyPr/>
          <a:lstStyle>
            <a:lvl1pPr>
              <a:lnSpc>
                <a:spcPts val="5001"/>
              </a:lnSpc>
              <a:defRPr sz="5001" spc="-121" baseline="0">
                <a:solidFill>
                  <a:srgbClr val="D32737"/>
                </a:solidFill>
              </a:defRPr>
            </a:lvl1pPr>
          </a:lstStyle>
          <a:p>
            <a:pPr lvl="0"/>
            <a:r>
              <a:rPr lang="en-GB" dirty="0"/>
              <a:t>00 Date 2022</a:t>
            </a:r>
          </a:p>
        </p:txBody>
      </p:sp>
      <p:sp>
        <p:nvSpPr>
          <p:cNvPr id="36" name="Text Placeholder 95">
            <a:extLst>
              <a:ext uri="{FF2B5EF4-FFF2-40B4-BE49-F238E27FC236}">
                <a16:creationId xmlns:a16="http://schemas.microsoft.com/office/drawing/2014/main" id="{625E372A-E69C-6542-DF85-7F29BE69EEA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0472" y="6205245"/>
            <a:ext cx="5948445" cy="525144"/>
          </a:xfrm>
          <a:prstGeom prst="rect">
            <a:avLst/>
          </a:prstGeom>
        </p:spPr>
        <p:txBody>
          <a:bodyPr/>
          <a:lstStyle>
            <a:lvl1pPr>
              <a:lnSpc>
                <a:spcPts val="3900"/>
              </a:lnSpc>
              <a:defRPr sz="3900" b="0" i="0" spc="-121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/>
              <a:t>University of Kent, location</a:t>
            </a:r>
          </a:p>
        </p:txBody>
      </p:sp>
      <p:sp>
        <p:nvSpPr>
          <p:cNvPr id="38" name="Text Placeholder 60">
            <a:extLst>
              <a:ext uri="{FF2B5EF4-FFF2-40B4-BE49-F238E27FC236}">
                <a16:creationId xmlns:a16="http://schemas.microsoft.com/office/drawing/2014/main" id="{B6D469A2-900A-FA1C-7F19-4578AFBB45A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71997" y="4427246"/>
            <a:ext cx="6155854" cy="113575"/>
          </a:xfrm>
          <a:prstGeom prst="rect">
            <a:avLst/>
          </a:prstGeom>
          <a:solidFill>
            <a:srgbClr val="D32737"/>
          </a:solidFill>
        </p:spPr>
        <p:txBody>
          <a:bodyPr>
            <a:noAutofit/>
          </a:bodyPr>
          <a:lstStyle>
            <a:lvl1pPr>
              <a:defRPr sz="601" baseline="0">
                <a:solidFill>
                  <a:srgbClr val="D32737"/>
                </a:solidFill>
                <a:latin typeface="Overpass" pitchFamily="2" charset="77"/>
              </a:defRPr>
            </a:lvl1pPr>
            <a:lvl2pPr>
              <a:defRPr baseline="0">
                <a:solidFill>
                  <a:schemeClr val="accent5"/>
                </a:solidFill>
                <a:latin typeface="Overpass" pitchFamily="2" charset="77"/>
              </a:defRPr>
            </a:lvl2pPr>
            <a:lvl3pPr>
              <a:defRPr baseline="0">
                <a:solidFill>
                  <a:schemeClr val="accent5"/>
                </a:solidFill>
                <a:latin typeface="Overpass" pitchFamily="2" charset="77"/>
              </a:defRPr>
            </a:lvl3pPr>
            <a:lvl4pPr>
              <a:defRPr baseline="0">
                <a:solidFill>
                  <a:schemeClr val="accent5"/>
                </a:solidFill>
                <a:latin typeface="Overpass" pitchFamily="2" charset="77"/>
              </a:defRPr>
            </a:lvl4pPr>
            <a:lvl5pPr>
              <a:defRPr baseline="0">
                <a:solidFill>
                  <a:schemeClr val="accent5"/>
                </a:solidFill>
                <a:latin typeface="Overpass" pitchFamily="2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4E4A360-CD80-3233-6CBF-F22DFBE7C949}"/>
              </a:ext>
            </a:extLst>
          </p:cNvPr>
          <p:cNvGrpSpPr/>
          <p:nvPr userDrawn="1"/>
        </p:nvGrpSpPr>
        <p:grpSpPr>
          <a:xfrm>
            <a:off x="730471" y="9742116"/>
            <a:ext cx="900001" cy="741600"/>
            <a:chOff x="730472" y="9612000"/>
            <a:chExt cx="900000" cy="74160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AE993F8-549E-3C33-9B96-5BCA339DCA0B}"/>
                </a:ext>
              </a:extLst>
            </p:cNvPr>
            <p:cNvSpPr/>
            <p:nvPr userDrawn="1"/>
          </p:nvSpPr>
          <p:spPr>
            <a:xfrm>
              <a:off x="730472" y="9612000"/>
              <a:ext cx="900000" cy="741600"/>
            </a:xfrm>
            <a:prstGeom prst="rect">
              <a:avLst/>
            </a:prstGeom>
            <a:solidFill>
              <a:srgbClr val="D327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6211146E-ED58-53B9-6BCB-5A189115BD9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124"/>
            <a:stretch/>
          </p:blipFill>
          <p:spPr>
            <a:xfrm>
              <a:off x="917245" y="9702645"/>
              <a:ext cx="594302" cy="565234"/>
            </a:xfrm>
            <a:prstGeom prst="rect">
              <a:avLst/>
            </a:prstGeom>
          </p:spPr>
        </p:pic>
      </p:grpSp>
      <p:sp>
        <p:nvSpPr>
          <p:cNvPr id="12" name="Freeform 11">
            <a:extLst>
              <a:ext uri="{FF2B5EF4-FFF2-40B4-BE49-F238E27FC236}">
                <a16:creationId xmlns:a16="http://schemas.microsoft.com/office/drawing/2014/main" id="{05346A3D-7F76-8BC9-D398-09C8BD428F0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990" y="11239500"/>
            <a:ext cx="11307600" cy="8864470"/>
          </a:xfrm>
          <a:custGeom>
            <a:avLst/>
            <a:gdLst>
              <a:gd name="connsiteX0" fmla="*/ 0 w 11307600"/>
              <a:gd name="connsiteY0" fmla="*/ 0 h 8864470"/>
              <a:gd name="connsiteX1" fmla="*/ 11307600 w 11307600"/>
              <a:gd name="connsiteY1" fmla="*/ 0 h 8864470"/>
              <a:gd name="connsiteX2" fmla="*/ 11307600 w 11307600"/>
              <a:gd name="connsiteY2" fmla="*/ 8864470 h 8864470"/>
              <a:gd name="connsiteX3" fmla="*/ 0 w 11307600"/>
              <a:gd name="connsiteY3" fmla="*/ 8864470 h 8864470"/>
              <a:gd name="connsiteX4" fmla="*/ 0 w 11307600"/>
              <a:gd name="connsiteY4" fmla="*/ 8862218 h 8864470"/>
              <a:gd name="connsiteX5" fmla="*/ 3389855 w 11307600"/>
              <a:gd name="connsiteY5" fmla="*/ 8862218 h 8864470"/>
              <a:gd name="connsiteX6" fmla="*/ 2041614 w 11307600"/>
              <a:gd name="connsiteY6" fmla="*/ 6097904 h 8864470"/>
              <a:gd name="connsiteX7" fmla="*/ 0 w 11307600"/>
              <a:gd name="connsiteY7" fmla="*/ 6097904 h 886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07600" h="8864470">
                <a:moveTo>
                  <a:pt x="0" y="0"/>
                </a:moveTo>
                <a:lnTo>
                  <a:pt x="11307600" y="0"/>
                </a:lnTo>
                <a:lnTo>
                  <a:pt x="11307600" y="8864470"/>
                </a:lnTo>
                <a:lnTo>
                  <a:pt x="0" y="8864470"/>
                </a:lnTo>
                <a:lnTo>
                  <a:pt x="0" y="8862218"/>
                </a:lnTo>
                <a:lnTo>
                  <a:pt x="3389855" y="8862218"/>
                </a:lnTo>
                <a:lnTo>
                  <a:pt x="2041614" y="6097904"/>
                </a:lnTo>
                <a:lnTo>
                  <a:pt x="0" y="6097904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>
              <a:defRPr sz="2400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5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A07AF378-00A4-F257-76E7-B951A6C405F7}"/>
              </a:ext>
            </a:extLst>
          </p:cNvPr>
          <p:cNvSpPr/>
          <p:nvPr userDrawn="1"/>
        </p:nvSpPr>
        <p:spPr>
          <a:xfrm>
            <a:off x="3" y="0"/>
            <a:ext cx="11311200" cy="20106000"/>
          </a:xfrm>
          <a:custGeom>
            <a:avLst/>
            <a:gdLst/>
            <a:ahLst/>
            <a:cxnLst/>
            <a:rect l="l" t="t" r="r" b="b"/>
            <a:pathLst>
              <a:path w="10991850" h="11308715">
                <a:moveTo>
                  <a:pt x="0" y="11308399"/>
                </a:moveTo>
                <a:lnTo>
                  <a:pt x="10991726" y="11308399"/>
                </a:lnTo>
                <a:lnTo>
                  <a:pt x="10991726" y="0"/>
                </a:lnTo>
                <a:lnTo>
                  <a:pt x="0" y="0"/>
                </a:lnTo>
                <a:lnTo>
                  <a:pt x="0" y="11308399"/>
                </a:lnTo>
                <a:close/>
              </a:path>
            </a:pathLst>
          </a:custGeom>
          <a:solidFill>
            <a:srgbClr val="6F5098">
              <a:alpha val="2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B75A1A-9EA9-DC4C-EC28-0FF1C64A1763}"/>
              </a:ext>
            </a:extLst>
          </p:cNvPr>
          <p:cNvSpPr/>
          <p:nvPr userDrawn="1"/>
        </p:nvSpPr>
        <p:spPr>
          <a:xfrm>
            <a:off x="1" y="11239499"/>
            <a:ext cx="11309350" cy="8862695"/>
          </a:xfrm>
          <a:prstGeom prst="rect">
            <a:avLst/>
          </a:prstGeom>
          <a:solidFill>
            <a:srgbClr val="6F5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34">
            <a:extLst>
              <a:ext uri="{FF2B5EF4-FFF2-40B4-BE49-F238E27FC236}">
                <a16:creationId xmlns:a16="http://schemas.microsoft.com/office/drawing/2014/main" id="{8F12F17C-2EF8-38B5-9199-C2CDD066E8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8976" y="3050254"/>
            <a:ext cx="9286875" cy="1376993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9400"/>
              </a:lnSpc>
              <a:defRPr sz="9400" cap="none" spc="-121" baseline="0">
                <a:solidFill>
                  <a:srgbClr val="6F5098"/>
                </a:solidFill>
              </a:defRPr>
            </a:lvl1pPr>
          </a:lstStyle>
          <a:p>
            <a:pPr lvl="0"/>
            <a:r>
              <a:rPr lang="en-GB" dirty="0"/>
              <a:t>Event Title.</a:t>
            </a:r>
          </a:p>
        </p:txBody>
      </p:sp>
      <p:sp>
        <p:nvSpPr>
          <p:cNvPr id="6" name="Text Placeholder 84">
            <a:extLst>
              <a:ext uri="{FF2B5EF4-FFF2-40B4-BE49-F238E27FC236}">
                <a16:creationId xmlns:a16="http://schemas.microsoft.com/office/drawing/2014/main" id="{6EE3FC3E-6FAA-13B9-812C-7C3ADE4660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0473" y="7248245"/>
            <a:ext cx="9123527" cy="161635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ts val="3401"/>
              </a:lnSpc>
              <a:defRPr sz="3200" b="0" i="0" spc="-121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86">
            <a:extLst>
              <a:ext uri="{FF2B5EF4-FFF2-40B4-BE49-F238E27FC236}">
                <a16:creationId xmlns:a16="http://schemas.microsoft.com/office/drawing/2014/main" id="{8468A624-4924-BA48-4CE9-57A2A44ECD7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02580" y="9217878"/>
            <a:ext cx="1260000" cy="12600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>
            <a:lvl1pPr algn="ctr">
              <a:defRPr sz="1401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 dirty="0"/>
              <a:t>QR CODE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708A797-26BB-651A-0449-3B58811ECA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1566" y="669786"/>
            <a:ext cx="2057239" cy="1160309"/>
          </a:xfrm>
          <a:prstGeom prst="rect">
            <a:avLst/>
          </a:prstGeom>
        </p:spPr>
      </p:pic>
      <p:sp>
        <p:nvSpPr>
          <p:cNvPr id="32" name="Text Placeholder 95">
            <a:extLst>
              <a:ext uri="{FF2B5EF4-FFF2-40B4-BE49-F238E27FC236}">
                <a16:creationId xmlns:a16="http://schemas.microsoft.com/office/drawing/2014/main" id="{865C5AD5-6538-F69E-DF1E-CA3A722BAE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471" y="9148810"/>
            <a:ext cx="4082327" cy="523348"/>
          </a:xfrm>
          <a:prstGeom prst="rect">
            <a:avLst/>
          </a:prstGeom>
        </p:spPr>
        <p:txBody>
          <a:bodyPr/>
          <a:lstStyle>
            <a:lvl1pPr>
              <a:defRPr sz="3401" b="0" i="0" spc="-121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/>
              <a:t>Find out more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BA57AE54-2FC6-10F1-73F1-4C371CB827A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19902" y="9742117"/>
            <a:ext cx="3682778" cy="741981"/>
          </a:xfrm>
          <a:prstGeom prst="rect">
            <a:avLst/>
          </a:prstGeom>
          <a:solidFill>
            <a:srgbClr val="6F5098"/>
          </a:solidFill>
        </p:spPr>
        <p:txBody>
          <a:bodyPr lIns="180000" tIns="0" anchor="ctr">
            <a:noAutofit/>
          </a:bodyPr>
          <a:lstStyle>
            <a:lvl1pPr>
              <a:lnSpc>
                <a:spcPts val="5001"/>
              </a:lnSpc>
              <a:defRPr sz="3600" b="1" i="0" spc="-121" baseline="0">
                <a:solidFill>
                  <a:schemeClr val="bg2"/>
                </a:solidFill>
                <a:latin typeface="Overpass SemiBold" pitchFamily="2" charset="77"/>
              </a:defRPr>
            </a:lvl1pPr>
          </a:lstStyle>
          <a:p>
            <a:pPr lvl="0"/>
            <a:r>
              <a:rPr lang="en-GB" dirty="0"/>
              <a:t>Event Name</a:t>
            </a:r>
            <a:endParaRPr lang="en-US" dirty="0"/>
          </a:p>
        </p:txBody>
      </p:sp>
      <p:sp>
        <p:nvSpPr>
          <p:cNvPr id="35" name="Text Placeholder 47">
            <a:extLst>
              <a:ext uri="{FF2B5EF4-FFF2-40B4-BE49-F238E27FC236}">
                <a16:creationId xmlns:a16="http://schemas.microsoft.com/office/drawing/2014/main" id="{F4FE912F-083E-729E-74DA-80DA1658F14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0473" y="5039154"/>
            <a:ext cx="7821613" cy="673261"/>
          </a:xfrm>
          <a:prstGeom prst="rect">
            <a:avLst/>
          </a:prstGeom>
        </p:spPr>
        <p:txBody>
          <a:bodyPr/>
          <a:lstStyle>
            <a:lvl1pPr>
              <a:lnSpc>
                <a:spcPts val="5001"/>
              </a:lnSpc>
              <a:defRPr sz="5001" spc="-121" baseline="0">
                <a:solidFill>
                  <a:srgbClr val="6F5098"/>
                </a:solidFill>
              </a:defRPr>
            </a:lvl1pPr>
          </a:lstStyle>
          <a:p>
            <a:pPr lvl="0"/>
            <a:r>
              <a:rPr lang="en-GB" dirty="0"/>
              <a:t>00 Date 2022</a:t>
            </a:r>
          </a:p>
        </p:txBody>
      </p:sp>
      <p:sp>
        <p:nvSpPr>
          <p:cNvPr id="36" name="Text Placeholder 95">
            <a:extLst>
              <a:ext uri="{FF2B5EF4-FFF2-40B4-BE49-F238E27FC236}">
                <a16:creationId xmlns:a16="http://schemas.microsoft.com/office/drawing/2014/main" id="{625E372A-E69C-6542-DF85-7F29BE69EEA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30472" y="6205245"/>
            <a:ext cx="5948445" cy="525144"/>
          </a:xfrm>
          <a:prstGeom prst="rect">
            <a:avLst/>
          </a:prstGeom>
        </p:spPr>
        <p:txBody>
          <a:bodyPr/>
          <a:lstStyle>
            <a:lvl1pPr>
              <a:lnSpc>
                <a:spcPts val="3900"/>
              </a:lnSpc>
              <a:defRPr sz="3900" b="0" i="0" spc="-121" baseline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pPr lvl="0"/>
            <a:r>
              <a:rPr lang="en-GB" dirty="0"/>
              <a:t>University of Kent, location</a:t>
            </a:r>
          </a:p>
        </p:txBody>
      </p:sp>
      <p:sp>
        <p:nvSpPr>
          <p:cNvPr id="38" name="Text Placeholder 60">
            <a:extLst>
              <a:ext uri="{FF2B5EF4-FFF2-40B4-BE49-F238E27FC236}">
                <a16:creationId xmlns:a16="http://schemas.microsoft.com/office/drawing/2014/main" id="{B6D469A2-900A-FA1C-7F19-4578AFBB45A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71997" y="4427246"/>
            <a:ext cx="6155854" cy="113575"/>
          </a:xfrm>
          <a:prstGeom prst="rect">
            <a:avLst/>
          </a:prstGeom>
          <a:solidFill>
            <a:srgbClr val="6F5098"/>
          </a:solidFill>
        </p:spPr>
        <p:txBody>
          <a:bodyPr>
            <a:noAutofit/>
          </a:bodyPr>
          <a:lstStyle>
            <a:lvl1pPr>
              <a:defRPr sz="601" baseline="0">
                <a:solidFill>
                  <a:srgbClr val="6F5098"/>
                </a:solidFill>
                <a:latin typeface="Overpass" pitchFamily="2" charset="77"/>
              </a:defRPr>
            </a:lvl1pPr>
            <a:lvl2pPr>
              <a:defRPr baseline="0">
                <a:solidFill>
                  <a:schemeClr val="accent5"/>
                </a:solidFill>
                <a:latin typeface="Overpass" pitchFamily="2" charset="77"/>
              </a:defRPr>
            </a:lvl2pPr>
            <a:lvl3pPr>
              <a:defRPr baseline="0">
                <a:solidFill>
                  <a:schemeClr val="accent5"/>
                </a:solidFill>
                <a:latin typeface="Overpass" pitchFamily="2" charset="77"/>
              </a:defRPr>
            </a:lvl3pPr>
            <a:lvl4pPr>
              <a:defRPr baseline="0">
                <a:solidFill>
                  <a:schemeClr val="accent5"/>
                </a:solidFill>
                <a:latin typeface="Overpass" pitchFamily="2" charset="77"/>
              </a:defRPr>
            </a:lvl4pPr>
            <a:lvl5pPr>
              <a:defRPr baseline="0">
                <a:solidFill>
                  <a:schemeClr val="accent5"/>
                </a:solidFill>
                <a:latin typeface="Overpass" pitchFamily="2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25E3C06-033B-D16E-60FA-2E6F14A0AD43}"/>
              </a:ext>
            </a:extLst>
          </p:cNvPr>
          <p:cNvGrpSpPr/>
          <p:nvPr userDrawn="1"/>
        </p:nvGrpSpPr>
        <p:grpSpPr>
          <a:xfrm>
            <a:off x="730471" y="9742116"/>
            <a:ext cx="900001" cy="741600"/>
            <a:chOff x="730471" y="9742116"/>
            <a:chExt cx="900001" cy="74160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AE993F8-549E-3C33-9B96-5BCA339DCA0B}"/>
                </a:ext>
              </a:extLst>
            </p:cNvPr>
            <p:cNvSpPr/>
            <p:nvPr userDrawn="1"/>
          </p:nvSpPr>
          <p:spPr>
            <a:xfrm>
              <a:off x="730471" y="9742116"/>
              <a:ext cx="900001" cy="741600"/>
            </a:xfrm>
            <a:prstGeom prst="rect">
              <a:avLst/>
            </a:prstGeom>
            <a:solidFill>
              <a:srgbClr val="6F50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6211146E-ED58-53B9-6BCB-5A189115BD9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124"/>
            <a:stretch/>
          </p:blipFill>
          <p:spPr>
            <a:xfrm>
              <a:off x="917244" y="9832761"/>
              <a:ext cx="594303" cy="565234"/>
            </a:xfrm>
            <a:prstGeom prst="rect">
              <a:avLst/>
            </a:prstGeom>
          </p:spPr>
        </p:pic>
      </p:grp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05346A3D-7F76-8BC9-D398-09C8BD428F00}"/>
              </a:ext>
            </a:extLst>
          </p:cNvPr>
          <p:cNvSpPr>
            <a:spLocks noGrp="1"/>
          </p:cNvSpPr>
          <p:nvPr userDrawn="1">
            <p:ph type="pic" sz="quarter" idx="22"/>
          </p:nvPr>
        </p:nvSpPr>
        <p:spPr>
          <a:xfrm>
            <a:off x="1990" y="11239500"/>
            <a:ext cx="11307600" cy="8864470"/>
          </a:xfrm>
          <a:custGeom>
            <a:avLst/>
            <a:gdLst>
              <a:gd name="connsiteX0" fmla="*/ 0 w 11307600"/>
              <a:gd name="connsiteY0" fmla="*/ 0 h 8864470"/>
              <a:gd name="connsiteX1" fmla="*/ 11307600 w 11307600"/>
              <a:gd name="connsiteY1" fmla="*/ 0 h 8864470"/>
              <a:gd name="connsiteX2" fmla="*/ 11307600 w 11307600"/>
              <a:gd name="connsiteY2" fmla="*/ 8864470 h 8864470"/>
              <a:gd name="connsiteX3" fmla="*/ 0 w 11307600"/>
              <a:gd name="connsiteY3" fmla="*/ 8864470 h 8864470"/>
              <a:gd name="connsiteX4" fmla="*/ 0 w 11307600"/>
              <a:gd name="connsiteY4" fmla="*/ 8862218 h 8864470"/>
              <a:gd name="connsiteX5" fmla="*/ 3389855 w 11307600"/>
              <a:gd name="connsiteY5" fmla="*/ 8862218 h 8864470"/>
              <a:gd name="connsiteX6" fmla="*/ 2041614 w 11307600"/>
              <a:gd name="connsiteY6" fmla="*/ 6097904 h 8864470"/>
              <a:gd name="connsiteX7" fmla="*/ 0 w 11307600"/>
              <a:gd name="connsiteY7" fmla="*/ 6097904 h 886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07600" h="8864470">
                <a:moveTo>
                  <a:pt x="0" y="0"/>
                </a:moveTo>
                <a:lnTo>
                  <a:pt x="11307600" y="0"/>
                </a:lnTo>
                <a:lnTo>
                  <a:pt x="11307600" y="8864470"/>
                </a:lnTo>
                <a:lnTo>
                  <a:pt x="0" y="8864470"/>
                </a:lnTo>
                <a:lnTo>
                  <a:pt x="0" y="8862218"/>
                </a:lnTo>
                <a:lnTo>
                  <a:pt x="3389855" y="8862218"/>
                </a:lnTo>
                <a:lnTo>
                  <a:pt x="2041614" y="6097904"/>
                </a:lnTo>
                <a:lnTo>
                  <a:pt x="0" y="6097904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>
              <a:defRPr sz="2400" b="0" i="0">
                <a:solidFill>
                  <a:schemeClr val="tx2"/>
                </a:solidFill>
                <a:latin typeface="Overpass" pitchFamily="2" charset="77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51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0919" y="8067053"/>
            <a:ext cx="4704490" cy="792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50" b="1" i="0">
                <a:solidFill>
                  <a:srgbClr val="EE2830"/>
                </a:solidFill>
                <a:latin typeface="Overpass-ExtraBold"/>
                <a:cs typeface="Overpass-ExtraBold"/>
              </a:defRPr>
            </a:lvl1pPr>
          </a:lstStyle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65" r:id="rId3"/>
    <p:sldLayoutId id="2147483667" r:id="rId4"/>
    <p:sldLayoutId id="2147483664" r:id="rId5"/>
    <p:sldLayoutId id="2147483668" r:id="rId6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812729" eaLnBrk="1" hangingPunct="1">
        <a:defRPr>
          <a:latin typeface="+mn-lt"/>
          <a:ea typeface="+mn-ea"/>
          <a:cs typeface="+mn-cs"/>
        </a:defRPr>
      </a:lvl2pPr>
      <a:lvl3pPr marL="1625458" eaLnBrk="1" hangingPunct="1">
        <a:defRPr>
          <a:latin typeface="+mn-lt"/>
          <a:ea typeface="+mn-ea"/>
          <a:cs typeface="+mn-cs"/>
        </a:defRPr>
      </a:lvl3pPr>
      <a:lvl4pPr marL="2438187" eaLnBrk="1" hangingPunct="1">
        <a:defRPr>
          <a:latin typeface="+mn-lt"/>
          <a:ea typeface="+mn-ea"/>
          <a:cs typeface="+mn-cs"/>
        </a:defRPr>
      </a:lvl4pPr>
      <a:lvl5pPr marL="3250916" eaLnBrk="1" hangingPunct="1">
        <a:defRPr>
          <a:latin typeface="+mn-lt"/>
          <a:ea typeface="+mn-ea"/>
          <a:cs typeface="+mn-cs"/>
        </a:defRPr>
      </a:lvl5pPr>
      <a:lvl6pPr marL="4063644" eaLnBrk="1" hangingPunct="1">
        <a:defRPr>
          <a:latin typeface="+mn-lt"/>
          <a:ea typeface="+mn-ea"/>
          <a:cs typeface="+mn-cs"/>
        </a:defRPr>
      </a:lvl6pPr>
      <a:lvl7pPr marL="4876373" eaLnBrk="1" hangingPunct="1">
        <a:defRPr>
          <a:latin typeface="+mn-lt"/>
          <a:ea typeface="+mn-ea"/>
          <a:cs typeface="+mn-cs"/>
        </a:defRPr>
      </a:lvl7pPr>
      <a:lvl8pPr marL="5689102" eaLnBrk="1" hangingPunct="1">
        <a:defRPr>
          <a:latin typeface="+mn-lt"/>
          <a:ea typeface="+mn-ea"/>
          <a:cs typeface="+mn-cs"/>
        </a:defRPr>
      </a:lvl8pPr>
      <a:lvl9pPr marL="6501831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812729" eaLnBrk="1" hangingPunct="1">
        <a:defRPr>
          <a:latin typeface="+mn-lt"/>
          <a:ea typeface="+mn-ea"/>
          <a:cs typeface="+mn-cs"/>
        </a:defRPr>
      </a:lvl2pPr>
      <a:lvl3pPr marL="1625458" eaLnBrk="1" hangingPunct="1">
        <a:defRPr>
          <a:latin typeface="+mn-lt"/>
          <a:ea typeface="+mn-ea"/>
          <a:cs typeface="+mn-cs"/>
        </a:defRPr>
      </a:lvl3pPr>
      <a:lvl4pPr marL="2438187" eaLnBrk="1" hangingPunct="1">
        <a:defRPr>
          <a:latin typeface="+mn-lt"/>
          <a:ea typeface="+mn-ea"/>
          <a:cs typeface="+mn-cs"/>
        </a:defRPr>
      </a:lvl4pPr>
      <a:lvl5pPr marL="3250916" eaLnBrk="1" hangingPunct="1">
        <a:defRPr>
          <a:latin typeface="+mn-lt"/>
          <a:ea typeface="+mn-ea"/>
          <a:cs typeface="+mn-cs"/>
        </a:defRPr>
      </a:lvl5pPr>
      <a:lvl6pPr marL="4063644" eaLnBrk="1" hangingPunct="1">
        <a:defRPr>
          <a:latin typeface="+mn-lt"/>
          <a:ea typeface="+mn-ea"/>
          <a:cs typeface="+mn-cs"/>
        </a:defRPr>
      </a:lvl6pPr>
      <a:lvl7pPr marL="4876373" eaLnBrk="1" hangingPunct="1">
        <a:defRPr>
          <a:latin typeface="+mn-lt"/>
          <a:ea typeface="+mn-ea"/>
          <a:cs typeface="+mn-cs"/>
        </a:defRPr>
      </a:lvl7pPr>
      <a:lvl8pPr marL="5689102" eaLnBrk="1" hangingPunct="1">
        <a:defRPr>
          <a:latin typeface="+mn-lt"/>
          <a:ea typeface="+mn-ea"/>
          <a:cs typeface="+mn-cs"/>
        </a:defRPr>
      </a:lvl8pPr>
      <a:lvl9pPr marL="6501831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4E0AD2-B282-85E5-4B38-C16B90D4CA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137A4-46AC-1A78-0F37-2C10A67336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6C8E9AB-C51E-54DE-C0A1-C6970526832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DB028C-E88C-D6E8-8C69-3CD873A9C2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4883C3C-F969-26E3-99C5-2D3A6A5ADF0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61E4727-9414-7814-6379-4505B306412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59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8F368-6D55-BEB4-8132-4E7D05927E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873CA-2A98-B0AC-727A-BB2611BCF9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1EADD5F-6E6E-40E5-DE65-0BE9AF5D34A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FE73D3-6278-ECEA-FEDF-C8377F665A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1967DAD-C2F6-E390-7842-B647B03AAF3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A884551-77F6-EC60-EEFD-A832ADAA5A3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7DE02C5-3C6C-E907-A4BC-D4EBF90F4E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0B46E17-4BB8-DE3D-7D76-01F24BC356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FAC0F4B-1BB2-0B22-872B-722DFCEA579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219192A-09FA-0EC0-E386-6447ADE4D9E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7B316C7-49E9-9340-8941-E26C8C9B4C2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9FF1DF6-B960-4433-F688-EAF383A9AED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108C4C1-F9AC-269F-E313-037C83775C7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</p:spTree>
    <p:extLst>
      <p:ext uri="{BB962C8B-B14F-4D97-AF65-F5344CB8AC3E}">
        <p14:creationId xmlns:p14="http://schemas.microsoft.com/office/powerpoint/2010/main" val="1444738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5CE251-8BA0-1FB4-DF9B-470EE3A673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B603A-467B-9EB1-9BD8-0C67AA3EF2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A9D1B36-3A16-A0D3-F324-4098826A2A0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3B02A8-EF8D-4993-F98B-7AC03725C1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8F00CF2-9AFF-2048-77D0-F3A3F029982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2AB8DA7-118C-C817-8FB9-B33886C65F5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52B3EC-D6AE-1A2F-581D-D13EB127076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</p:spTree>
    <p:extLst>
      <p:ext uri="{BB962C8B-B14F-4D97-AF65-F5344CB8AC3E}">
        <p14:creationId xmlns:p14="http://schemas.microsoft.com/office/powerpoint/2010/main" val="4171571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BE6699-E4CA-DDD6-E3E4-10DE580D8C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A6727-7B22-8280-7E2C-31D78C1069C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A94A028-DCB2-5F69-F153-D16AD80AE24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AE9AD3-494C-9706-1956-1D951A36FB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53033A-4C1A-85DA-FCCC-22D032B7BB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C6324E8-DE40-F46F-0EBB-575E2C021DF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D19065-198D-5D7C-61D9-8B970D38566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F0D338D-CC7E-BD4D-08F2-782F4CA388B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031233C-9208-011D-AF81-DCF5BC6AD54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</p:spTree>
    <p:extLst>
      <p:ext uri="{BB962C8B-B14F-4D97-AF65-F5344CB8AC3E}">
        <p14:creationId xmlns:p14="http://schemas.microsoft.com/office/powerpoint/2010/main" val="1148625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651B6F-B160-F535-CB81-4EF3462658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576C0-AB49-0F38-CB65-515AE051C3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091848C-7899-458B-A05C-5A342A09AF3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3E638E-1799-81A0-A48B-3458EAC7FF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9241D9A-15D6-2760-F9FC-AFB735D59B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2F539A-C596-5AA8-1A9E-51D3F5F19C1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857E00F-13E9-E460-9A03-37B4D2F85CA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98D4B2E-1BB2-25AC-D719-C117EAE3FC8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E7B4B5C-6587-3FC3-26B0-309334461BA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</p:spTree>
    <p:extLst>
      <p:ext uri="{BB962C8B-B14F-4D97-AF65-F5344CB8AC3E}">
        <p14:creationId xmlns:p14="http://schemas.microsoft.com/office/powerpoint/2010/main" val="2986346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ent_Ambition_1">
      <a:dk1>
        <a:srgbClr val="0D1921"/>
      </a:dk1>
      <a:lt1>
        <a:srgbClr val="FFFFFF"/>
      </a:lt1>
      <a:dk2>
        <a:srgbClr val="000000"/>
      </a:dk2>
      <a:lt2>
        <a:srgbClr val="FEFFFE"/>
      </a:lt2>
      <a:accent1>
        <a:srgbClr val="0087D5"/>
      </a:accent1>
      <a:accent2>
        <a:srgbClr val="5EC100"/>
      </a:accent2>
      <a:accent3>
        <a:srgbClr val="F1007E"/>
      </a:accent3>
      <a:accent4>
        <a:srgbClr val="E6002E"/>
      </a:accent4>
      <a:accent5>
        <a:srgbClr val="FD5000"/>
      </a:accent5>
      <a:accent6>
        <a:srgbClr val="FFCF00"/>
      </a:accent6>
      <a:hlink>
        <a:srgbClr val="003074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 Signage 16x9_(V)" id="{66907885-BC27-2E45-8EC5-616C5C6467BE}" vid="{6511BFF5-EE85-AC4C-AB21-7FA248104B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4d4b1fb-8fc3-4f43-9830-4eb0bb6e3fe1" xsi:nil="true"/>
    <lcf76f155ced4ddcb4097134ff3c332f xmlns="39701bba-4b6a-4489-8f44-2cf4ed9b8e4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B50A1E72326049BBE5BF6450EB8831" ma:contentTypeVersion="10" ma:contentTypeDescription="Create a new document." ma:contentTypeScope="" ma:versionID="f510a7cec31f4e7945bcb9ed0300998d">
  <xsd:schema xmlns:xsd="http://www.w3.org/2001/XMLSchema" xmlns:xs="http://www.w3.org/2001/XMLSchema" xmlns:p="http://schemas.microsoft.com/office/2006/metadata/properties" xmlns:ns2="39701bba-4b6a-4489-8f44-2cf4ed9b8e4d" xmlns:ns3="54d4b1fb-8fc3-4f43-9830-4eb0bb6e3fe1" targetNamespace="http://schemas.microsoft.com/office/2006/metadata/properties" ma:root="true" ma:fieldsID="245dddb2da6765af7f144372bda6d15b" ns2:_="" ns3:_="">
    <xsd:import namespace="39701bba-4b6a-4489-8f44-2cf4ed9b8e4d"/>
    <xsd:import namespace="54d4b1fb-8fc3-4f43-9830-4eb0bb6e3f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701bba-4b6a-4489-8f44-2cf4ed9b8e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b747f01-5c16-45b4-bdfc-3b3d128547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4b1fb-8fc3-4f43-9830-4eb0bb6e3fe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08f9e0a-e420-4cad-a390-4dbd296efe35}" ma:internalName="TaxCatchAll" ma:showField="CatchAllData" ma:web="54d4b1fb-8fc3-4f43-9830-4eb0bb6e3f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CA574C-4436-4160-93C1-78E5E76C05C6}">
  <ds:schemaRefs>
    <ds:schemaRef ds:uri="http://schemas.microsoft.com/office/2006/metadata/properties"/>
    <ds:schemaRef ds:uri="http://schemas.microsoft.com/office/infopath/2007/PartnerControls"/>
    <ds:schemaRef ds:uri="54d4b1fb-8fc3-4f43-9830-4eb0bb6e3fe1"/>
    <ds:schemaRef ds:uri="39701bba-4b6a-4489-8f44-2cf4ed9b8e4d"/>
  </ds:schemaRefs>
</ds:datastoreItem>
</file>

<file path=customXml/itemProps2.xml><?xml version="1.0" encoding="utf-8"?>
<ds:datastoreItem xmlns:ds="http://schemas.openxmlformats.org/officeDocument/2006/customXml" ds:itemID="{A4BE18B0-1C37-4A7C-9A6E-E7DF233C2D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8DBB29-4779-4AD5-B5F2-ACF856EA88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701bba-4b6a-4489-8f44-2cf4ed9b8e4d"/>
    <ds:schemaRef ds:uri="54d4b1fb-8fc3-4f43-9830-4eb0bb6e3f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DigitalSignage-9x16-vertical (7)</Template>
  <TotalTime>0</TotalTime>
  <Words>0</Words>
  <Application>Microsoft Office PowerPoint</Application>
  <PresentationFormat>Custom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Overpass-ExtraBold</vt:lpstr>
      <vt:lpstr>Calibri</vt:lpstr>
      <vt:lpstr>Overpass</vt:lpstr>
      <vt:lpstr>Overpass ExtraBold</vt:lpstr>
      <vt:lpstr>Overpass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Pickard</dc:creator>
  <cp:lastModifiedBy>James Pickard</cp:lastModifiedBy>
  <cp:revision>1</cp:revision>
  <dcterms:created xsi:type="dcterms:W3CDTF">2023-08-09T13:46:02Z</dcterms:created>
  <dcterms:modified xsi:type="dcterms:W3CDTF">2023-08-09T13:46:16Z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2022-10-13T00:00:00Z</vt:filetime>
  </property>
  <property fmtid="{D5CDD505-2E9C-101B-9397-08002B2CF9AE}" pid="3" name="Creator">
    <vt:lpwstr>QuarkXPress(R) 17.03</vt:lpwstr>
  </property>
  <property fmtid="{D5CDD505-2E9C-101B-9397-08002B2CF9AE}" pid="4" name="LastSaved">
    <vt:filetime>2022-10-13T00:00:00Z</vt:filetime>
  </property>
  <property fmtid="{D5CDD505-2E9C-101B-9397-08002B2CF9AE}" pid="5" name="Producer">
    <vt:lpwstr>QuarkXPress(R) 17.03</vt:lpwstr>
  </property>
  <property fmtid="{D5CDD505-2E9C-101B-9397-08002B2CF9AE}" pid="6" name="XPressPrivate">
    <vt:lpwstr>%%DocumentProcessColors: Cyan Magenta Yellow Black %%EndComments</vt:lpwstr>
  </property>
  <property fmtid="{D5CDD505-2E9C-101B-9397-08002B2CF9AE}" pid="7" name="ContentTypeId">
    <vt:lpwstr>0x010100F2B50A1E72326049BBE5BF6450EB8831</vt:lpwstr>
  </property>
</Properties>
</file>