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54"/>
  </p:notesMasterIdLst>
  <p:handoutMasterIdLst>
    <p:handoutMasterId r:id="rId55"/>
  </p:handoutMasterIdLst>
  <p:sldIdLst>
    <p:sldId id="3825" r:id="rId5"/>
    <p:sldId id="3883" r:id="rId6"/>
    <p:sldId id="3879" r:id="rId7"/>
    <p:sldId id="3880" r:id="rId8"/>
    <p:sldId id="3828" r:id="rId9"/>
    <p:sldId id="3835" r:id="rId10"/>
    <p:sldId id="3836" r:id="rId11"/>
    <p:sldId id="3837" r:id="rId12"/>
    <p:sldId id="3838" r:id="rId13"/>
    <p:sldId id="3840" r:id="rId14"/>
    <p:sldId id="3841" r:id="rId15"/>
    <p:sldId id="3842" r:id="rId16"/>
    <p:sldId id="3843" r:id="rId17"/>
    <p:sldId id="3844" r:id="rId18"/>
    <p:sldId id="3845" r:id="rId19"/>
    <p:sldId id="3846" r:id="rId20"/>
    <p:sldId id="3848" r:id="rId21"/>
    <p:sldId id="3847" r:id="rId22"/>
    <p:sldId id="3849" r:id="rId23"/>
    <p:sldId id="3850" r:id="rId24"/>
    <p:sldId id="3851" r:id="rId25"/>
    <p:sldId id="3852" r:id="rId26"/>
    <p:sldId id="3853" r:id="rId27"/>
    <p:sldId id="3854" r:id="rId28"/>
    <p:sldId id="3857" r:id="rId29"/>
    <p:sldId id="3858" r:id="rId30"/>
    <p:sldId id="3859" r:id="rId31"/>
    <p:sldId id="3860" r:id="rId32"/>
    <p:sldId id="3861" r:id="rId33"/>
    <p:sldId id="3862" r:id="rId34"/>
    <p:sldId id="3863" r:id="rId35"/>
    <p:sldId id="3864" r:id="rId36"/>
    <p:sldId id="3865" r:id="rId37"/>
    <p:sldId id="3866" r:id="rId38"/>
    <p:sldId id="3867" r:id="rId39"/>
    <p:sldId id="3868" r:id="rId40"/>
    <p:sldId id="3794" r:id="rId41"/>
    <p:sldId id="3869" r:id="rId42"/>
    <p:sldId id="3870" r:id="rId43"/>
    <p:sldId id="3871" r:id="rId44"/>
    <p:sldId id="3872" r:id="rId45"/>
    <p:sldId id="3873" r:id="rId46"/>
    <p:sldId id="3874" r:id="rId47"/>
    <p:sldId id="3876" r:id="rId48"/>
    <p:sldId id="3877" r:id="rId49"/>
    <p:sldId id="3856" r:id="rId50"/>
    <p:sldId id="3855" r:id="rId51"/>
    <p:sldId id="3881" r:id="rId52"/>
    <p:sldId id="3834" r:id="rId53"/>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CE5BA9-9D58-4AA4-A143-1E57A7FF4879}" v="1" dt="2023-07-21T14:40:54.3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86467" autoAdjust="0"/>
  </p:normalViewPr>
  <p:slideViewPr>
    <p:cSldViewPr snapToGrid="0">
      <p:cViewPr varScale="1">
        <p:scale>
          <a:sx n="54" d="100"/>
          <a:sy n="54" d="100"/>
        </p:scale>
        <p:origin x="1156" y="40"/>
      </p:cViewPr>
      <p:guideLst>
        <p:guide orient="horz" pos="1200"/>
        <p:guide orient="horz" pos="3408"/>
        <p:guide pos="6936"/>
        <p:guide pos="744"/>
      </p:guideLst>
    </p:cSldViewPr>
  </p:slideViewPr>
  <p:notesTextViewPr>
    <p:cViewPr>
      <p:scale>
        <a:sx n="1" d="1"/>
        <a:sy n="1" d="1"/>
      </p:scale>
      <p:origin x="0" y="0"/>
    </p:cViewPr>
  </p:notesTextViewPr>
  <p:notesViewPr>
    <p:cSldViewPr snapToGrid="0">
      <p:cViewPr varScale="1">
        <p:scale>
          <a:sx n="87" d="100"/>
          <a:sy n="87" d="100"/>
        </p:scale>
        <p:origin x="379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 Kuye" userId="d24d2e52-cb07-4a4a-84cd-9e0c21fddce2" providerId="ADAL" clId="{00CE5BA9-9D58-4AA4-A143-1E57A7FF4879}"/>
    <pc:docChg chg="undo redo custSel addSld delSld modSld sldOrd">
      <pc:chgData name="Dami Kuye" userId="d24d2e52-cb07-4a4a-84cd-9e0c21fddce2" providerId="ADAL" clId="{00CE5BA9-9D58-4AA4-A143-1E57A7FF4879}" dt="2023-07-21T14:50:57.248" v="71" actId="1076"/>
      <pc:docMkLst>
        <pc:docMk/>
      </pc:docMkLst>
      <pc:sldChg chg="modNotesTx">
        <pc:chgData name="Dami Kuye" userId="d24d2e52-cb07-4a4a-84cd-9e0c21fddce2" providerId="ADAL" clId="{00CE5BA9-9D58-4AA4-A143-1E57A7FF4879}" dt="2023-07-20T21:59:07.001" v="19" actId="20577"/>
        <pc:sldMkLst>
          <pc:docMk/>
          <pc:sldMk cId="1813910725" sldId="3794"/>
        </pc:sldMkLst>
      </pc:sldChg>
      <pc:sldChg chg="modSp mod">
        <pc:chgData name="Dami Kuye" userId="d24d2e52-cb07-4a4a-84cd-9e0c21fddce2" providerId="ADAL" clId="{00CE5BA9-9D58-4AA4-A143-1E57A7FF4879}" dt="2023-07-21T14:45:08.075" v="37" actId="20577"/>
        <pc:sldMkLst>
          <pc:docMk/>
          <pc:sldMk cId="1446323869" sldId="3836"/>
        </pc:sldMkLst>
        <pc:spChg chg="mod">
          <ac:chgData name="Dami Kuye" userId="d24d2e52-cb07-4a4a-84cd-9e0c21fddce2" providerId="ADAL" clId="{00CE5BA9-9D58-4AA4-A143-1E57A7FF4879}" dt="2023-07-21T14:45:08.075" v="37" actId="20577"/>
          <ac:spMkLst>
            <pc:docMk/>
            <pc:sldMk cId="1446323869" sldId="3836"/>
            <ac:spMk id="7" creationId="{1FDC3F2B-9CE8-D92A-DB57-C76F188F81E5}"/>
          </ac:spMkLst>
        </pc:spChg>
      </pc:sldChg>
      <pc:sldChg chg="modSp mod">
        <pc:chgData name="Dami Kuye" userId="d24d2e52-cb07-4a4a-84cd-9e0c21fddce2" providerId="ADAL" clId="{00CE5BA9-9D58-4AA4-A143-1E57A7FF4879}" dt="2023-07-21T14:45:35.663" v="39" actId="1076"/>
        <pc:sldMkLst>
          <pc:docMk/>
          <pc:sldMk cId="1706816406" sldId="3838"/>
        </pc:sldMkLst>
        <pc:spChg chg="mod">
          <ac:chgData name="Dami Kuye" userId="d24d2e52-cb07-4a4a-84cd-9e0c21fddce2" providerId="ADAL" clId="{00CE5BA9-9D58-4AA4-A143-1E57A7FF4879}" dt="2023-07-21T14:45:35.663" v="39" actId="1076"/>
          <ac:spMkLst>
            <pc:docMk/>
            <pc:sldMk cId="1706816406" sldId="3838"/>
            <ac:spMk id="4" creationId="{A84DACD0-2773-4975-A2FE-3BD5764E1F61}"/>
          </ac:spMkLst>
        </pc:spChg>
        <pc:spChg chg="mod">
          <ac:chgData name="Dami Kuye" userId="d24d2e52-cb07-4a4a-84cd-9e0c21fddce2" providerId="ADAL" clId="{00CE5BA9-9D58-4AA4-A143-1E57A7FF4879}" dt="2023-07-21T14:45:29.481" v="38" actId="33524"/>
          <ac:spMkLst>
            <pc:docMk/>
            <pc:sldMk cId="1706816406" sldId="3838"/>
            <ac:spMk id="7" creationId="{1FDC3F2B-9CE8-D92A-DB57-C76F188F81E5}"/>
          </ac:spMkLst>
        </pc:spChg>
      </pc:sldChg>
      <pc:sldChg chg="del">
        <pc:chgData name="Dami Kuye" userId="d24d2e52-cb07-4a4a-84cd-9e0c21fddce2" providerId="ADAL" clId="{00CE5BA9-9D58-4AA4-A143-1E57A7FF4879}" dt="2023-07-21T11:42:52.239" v="22" actId="47"/>
        <pc:sldMkLst>
          <pc:docMk/>
          <pc:sldMk cId="3928170621" sldId="3839"/>
        </pc:sldMkLst>
      </pc:sldChg>
      <pc:sldChg chg="modSp mod">
        <pc:chgData name="Dami Kuye" userId="d24d2e52-cb07-4a4a-84cd-9e0c21fddce2" providerId="ADAL" clId="{00CE5BA9-9D58-4AA4-A143-1E57A7FF4879}" dt="2023-07-19T16:10:20.539" v="0" actId="20577"/>
        <pc:sldMkLst>
          <pc:docMk/>
          <pc:sldMk cId="1860375503" sldId="3843"/>
        </pc:sldMkLst>
        <pc:spChg chg="mod">
          <ac:chgData name="Dami Kuye" userId="d24d2e52-cb07-4a4a-84cd-9e0c21fddce2" providerId="ADAL" clId="{00CE5BA9-9D58-4AA4-A143-1E57A7FF4879}" dt="2023-07-19T16:10:20.539" v="0" actId="20577"/>
          <ac:spMkLst>
            <pc:docMk/>
            <pc:sldMk cId="1860375503" sldId="3843"/>
            <ac:spMk id="7" creationId="{1FDC3F2B-9CE8-D92A-DB57-C76F188F81E5}"/>
          </ac:spMkLst>
        </pc:spChg>
      </pc:sldChg>
      <pc:sldChg chg="modSp mod">
        <pc:chgData name="Dami Kuye" userId="d24d2e52-cb07-4a4a-84cd-9e0c21fddce2" providerId="ADAL" clId="{00CE5BA9-9D58-4AA4-A143-1E57A7FF4879}" dt="2023-07-21T14:47:47.127" v="57" actId="20577"/>
        <pc:sldMkLst>
          <pc:docMk/>
          <pc:sldMk cId="370576272" sldId="3848"/>
        </pc:sldMkLst>
        <pc:spChg chg="mod">
          <ac:chgData name="Dami Kuye" userId="d24d2e52-cb07-4a4a-84cd-9e0c21fddce2" providerId="ADAL" clId="{00CE5BA9-9D58-4AA4-A143-1E57A7FF4879}" dt="2023-07-21T14:47:47.127" v="57" actId="20577"/>
          <ac:spMkLst>
            <pc:docMk/>
            <pc:sldMk cId="370576272" sldId="3848"/>
            <ac:spMk id="3" creationId="{33E8A40A-0195-4B3A-81F2-8B76B68F974F}"/>
          </ac:spMkLst>
        </pc:spChg>
      </pc:sldChg>
      <pc:sldChg chg="modSp mod">
        <pc:chgData name="Dami Kuye" userId="d24d2e52-cb07-4a4a-84cd-9e0c21fddce2" providerId="ADAL" clId="{00CE5BA9-9D58-4AA4-A143-1E57A7FF4879}" dt="2023-07-20T21:58:54.165" v="17" actId="20577"/>
        <pc:sldMkLst>
          <pc:docMk/>
          <pc:sldMk cId="4199928507" sldId="3867"/>
        </pc:sldMkLst>
        <pc:spChg chg="mod">
          <ac:chgData name="Dami Kuye" userId="d24d2e52-cb07-4a4a-84cd-9e0c21fddce2" providerId="ADAL" clId="{00CE5BA9-9D58-4AA4-A143-1E57A7FF4879}" dt="2023-07-20T21:58:54.165" v="17" actId="20577"/>
          <ac:spMkLst>
            <pc:docMk/>
            <pc:sldMk cId="4199928507" sldId="3867"/>
            <ac:spMk id="3" creationId="{33E8A40A-0195-4B3A-81F2-8B76B68F974F}"/>
          </ac:spMkLst>
        </pc:spChg>
      </pc:sldChg>
      <pc:sldChg chg="modSp mod">
        <pc:chgData name="Dami Kuye" userId="d24d2e52-cb07-4a4a-84cd-9e0c21fddce2" providerId="ADAL" clId="{00CE5BA9-9D58-4AA4-A143-1E57A7FF4879}" dt="2023-07-20T22:07:59.573" v="20" actId="20577"/>
        <pc:sldMkLst>
          <pc:docMk/>
          <pc:sldMk cId="971135440" sldId="3869"/>
        </pc:sldMkLst>
        <pc:spChg chg="mod">
          <ac:chgData name="Dami Kuye" userId="d24d2e52-cb07-4a4a-84cd-9e0c21fddce2" providerId="ADAL" clId="{00CE5BA9-9D58-4AA4-A143-1E57A7FF4879}" dt="2023-07-20T22:07:59.573" v="20" actId="20577"/>
          <ac:spMkLst>
            <pc:docMk/>
            <pc:sldMk cId="971135440" sldId="3869"/>
            <ac:spMk id="4" creationId="{A84DACD0-2773-4975-A2FE-3BD5764E1F61}"/>
          </ac:spMkLst>
        </pc:spChg>
      </pc:sldChg>
      <pc:sldChg chg="modSp mod">
        <pc:chgData name="Dami Kuye" userId="d24d2e52-cb07-4a4a-84cd-9e0c21fddce2" providerId="ADAL" clId="{00CE5BA9-9D58-4AA4-A143-1E57A7FF4879}" dt="2023-07-21T14:50:57.248" v="71" actId="1076"/>
        <pc:sldMkLst>
          <pc:docMk/>
          <pc:sldMk cId="3624023319" sldId="3874"/>
        </pc:sldMkLst>
        <pc:spChg chg="mod">
          <ac:chgData name="Dami Kuye" userId="d24d2e52-cb07-4a4a-84cd-9e0c21fddce2" providerId="ADAL" clId="{00CE5BA9-9D58-4AA4-A143-1E57A7FF4879}" dt="2023-07-21T14:50:57.248" v="71" actId="1076"/>
          <ac:spMkLst>
            <pc:docMk/>
            <pc:sldMk cId="3624023319" sldId="3874"/>
            <ac:spMk id="7" creationId="{1FDC3F2B-9CE8-D92A-DB57-C76F188F81E5}"/>
          </ac:spMkLst>
        </pc:spChg>
      </pc:sldChg>
      <pc:sldChg chg="del">
        <pc:chgData name="Dami Kuye" userId="d24d2e52-cb07-4a4a-84cd-9e0c21fddce2" providerId="ADAL" clId="{00CE5BA9-9D58-4AA4-A143-1E57A7FF4879}" dt="2023-07-21T11:42:45.339" v="21" actId="47"/>
        <pc:sldMkLst>
          <pc:docMk/>
          <pc:sldMk cId="3479071132" sldId="3878"/>
        </pc:sldMkLst>
      </pc:sldChg>
      <pc:sldChg chg="add ord">
        <pc:chgData name="Dami Kuye" userId="d24d2e52-cb07-4a4a-84cd-9e0c21fddce2" providerId="ADAL" clId="{00CE5BA9-9D58-4AA4-A143-1E57A7FF4879}" dt="2023-07-21T14:40:55.853" v="25"/>
        <pc:sldMkLst>
          <pc:docMk/>
          <pc:sldMk cId="1194797228" sldId="3883"/>
        </pc:sldMkLst>
      </pc:sldChg>
    </pc:docChg>
  </pc:docChgLst>
  <pc:docChgLst>
    <pc:chgData name="Dami Kuye" userId="d24d2e52-cb07-4a4a-84cd-9e0c21fddce2" providerId="ADAL" clId="{C2F97C6A-CEB9-428F-A6DD-8B69E9A6A866}"/>
    <pc:docChg chg="undo redo custSel addSld delSld modSld sldOrd">
      <pc:chgData name="Dami Kuye" userId="d24d2e52-cb07-4a4a-84cd-9e0c21fddce2" providerId="ADAL" clId="{C2F97C6A-CEB9-428F-A6DD-8B69E9A6A866}" dt="2023-07-17T10:43:41.707" v="23965" actId="313"/>
      <pc:docMkLst>
        <pc:docMk/>
      </pc:docMkLst>
      <pc:sldChg chg="addSp modSp del mod">
        <pc:chgData name="Dami Kuye" userId="d24d2e52-cb07-4a4a-84cd-9e0c21fddce2" providerId="ADAL" clId="{C2F97C6A-CEB9-428F-A6DD-8B69E9A6A866}" dt="2023-07-07T12:43:32.105" v="16150" actId="1076"/>
        <pc:sldMkLst>
          <pc:docMk/>
          <pc:sldMk cId="1813910725" sldId="3794"/>
        </pc:sldMkLst>
        <pc:spChg chg="mod">
          <ac:chgData name="Dami Kuye" userId="d24d2e52-cb07-4a4a-84cd-9e0c21fddce2" providerId="ADAL" clId="{C2F97C6A-CEB9-428F-A6DD-8B69E9A6A866}" dt="2023-06-26T14:02:51.471" v="75" actId="20577"/>
          <ac:spMkLst>
            <pc:docMk/>
            <pc:sldMk cId="1813910725" sldId="3794"/>
            <ac:spMk id="2" creationId="{1D46624E-1256-4074-A302-8EFDA23D77BF}"/>
          </ac:spMkLst>
        </pc:spChg>
        <pc:picChg chg="add mod">
          <ac:chgData name="Dami Kuye" userId="d24d2e52-cb07-4a4a-84cd-9e0c21fddce2" providerId="ADAL" clId="{C2F97C6A-CEB9-428F-A6DD-8B69E9A6A866}" dt="2023-07-07T12:43:32.105" v="16150" actId="1076"/>
          <ac:picMkLst>
            <pc:docMk/>
            <pc:sldMk cId="1813910725" sldId="3794"/>
            <ac:picMk id="5" creationId="{8BB3125D-8CA5-3022-C9AD-70293A0ECAB3}"/>
          </ac:picMkLst>
        </pc:picChg>
        <pc:picChg chg="mod">
          <ac:chgData name="Dami Kuye" userId="d24d2e52-cb07-4a4a-84cd-9e0c21fddce2" providerId="ADAL" clId="{C2F97C6A-CEB9-428F-A6DD-8B69E9A6A866}" dt="2023-07-07T12:43:27.367" v="16148" actId="1076"/>
          <ac:picMkLst>
            <pc:docMk/>
            <pc:sldMk cId="1813910725" sldId="3794"/>
            <ac:picMk id="8" creationId="{50556264-7440-C94B-229B-7CACA18A106D}"/>
          </ac:picMkLst>
        </pc:picChg>
      </pc:sldChg>
      <pc:sldChg chg="modSp mod">
        <pc:chgData name="Dami Kuye" userId="d24d2e52-cb07-4a4a-84cd-9e0c21fddce2" providerId="ADAL" clId="{C2F97C6A-CEB9-428F-A6DD-8B69E9A6A866}" dt="2023-07-13T22:43:06.687" v="20575" actId="20577"/>
        <pc:sldMkLst>
          <pc:docMk/>
          <pc:sldMk cId="800962904" sldId="3825"/>
        </pc:sldMkLst>
        <pc:spChg chg="mod">
          <ac:chgData name="Dami Kuye" userId="d24d2e52-cb07-4a4a-84cd-9e0c21fddce2" providerId="ADAL" clId="{C2F97C6A-CEB9-428F-A6DD-8B69E9A6A866}" dt="2023-07-13T22:43:06.687" v="20575" actId="20577"/>
          <ac:spMkLst>
            <pc:docMk/>
            <pc:sldMk cId="800962904" sldId="3825"/>
            <ac:spMk id="2" creationId="{28B08836-40C5-46C2-81BA-21AA27176925}"/>
          </ac:spMkLst>
        </pc:spChg>
      </pc:sldChg>
      <pc:sldChg chg="modSp mod">
        <pc:chgData name="Dami Kuye" userId="d24d2e52-cb07-4a4a-84cd-9e0c21fddce2" providerId="ADAL" clId="{C2F97C6A-CEB9-428F-A6DD-8B69E9A6A866}" dt="2023-06-30T16:32:32.427" v="4481" actId="20577"/>
        <pc:sldMkLst>
          <pc:docMk/>
          <pc:sldMk cId="4283594893" sldId="3828"/>
        </pc:sldMkLst>
        <pc:spChg chg="mod">
          <ac:chgData name="Dami Kuye" userId="d24d2e52-cb07-4a4a-84cd-9e0c21fddce2" providerId="ADAL" clId="{C2F97C6A-CEB9-428F-A6DD-8B69E9A6A866}" dt="2023-06-30T11:37:03.067" v="2179" actId="20577"/>
          <ac:spMkLst>
            <pc:docMk/>
            <pc:sldMk cId="4283594893" sldId="3828"/>
            <ac:spMk id="2" creationId="{1EFC037F-9B04-45A9-8AE6-A8517884947F}"/>
          </ac:spMkLst>
        </pc:spChg>
        <pc:spChg chg="mod">
          <ac:chgData name="Dami Kuye" userId="d24d2e52-cb07-4a4a-84cd-9e0c21fddce2" providerId="ADAL" clId="{C2F97C6A-CEB9-428F-A6DD-8B69E9A6A866}" dt="2023-06-30T16:32:32.427" v="4481" actId="20577"/>
          <ac:spMkLst>
            <pc:docMk/>
            <pc:sldMk cId="4283594893" sldId="3828"/>
            <ac:spMk id="3" creationId="{9F49FB76-25BA-4481-B88D-DCB748E1662E}"/>
          </ac:spMkLst>
        </pc:spChg>
      </pc:sldChg>
      <pc:sldChg chg="delSp modSp mod">
        <pc:chgData name="Dami Kuye" userId="d24d2e52-cb07-4a4a-84cd-9e0c21fddce2" providerId="ADAL" clId="{C2F97C6A-CEB9-428F-A6DD-8B69E9A6A866}" dt="2023-07-13T23:51:56.017" v="22879" actId="1076"/>
        <pc:sldMkLst>
          <pc:docMk/>
          <pc:sldMk cId="962258905" sldId="3834"/>
        </pc:sldMkLst>
        <pc:spChg chg="mod">
          <ac:chgData name="Dami Kuye" userId="d24d2e52-cb07-4a4a-84cd-9e0c21fddce2" providerId="ADAL" clId="{C2F97C6A-CEB9-428F-A6DD-8B69E9A6A866}" dt="2023-07-13T23:51:56.017" v="22879" actId="1076"/>
          <ac:spMkLst>
            <pc:docMk/>
            <pc:sldMk cId="962258905" sldId="3834"/>
            <ac:spMk id="3" creationId="{21F0B6E0-1F7C-4E6A-87B1-554ADE739CD1}"/>
          </ac:spMkLst>
        </pc:spChg>
        <pc:spChg chg="del mod">
          <ac:chgData name="Dami Kuye" userId="d24d2e52-cb07-4a4a-84cd-9e0c21fddce2" providerId="ADAL" clId="{C2F97C6A-CEB9-428F-A6DD-8B69E9A6A866}" dt="2023-06-30T17:54:37.661" v="6532" actId="478"/>
          <ac:spMkLst>
            <pc:docMk/>
            <pc:sldMk cId="962258905" sldId="3834"/>
            <ac:spMk id="4" creationId="{6F95E0EB-F1F4-436B-A218-93E100A66902}"/>
          </ac:spMkLst>
        </pc:spChg>
        <pc:spChg chg="mod">
          <ac:chgData name="Dami Kuye" userId="d24d2e52-cb07-4a4a-84cd-9e0c21fddce2" providerId="ADAL" clId="{C2F97C6A-CEB9-428F-A6DD-8B69E9A6A866}" dt="2023-07-13T23:50:13.922" v="22828"/>
          <ac:spMkLst>
            <pc:docMk/>
            <pc:sldMk cId="962258905" sldId="3834"/>
            <ac:spMk id="5" creationId="{C75D06EF-9416-46F7-8230-B49EE1269F53}"/>
          </ac:spMkLst>
        </pc:spChg>
      </pc:sldChg>
      <pc:sldChg chg="addSp delSp modSp add del mod modNotesTx">
        <pc:chgData name="Dami Kuye" userId="d24d2e52-cb07-4a4a-84cd-9e0c21fddce2" providerId="ADAL" clId="{C2F97C6A-CEB9-428F-A6DD-8B69E9A6A866}" dt="2023-07-13T21:40:41.176" v="19796" actId="1076"/>
        <pc:sldMkLst>
          <pc:docMk/>
          <pc:sldMk cId="1740893096" sldId="3835"/>
        </pc:sldMkLst>
        <pc:spChg chg="mod">
          <ac:chgData name="Dami Kuye" userId="d24d2e52-cb07-4a4a-84cd-9e0c21fddce2" providerId="ADAL" clId="{C2F97C6A-CEB9-428F-A6DD-8B69E9A6A866}" dt="2023-07-13T21:40:41.176" v="19796" actId="1076"/>
          <ac:spMkLst>
            <pc:docMk/>
            <pc:sldMk cId="1740893096" sldId="3835"/>
            <ac:spMk id="2" creationId="{1D46624E-1256-4074-A302-8EFDA23D77BF}"/>
          </ac:spMkLst>
        </pc:spChg>
        <pc:spChg chg="mod">
          <ac:chgData name="Dami Kuye" userId="d24d2e52-cb07-4a4a-84cd-9e0c21fddce2" providerId="ADAL" clId="{C2F97C6A-CEB9-428F-A6DD-8B69E9A6A866}" dt="2023-06-30T17:39:12.412" v="5838" actId="1076"/>
          <ac:spMkLst>
            <pc:docMk/>
            <pc:sldMk cId="1740893096" sldId="3835"/>
            <ac:spMk id="3" creationId="{33E8A40A-0195-4B3A-81F2-8B76B68F974F}"/>
          </ac:spMkLst>
        </pc:spChg>
        <pc:spChg chg="mod">
          <ac:chgData name="Dami Kuye" userId="d24d2e52-cb07-4a4a-84cd-9e0c21fddce2" providerId="ADAL" clId="{C2F97C6A-CEB9-428F-A6DD-8B69E9A6A866}" dt="2023-06-30T17:39:08.476" v="5837" actId="1076"/>
          <ac:spMkLst>
            <pc:docMk/>
            <pc:sldMk cId="1740893096" sldId="3835"/>
            <ac:spMk id="4" creationId="{A84DACD0-2773-4975-A2FE-3BD5764E1F61}"/>
          </ac:spMkLst>
        </pc:spChg>
        <pc:spChg chg="del mod">
          <ac:chgData name="Dami Kuye" userId="d24d2e52-cb07-4a4a-84cd-9e0c21fddce2" providerId="ADAL" clId="{C2F97C6A-CEB9-428F-A6DD-8B69E9A6A866}" dt="2023-06-26T14:38:07.302" v="272" actId="478"/>
          <ac:spMkLst>
            <pc:docMk/>
            <pc:sldMk cId="1740893096" sldId="3835"/>
            <ac:spMk id="6" creationId="{3905CD03-9B40-4AA4-B6AB-5B38436AB901}"/>
          </ac:spMkLst>
        </pc:spChg>
        <pc:spChg chg="mod">
          <ac:chgData name="Dami Kuye" userId="d24d2e52-cb07-4a4a-84cd-9e0c21fddce2" providerId="ADAL" clId="{C2F97C6A-CEB9-428F-A6DD-8B69E9A6A866}" dt="2023-06-26T16:14:25.398" v="1079" actId="1076"/>
          <ac:spMkLst>
            <pc:docMk/>
            <pc:sldMk cId="1740893096" sldId="3835"/>
            <ac:spMk id="7" creationId="{1FDC3F2B-9CE8-D92A-DB57-C76F188F81E5}"/>
          </ac:spMkLst>
        </pc:spChg>
        <pc:spChg chg="del">
          <ac:chgData name="Dami Kuye" userId="d24d2e52-cb07-4a4a-84cd-9e0c21fddce2" providerId="ADAL" clId="{C2F97C6A-CEB9-428F-A6DD-8B69E9A6A866}" dt="2023-06-26T16:02:01.280" v="624" actId="478"/>
          <ac:spMkLst>
            <pc:docMk/>
            <pc:sldMk cId="1740893096" sldId="3835"/>
            <ac:spMk id="9" creationId="{C164DC52-5EC2-011A-AC57-0FA7989F3DB0}"/>
          </ac:spMkLst>
        </pc:spChg>
        <pc:spChg chg="add del mod">
          <ac:chgData name="Dami Kuye" userId="d24d2e52-cb07-4a4a-84cd-9e0c21fddce2" providerId="ADAL" clId="{C2F97C6A-CEB9-428F-A6DD-8B69E9A6A866}" dt="2023-06-26T14:38:09.504" v="273" actId="478"/>
          <ac:spMkLst>
            <pc:docMk/>
            <pc:sldMk cId="1740893096" sldId="3835"/>
            <ac:spMk id="10" creationId="{4E5E152C-DB57-6BA6-EB23-72101004CF6F}"/>
          </ac:spMkLst>
        </pc:spChg>
        <pc:spChg chg="add mod">
          <ac:chgData name="Dami Kuye" userId="d24d2e52-cb07-4a4a-84cd-9e0c21fddce2" providerId="ADAL" clId="{C2F97C6A-CEB9-428F-A6DD-8B69E9A6A866}" dt="2023-06-26T16:17:37.561" v="1089" actId="20577"/>
          <ac:spMkLst>
            <pc:docMk/>
            <pc:sldMk cId="1740893096" sldId="3835"/>
            <ac:spMk id="11" creationId="{B81EFD23-11F6-9A3B-5D87-5B37E30C78FE}"/>
          </ac:spMkLst>
        </pc:spChg>
        <pc:spChg chg="add mod">
          <ac:chgData name="Dami Kuye" userId="d24d2e52-cb07-4a4a-84cd-9e0c21fddce2" providerId="ADAL" clId="{C2F97C6A-CEB9-428F-A6DD-8B69E9A6A866}" dt="2023-06-30T10:52:13.222" v="1150" actId="1076"/>
          <ac:spMkLst>
            <pc:docMk/>
            <pc:sldMk cId="1740893096" sldId="3835"/>
            <ac:spMk id="12" creationId="{CE8FD945-BFF5-E6FB-0C7C-29F90B2BBEAE}"/>
          </ac:spMkLst>
        </pc:spChg>
        <pc:spChg chg="del">
          <ac:chgData name="Dami Kuye" userId="d24d2e52-cb07-4a4a-84cd-9e0c21fddce2" providerId="ADAL" clId="{C2F97C6A-CEB9-428F-A6DD-8B69E9A6A866}" dt="2023-06-30T10:52:05.360" v="1148" actId="478"/>
          <ac:spMkLst>
            <pc:docMk/>
            <pc:sldMk cId="1740893096" sldId="3835"/>
            <ac:spMk id="20" creationId="{013C53F7-A9FD-4503-9396-7A3FE9D0C699}"/>
          </ac:spMkLst>
        </pc:spChg>
        <pc:picChg chg="del">
          <ac:chgData name="Dami Kuye" userId="d24d2e52-cb07-4a4a-84cd-9e0c21fddce2" providerId="ADAL" clId="{C2F97C6A-CEB9-428F-A6DD-8B69E9A6A866}" dt="2023-06-26T16:02:03.725" v="625" actId="478"/>
          <ac:picMkLst>
            <pc:docMk/>
            <pc:sldMk cId="1740893096" sldId="3835"/>
            <ac:picMk id="8" creationId="{50556264-7440-C94B-229B-7CACA18A106D}"/>
          </ac:picMkLst>
        </pc:picChg>
        <pc:picChg chg="add mod">
          <ac:chgData name="Dami Kuye" userId="d24d2e52-cb07-4a4a-84cd-9e0c21fddce2" providerId="ADAL" clId="{C2F97C6A-CEB9-428F-A6DD-8B69E9A6A866}" dt="2023-06-30T10:54:02.897" v="1158" actId="1076"/>
          <ac:picMkLst>
            <pc:docMk/>
            <pc:sldMk cId="1740893096" sldId="3835"/>
            <ac:picMk id="1026" creationId="{7219433E-7884-595C-B71C-970810DD61BD}"/>
          </ac:picMkLst>
        </pc:picChg>
        <pc:picChg chg="add mod">
          <ac:chgData name="Dami Kuye" userId="d24d2e52-cb07-4a4a-84cd-9e0c21fddce2" providerId="ADAL" clId="{C2F97C6A-CEB9-428F-A6DD-8B69E9A6A866}" dt="2023-06-30T10:54:37.134" v="1161" actId="1076"/>
          <ac:picMkLst>
            <pc:docMk/>
            <pc:sldMk cId="1740893096" sldId="3835"/>
            <ac:picMk id="1028" creationId="{52564403-7BBF-5CAC-236A-443F2B28AC8E}"/>
          </ac:picMkLst>
        </pc:picChg>
      </pc:sldChg>
      <pc:sldChg chg="new del">
        <pc:chgData name="Dami Kuye" userId="d24d2e52-cb07-4a4a-84cd-9e0c21fddce2" providerId="ADAL" clId="{C2F97C6A-CEB9-428F-A6DD-8B69E9A6A866}" dt="2023-06-26T14:03:15.754" v="77" actId="680"/>
        <pc:sldMkLst>
          <pc:docMk/>
          <pc:sldMk cId="3024875546" sldId="3835"/>
        </pc:sldMkLst>
      </pc:sldChg>
      <pc:sldChg chg="addSp delSp modSp add mod modNotesTx">
        <pc:chgData name="Dami Kuye" userId="d24d2e52-cb07-4a4a-84cd-9e0c21fddce2" providerId="ADAL" clId="{C2F97C6A-CEB9-428F-A6DD-8B69E9A6A866}" dt="2023-07-04T15:33:16.266" v="10453" actId="27636"/>
        <pc:sldMkLst>
          <pc:docMk/>
          <pc:sldMk cId="1446323869" sldId="3836"/>
        </pc:sldMkLst>
        <pc:spChg chg="mod">
          <ac:chgData name="Dami Kuye" userId="d24d2e52-cb07-4a4a-84cd-9e0c21fddce2" providerId="ADAL" clId="{C2F97C6A-CEB9-428F-A6DD-8B69E9A6A866}" dt="2023-06-30T11:25:34.799" v="1665" actId="1076"/>
          <ac:spMkLst>
            <pc:docMk/>
            <pc:sldMk cId="1446323869" sldId="3836"/>
            <ac:spMk id="2" creationId="{1D46624E-1256-4074-A302-8EFDA23D77BF}"/>
          </ac:spMkLst>
        </pc:spChg>
        <pc:spChg chg="mod">
          <ac:chgData name="Dami Kuye" userId="d24d2e52-cb07-4a4a-84cd-9e0c21fddce2" providerId="ADAL" clId="{C2F97C6A-CEB9-428F-A6DD-8B69E9A6A866}" dt="2023-06-30T11:25:39.891" v="1666" actId="1076"/>
          <ac:spMkLst>
            <pc:docMk/>
            <pc:sldMk cId="1446323869" sldId="3836"/>
            <ac:spMk id="3" creationId="{33E8A40A-0195-4B3A-81F2-8B76B68F974F}"/>
          </ac:spMkLst>
        </pc:spChg>
        <pc:spChg chg="mod">
          <ac:chgData name="Dami Kuye" userId="d24d2e52-cb07-4a4a-84cd-9e0c21fddce2" providerId="ADAL" clId="{C2F97C6A-CEB9-428F-A6DD-8B69E9A6A866}" dt="2023-07-04T15:33:16.266" v="10453" actId="27636"/>
          <ac:spMkLst>
            <pc:docMk/>
            <pc:sldMk cId="1446323869" sldId="3836"/>
            <ac:spMk id="4" creationId="{A84DACD0-2773-4975-A2FE-3BD5764E1F61}"/>
          </ac:spMkLst>
        </pc:spChg>
        <pc:spChg chg="mod">
          <ac:chgData name="Dami Kuye" userId="d24d2e52-cb07-4a4a-84cd-9e0c21fddce2" providerId="ADAL" clId="{C2F97C6A-CEB9-428F-A6DD-8B69E9A6A866}" dt="2023-07-04T15:33:01.817" v="10448" actId="14100"/>
          <ac:spMkLst>
            <pc:docMk/>
            <pc:sldMk cId="1446323869" sldId="3836"/>
            <ac:spMk id="7" creationId="{1FDC3F2B-9CE8-D92A-DB57-C76F188F81E5}"/>
          </ac:spMkLst>
        </pc:spChg>
        <pc:spChg chg="mod">
          <ac:chgData name="Dami Kuye" userId="d24d2e52-cb07-4a4a-84cd-9e0c21fddce2" providerId="ADAL" clId="{C2F97C6A-CEB9-428F-A6DD-8B69E9A6A866}" dt="2023-07-04T15:32:13.084" v="10439" actId="1076"/>
          <ac:spMkLst>
            <pc:docMk/>
            <pc:sldMk cId="1446323869" sldId="3836"/>
            <ac:spMk id="11" creationId="{B81EFD23-11F6-9A3B-5D87-5B37E30C78FE}"/>
          </ac:spMkLst>
        </pc:spChg>
        <pc:spChg chg="mod">
          <ac:chgData name="Dami Kuye" userId="d24d2e52-cb07-4a4a-84cd-9e0c21fddce2" providerId="ADAL" clId="{C2F97C6A-CEB9-428F-A6DD-8B69E9A6A866}" dt="2023-07-04T15:33:13.082" v="10451" actId="1076"/>
          <ac:spMkLst>
            <pc:docMk/>
            <pc:sldMk cId="1446323869" sldId="3836"/>
            <ac:spMk id="12" creationId="{CE8FD945-BFF5-E6FB-0C7C-29F90B2BBEAE}"/>
          </ac:spMkLst>
        </pc:spChg>
        <pc:picChg chg="del">
          <ac:chgData name="Dami Kuye" userId="d24d2e52-cb07-4a4a-84cd-9e0c21fddce2" providerId="ADAL" clId="{C2F97C6A-CEB9-428F-A6DD-8B69E9A6A866}" dt="2023-06-30T11:22:45.774" v="1624" actId="478"/>
          <ac:picMkLst>
            <pc:docMk/>
            <pc:sldMk cId="1446323869" sldId="3836"/>
            <ac:picMk id="1026" creationId="{7219433E-7884-595C-B71C-970810DD61BD}"/>
          </ac:picMkLst>
        </pc:picChg>
        <pc:picChg chg="mod">
          <ac:chgData name="Dami Kuye" userId="d24d2e52-cb07-4a4a-84cd-9e0c21fddce2" providerId="ADAL" clId="{C2F97C6A-CEB9-428F-A6DD-8B69E9A6A866}" dt="2023-07-04T15:32:32.695" v="10443" actId="1076"/>
          <ac:picMkLst>
            <pc:docMk/>
            <pc:sldMk cId="1446323869" sldId="3836"/>
            <ac:picMk id="1028" creationId="{52564403-7BBF-5CAC-236A-443F2B28AC8E}"/>
          </ac:picMkLst>
        </pc:picChg>
        <pc:picChg chg="add mod">
          <ac:chgData name="Dami Kuye" userId="d24d2e52-cb07-4a4a-84cd-9e0c21fddce2" providerId="ADAL" clId="{C2F97C6A-CEB9-428F-A6DD-8B69E9A6A866}" dt="2023-07-04T15:32:54.078" v="10447" actId="1076"/>
          <ac:picMkLst>
            <pc:docMk/>
            <pc:sldMk cId="1446323869" sldId="3836"/>
            <ac:picMk id="5122" creationId="{E6EBFA25-97E4-BBD7-DD4C-A85BD7DA3688}"/>
          </ac:picMkLst>
        </pc:picChg>
      </pc:sldChg>
      <pc:sldChg chg="modSp add mod ord">
        <pc:chgData name="Dami Kuye" userId="d24d2e52-cb07-4a4a-84cd-9e0c21fddce2" providerId="ADAL" clId="{C2F97C6A-CEB9-428F-A6DD-8B69E9A6A866}" dt="2023-06-30T16:32:41.591" v="4490" actId="20577"/>
        <pc:sldMkLst>
          <pc:docMk/>
          <pc:sldMk cId="2271410997" sldId="3837"/>
        </pc:sldMkLst>
        <pc:spChg chg="mod">
          <ac:chgData name="Dami Kuye" userId="d24d2e52-cb07-4a4a-84cd-9e0c21fddce2" providerId="ADAL" clId="{C2F97C6A-CEB9-428F-A6DD-8B69E9A6A866}" dt="2023-06-30T11:37:16.260" v="2181" actId="1076"/>
          <ac:spMkLst>
            <pc:docMk/>
            <pc:sldMk cId="2271410997" sldId="3837"/>
            <ac:spMk id="2" creationId="{1EFC037F-9B04-45A9-8AE6-A8517884947F}"/>
          </ac:spMkLst>
        </pc:spChg>
        <pc:spChg chg="mod">
          <ac:chgData name="Dami Kuye" userId="d24d2e52-cb07-4a4a-84cd-9e0c21fddce2" providerId="ADAL" clId="{C2F97C6A-CEB9-428F-A6DD-8B69E9A6A866}" dt="2023-06-30T16:32:41.591" v="4490" actId="20577"/>
          <ac:spMkLst>
            <pc:docMk/>
            <pc:sldMk cId="2271410997" sldId="3837"/>
            <ac:spMk id="3" creationId="{9F49FB76-25BA-4481-B88D-DCB748E1662E}"/>
          </ac:spMkLst>
        </pc:spChg>
      </pc:sldChg>
      <pc:sldChg chg="addSp delSp modSp add mod ord">
        <pc:chgData name="Dami Kuye" userId="d24d2e52-cb07-4a4a-84cd-9e0c21fddce2" providerId="ADAL" clId="{C2F97C6A-CEB9-428F-A6DD-8B69E9A6A866}" dt="2023-06-30T16:06:26.225" v="3552" actId="478"/>
        <pc:sldMkLst>
          <pc:docMk/>
          <pc:sldMk cId="1706816406" sldId="3838"/>
        </pc:sldMkLst>
        <pc:spChg chg="mod">
          <ac:chgData name="Dami Kuye" userId="d24d2e52-cb07-4a4a-84cd-9e0c21fddce2" providerId="ADAL" clId="{C2F97C6A-CEB9-428F-A6DD-8B69E9A6A866}" dt="2023-06-30T15:48:48.704" v="3370" actId="1076"/>
          <ac:spMkLst>
            <pc:docMk/>
            <pc:sldMk cId="1706816406" sldId="3838"/>
            <ac:spMk id="2" creationId="{1D46624E-1256-4074-A302-8EFDA23D77BF}"/>
          </ac:spMkLst>
        </pc:spChg>
        <pc:spChg chg="mod">
          <ac:chgData name="Dami Kuye" userId="d24d2e52-cb07-4a4a-84cd-9e0c21fddce2" providerId="ADAL" clId="{C2F97C6A-CEB9-428F-A6DD-8B69E9A6A866}" dt="2023-06-30T15:48:53.265" v="3372" actId="1076"/>
          <ac:spMkLst>
            <pc:docMk/>
            <pc:sldMk cId="1706816406" sldId="3838"/>
            <ac:spMk id="3" creationId="{33E8A40A-0195-4B3A-81F2-8B76B68F974F}"/>
          </ac:spMkLst>
        </pc:spChg>
        <pc:spChg chg="mod">
          <ac:chgData name="Dami Kuye" userId="d24d2e52-cb07-4a4a-84cd-9e0c21fddce2" providerId="ADAL" clId="{C2F97C6A-CEB9-428F-A6DD-8B69E9A6A866}" dt="2023-06-30T15:48:56.387" v="3373" actId="14100"/>
          <ac:spMkLst>
            <pc:docMk/>
            <pc:sldMk cId="1706816406" sldId="3838"/>
            <ac:spMk id="4" creationId="{A84DACD0-2773-4975-A2FE-3BD5764E1F61}"/>
          </ac:spMkLst>
        </pc:spChg>
        <pc:spChg chg="mod">
          <ac:chgData name="Dami Kuye" userId="d24d2e52-cb07-4a4a-84cd-9e0c21fddce2" providerId="ADAL" clId="{C2F97C6A-CEB9-428F-A6DD-8B69E9A6A866}" dt="2023-06-30T15:51:30.369" v="3386" actId="404"/>
          <ac:spMkLst>
            <pc:docMk/>
            <pc:sldMk cId="1706816406" sldId="3838"/>
            <ac:spMk id="7" creationId="{1FDC3F2B-9CE8-D92A-DB57-C76F188F81E5}"/>
          </ac:spMkLst>
        </pc:spChg>
        <pc:spChg chg="mod">
          <ac:chgData name="Dami Kuye" userId="d24d2e52-cb07-4a4a-84cd-9e0c21fddce2" providerId="ADAL" clId="{C2F97C6A-CEB9-428F-A6DD-8B69E9A6A866}" dt="2023-06-30T11:39:01.961" v="2233" actId="20577"/>
          <ac:spMkLst>
            <pc:docMk/>
            <pc:sldMk cId="1706816406" sldId="3838"/>
            <ac:spMk id="11" creationId="{B81EFD23-11F6-9A3B-5D87-5B37E30C78FE}"/>
          </ac:spMkLst>
        </pc:spChg>
        <pc:spChg chg="del mod">
          <ac:chgData name="Dami Kuye" userId="d24d2e52-cb07-4a4a-84cd-9e0c21fddce2" providerId="ADAL" clId="{C2F97C6A-CEB9-428F-A6DD-8B69E9A6A866}" dt="2023-06-30T16:06:26.225" v="3552" actId="478"/>
          <ac:spMkLst>
            <pc:docMk/>
            <pc:sldMk cId="1706816406" sldId="3838"/>
            <ac:spMk id="12" creationId="{CE8FD945-BFF5-E6FB-0C7C-29F90B2BBEAE}"/>
          </ac:spMkLst>
        </pc:spChg>
        <pc:picChg chg="add mod">
          <ac:chgData name="Dami Kuye" userId="d24d2e52-cb07-4a4a-84cd-9e0c21fddce2" providerId="ADAL" clId="{C2F97C6A-CEB9-428F-A6DD-8B69E9A6A866}" dt="2023-06-30T15:47:00.148" v="3295" actId="1076"/>
          <ac:picMkLst>
            <pc:docMk/>
            <pc:sldMk cId="1706816406" sldId="3838"/>
            <ac:picMk id="5" creationId="{52A556F8-5F6C-1773-16DD-BA5379BB527E}"/>
          </ac:picMkLst>
        </pc:picChg>
        <pc:picChg chg="add mod">
          <ac:chgData name="Dami Kuye" userId="d24d2e52-cb07-4a4a-84cd-9e0c21fddce2" providerId="ADAL" clId="{C2F97C6A-CEB9-428F-A6DD-8B69E9A6A866}" dt="2023-06-30T15:47:03.027" v="3296" actId="1076"/>
          <ac:picMkLst>
            <pc:docMk/>
            <pc:sldMk cId="1706816406" sldId="3838"/>
            <ac:picMk id="6" creationId="{73336869-8215-2400-CBEA-8F5F37189AB2}"/>
          </ac:picMkLst>
        </pc:picChg>
        <pc:picChg chg="del">
          <ac:chgData name="Dami Kuye" userId="d24d2e52-cb07-4a4a-84cd-9e0c21fddce2" providerId="ADAL" clId="{C2F97C6A-CEB9-428F-A6DD-8B69E9A6A866}" dt="2023-06-30T15:46:48.205" v="3293" actId="478"/>
          <ac:picMkLst>
            <pc:docMk/>
            <pc:sldMk cId="1706816406" sldId="3838"/>
            <ac:picMk id="1026" creationId="{7219433E-7884-595C-B71C-970810DD61BD}"/>
          </ac:picMkLst>
        </pc:picChg>
        <pc:picChg chg="mod">
          <ac:chgData name="Dami Kuye" userId="d24d2e52-cb07-4a4a-84cd-9e0c21fddce2" providerId="ADAL" clId="{C2F97C6A-CEB9-428F-A6DD-8B69E9A6A866}" dt="2023-06-30T15:46:56.152" v="3294" actId="1076"/>
          <ac:picMkLst>
            <pc:docMk/>
            <pc:sldMk cId="1706816406" sldId="3838"/>
            <ac:picMk id="1028" creationId="{52564403-7BBF-5CAC-236A-443F2B28AC8E}"/>
          </ac:picMkLst>
        </pc:picChg>
      </pc:sldChg>
      <pc:sldChg chg="modSp add mod ord">
        <pc:chgData name="Dami Kuye" userId="d24d2e52-cb07-4a4a-84cd-9e0c21fddce2" providerId="ADAL" clId="{C2F97C6A-CEB9-428F-A6DD-8B69E9A6A866}" dt="2023-06-30T16:32:50.424" v="4499" actId="20577"/>
        <pc:sldMkLst>
          <pc:docMk/>
          <pc:sldMk cId="3928170621" sldId="3839"/>
        </pc:sldMkLst>
        <pc:spChg chg="mod">
          <ac:chgData name="Dami Kuye" userId="d24d2e52-cb07-4a4a-84cd-9e0c21fddce2" providerId="ADAL" clId="{C2F97C6A-CEB9-428F-A6DD-8B69E9A6A866}" dt="2023-06-30T15:52:30.907" v="3432" actId="20577"/>
          <ac:spMkLst>
            <pc:docMk/>
            <pc:sldMk cId="3928170621" sldId="3839"/>
            <ac:spMk id="2" creationId="{1EFC037F-9B04-45A9-8AE6-A8517884947F}"/>
          </ac:spMkLst>
        </pc:spChg>
        <pc:spChg chg="mod">
          <ac:chgData name="Dami Kuye" userId="d24d2e52-cb07-4a4a-84cd-9e0c21fddce2" providerId="ADAL" clId="{C2F97C6A-CEB9-428F-A6DD-8B69E9A6A866}" dt="2023-06-30T16:32:50.424" v="4499" actId="20577"/>
          <ac:spMkLst>
            <pc:docMk/>
            <pc:sldMk cId="3928170621" sldId="3839"/>
            <ac:spMk id="3" creationId="{9F49FB76-25BA-4481-B88D-DCB748E1662E}"/>
          </ac:spMkLst>
        </pc:spChg>
      </pc:sldChg>
      <pc:sldChg chg="modSp add mod">
        <pc:chgData name="Dami Kuye" userId="d24d2e52-cb07-4a4a-84cd-9e0c21fddce2" providerId="ADAL" clId="{C2F97C6A-CEB9-428F-A6DD-8B69E9A6A866}" dt="2023-06-30T16:32:59.763" v="4508" actId="20577"/>
        <pc:sldMkLst>
          <pc:docMk/>
          <pc:sldMk cId="2139682184" sldId="3840"/>
        </pc:sldMkLst>
        <pc:spChg chg="mod">
          <ac:chgData name="Dami Kuye" userId="d24d2e52-cb07-4a4a-84cd-9e0c21fddce2" providerId="ADAL" clId="{C2F97C6A-CEB9-428F-A6DD-8B69E9A6A866}" dt="2023-06-30T15:53:06.646" v="3482" actId="20577"/>
          <ac:spMkLst>
            <pc:docMk/>
            <pc:sldMk cId="2139682184" sldId="3840"/>
            <ac:spMk id="2" creationId="{1EFC037F-9B04-45A9-8AE6-A8517884947F}"/>
          </ac:spMkLst>
        </pc:spChg>
        <pc:spChg chg="mod">
          <ac:chgData name="Dami Kuye" userId="d24d2e52-cb07-4a4a-84cd-9e0c21fddce2" providerId="ADAL" clId="{C2F97C6A-CEB9-428F-A6DD-8B69E9A6A866}" dt="2023-06-30T16:32:59.763" v="4508" actId="20577"/>
          <ac:spMkLst>
            <pc:docMk/>
            <pc:sldMk cId="2139682184" sldId="3840"/>
            <ac:spMk id="3" creationId="{9F49FB76-25BA-4481-B88D-DCB748E1662E}"/>
          </ac:spMkLst>
        </pc:spChg>
      </pc:sldChg>
      <pc:sldChg chg="addSp delSp modSp add mod ord">
        <pc:chgData name="Dami Kuye" userId="d24d2e52-cb07-4a4a-84cd-9e0c21fddce2" providerId="ADAL" clId="{C2F97C6A-CEB9-428F-A6DD-8B69E9A6A866}" dt="2023-07-03T11:22:06.344" v="6567" actId="1076"/>
        <pc:sldMkLst>
          <pc:docMk/>
          <pc:sldMk cId="1893015637" sldId="3841"/>
        </pc:sldMkLst>
        <pc:spChg chg="mod">
          <ac:chgData name="Dami Kuye" userId="d24d2e52-cb07-4a4a-84cd-9e0c21fddce2" providerId="ADAL" clId="{C2F97C6A-CEB9-428F-A6DD-8B69E9A6A866}" dt="2023-07-03T11:21:53.921" v="6564" actId="1076"/>
          <ac:spMkLst>
            <pc:docMk/>
            <pc:sldMk cId="1893015637" sldId="3841"/>
            <ac:spMk id="2" creationId="{1D46624E-1256-4074-A302-8EFDA23D77BF}"/>
          </ac:spMkLst>
        </pc:spChg>
        <pc:spChg chg="mod">
          <ac:chgData name="Dami Kuye" userId="d24d2e52-cb07-4a4a-84cd-9e0c21fddce2" providerId="ADAL" clId="{C2F97C6A-CEB9-428F-A6DD-8B69E9A6A866}" dt="2023-07-03T11:22:00.137" v="6565" actId="1076"/>
          <ac:spMkLst>
            <pc:docMk/>
            <pc:sldMk cId="1893015637" sldId="3841"/>
            <ac:spMk id="3" creationId="{33E8A40A-0195-4B3A-81F2-8B76B68F974F}"/>
          </ac:spMkLst>
        </pc:spChg>
        <pc:spChg chg="mod">
          <ac:chgData name="Dami Kuye" userId="d24d2e52-cb07-4a4a-84cd-9e0c21fddce2" providerId="ADAL" clId="{C2F97C6A-CEB9-428F-A6DD-8B69E9A6A866}" dt="2023-07-03T11:22:03.138" v="6566" actId="1076"/>
          <ac:spMkLst>
            <pc:docMk/>
            <pc:sldMk cId="1893015637" sldId="3841"/>
            <ac:spMk id="4" creationId="{A84DACD0-2773-4975-A2FE-3BD5764E1F61}"/>
          </ac:spMkLst>
        </pc:spChg>
        <pc:spChg chg="mod">
          <ac:chgData name="Dami Kuye" userId="d24d2e52-cb07-4a4a-84cd-9e0c21fddce2" providerId="ADAL" clId="{C2F97C6A-CEB9-428F-A6DD-8B69E9A6A866}" dt="2023-06-30T16:27:15.496" v="4405" actId="1076"/>
          <ac:spMkLst>
            <pc:docMk/>
            <pc:sldMk cId="1893015637" sldId="3841"/>
            <ac:spMk id="7" creationId="{1FDC3F2B-9CE8-D92A-DB57-C76F188F81E5}"/>
          </ac:spMkLst>
        </pc:spChg>
        <pc:spChg chg="add mod">
          <ac:chgData name="Dami Kuye" userId="d24d2e52-cb07-4a4a-84cd-9e0c21fddce2" providerId="ADAL" clId="{C2F97C6A-CEB9-428F-A6DD-8B69E9A6A866}" dt="2023-06-30T16:29:46.639" v="4425" actId="1076"/>
          <ac:spMkLst>
            <pc:docMk/>
            <pc:sldMk cId="1893015637" sldId="3841"/>
            <ac:spMk id="10" creationId="{3A4A49C7-A157-02A6-E256-3598CCED8BB6}"/>
          </ac:spMkLst>
        </pc:spChg>
        <pc:spChg chg="mod">
          <ac:chgData name="Dami Kuye" userId="d24d2e52-cb07-4a4a-84cd-9e0c21fddce2" providerId="ADAL" clId="{C2F97C6A-CEB9-428F-A6DD-8B69E9A6A866}" dt="2023-06-30T17:47:51.726" v="6040" actId="1076"/>
          <ac:spMkLst>
            <pc:docMk/>
            <pc:sldMk cId="1893015637" sldId="3841"/>
            <ac:spMk id="11" creationId="{B81EFD23-11F6-9A3B-5D87-5B37E30C78FE}"/>
          </ac:spMkLst>
        </pc:spChg>
        <pc:spChg chg="del">
          <ac:chgData name="Dami Kuye" userId="d24d2e52-cb07-4a4a-84cd-9e0c21fddce2" providerId="ADAL" clId="{C2F97C6A-CEB9-428F-A6DD-8B69E9A6A866}" dt="2023-06-30T16:06:36.903" v="3553" actId="478"/>
          <ac:spMkLst>
            <pc:docMk/>
            <pc:sldMk cId="1893015637" sldId="3841"/>
            <ac:spMk id="12" creationId="{CE8FD945-BFF5-E6FB-0C7C-29F90B2BBEAE}"/>
          </ac:spMkLst>
        </pc:spChg>
        <pc:picChg chg="del mod">
          <ac:chgData name="Dami Kuye" userId="d24d2e52-cb07-4a4a-84cd-9e0c21fddce2" providerId="ADAL" clId="{C2F97C6A-CEB9-428F-A6DD-8B69E9A6A866}" dt="2023-06-30T15:54:52.355" v="3521" actId="478"/>
          <ac:picMkLst>
            <pc:docMk/>
            <pc:sldMk cId="1893015637" sldId="3841"/>
            <ac:picMk id="5" creationId="{52A556F8-5F6C-1773-16DD-BA5379BB527E}"/>
          </ac:picMkLst>
        </pc:picChg>
        <pc:picChg chg="mod">
          <ac:chgData name="Dami Kuye" userId="d24d2e52-cb07-4a4a-84cd-9e0c21fddce2" providerId="ADAL" clId="{C2F97C6A-CEB9-428F-A6DD-8B69E9A6A866}" dt="2023-07-03T11:22:06.344" v="6567" actId="1076"/>
          <ac:picMkLst>
            <pc:docMk/>
            <pc:sldMk cId="1893015637" sldId="3841"/>
            <ac:picMk id="6" creationId="{73336869-8215-2400-CBEA-8F5F37189AB2}"/>
          </ac:picMkLst>
        </pc:picChg>
        <pc:picChg chg="add mod">
          <ac:chgData name="Dami Kuye" userId="d24d2e52-cb07-4a4a-84cd-9e0c21fddce2" providerId="ADAL" clId="{C2F97C6A-CEB9-428F-A6DD-8B69E9A6A866}" dt="2023-06-30T16:27:04.666" v="4402" actId="1076"/>
          <ac:picMkLst>
            <pc:docMk/>
            <pc:sldMk cId="1893015637" sldId="3841"/>
            <ac:picMk id="9" creationId="{61FEC1FB-4636-2C93-89FC-54611ACE0263}"/>
          </ac:picMkLst>
        </pc:picChg>
        <pc:picChg chg="del">
          <ac:chgData name="Dami Kuye" userId="d24d2e52-cb07-4a4a-84cd-9e0c21fddce2" providerId="ADAL" clId="{C2F97C6A-CEB9-428F-A6DD-8B69E9A6A866}" dt="2023-06-30T15:54:53.907" v="3522" actId="478"/>
          <ac:picMkLst>
            <pc:docMk/>
            <pc:sldMk cId="1893015637" sldId="3841"/>
            <ac:picMk id="1028" creationId="{52564403-7BBF-5CAC-236A-443F2B28AC8E}"/>
          </ac:picMkLst>
        </pc:picChg>
      </pc:sldChg>
      <pc:sldChg chg="modSp add mod ord">
        <pc:chgData name="Dami Kuye" userId="d24d2e52-cb07-4a4a-84cd-9e0c21fddce2" providerId="ADAL" clId="{C2F97C6A-CEB9-428F-A6DD-8B69E9A6A866}" dt="2023-06-30T16:33:08.655" v="4518" actId="20577"/>
        <pc:sldMkLst>
          <pc:docMk/>
          <pc:sldMk cId="26545800" sldId="3842"/>
        </pc:sldMkLst>
        <pc:spChg chg="mod">
          <ac:chgData name="Dami Kuye" userId="d24d2e52-cb07-4a4a-84cd-9e0c21fddce2" providerId="ADAL" clId="{C2F97C6A-CEB9-428F-A6DD-8B69E9A6A866}" dt="2023-06-30T16:32:14.143" v="4464" actId="20577"/>
          <ac:spMkLst>
            <pc:docMk/>
            <pc:sldMk cId="26545800" sldId="3842"/>
            <ac:spMk id="2" creationId="{1EFC037F-9B04-45A9-8AE6-A8517884947F}"/>
          </ac:spMkLst>
        </pc:spChg>
        <pc:spChg chg="mod">
          <ac:chgData name="Dami Kuye" userId="d24d2e52-cb07-4a4a-84cd-9e0c21fddce2" providerId="ADAL" clId="{C2F97C6A-CEB9-428F-A6DD-8B69E9A6A866}" dt="2023-06-30T16:33:08.655" v="4518" actId="20577"/>
          <ac:spMkLst>
            <pc:docMk/>
            <pc:sldMk cId="26545800" sldId="3842"/>
            <ac:spMk id="3" creationId="{9F49FB76-25BA-4481-B88D-DCB748E1662E}"/>
          </ac:spMkLst>
        </pc:spChg>
      </pc:sldChg>
      <pc:sldChg chg="addSp delSp modSp add mod ord">
        <pc:chgData name="Dami Kuye" userId="d24d2e52-cb07-4a4a-84cd-9e0c21fddce2" providerId="ADAL" clId="{C2F97C6A-CEB9-428F-A6DD-8B69E9A6A866}" dt="2023-07-04T15:38:13.180" v="10469" actId="1076"/>
        <pc:sldMkLst>
          <pc:docMk/>
          <pc:sldMk cId="1860375503" sldId="3843"/>
        </pc:sldMkLst>
        <pc:spChg chg="mod">
          <ac:chgData name="Dami Kuye" userId="d24d2e52-cb07-4a4a-84cd-9e0c21fddce2" providerId="ADAL" clId="{C2F97C6A-CEB9-428F-A6DD-8B69E9A6A866}" dt="2023-06-30T17:16:17.879" v="5016" actId="20577"/>
          <ac:spMkLst>
            <pc:docMk/>
            <pc:sldMk cId="1860375503" sldId="3843"/>
            <ac:spMk id="2" creationId="{1D46624E-1256-4074-A302-8EFDA23D77BF}"/>
          </ac:spMkLst>
        </pc:spChg>
        <pc:spChg chg="mod">
          <ac:chgData name="Dami Kuye" userId="d24d2e52-cb07-4a4a-84cd-9e0c21fddce2" providerId="ADAL" clId="{C2F97C6A-CEB9-428F-A6DD-8B69E9A6A866}" dt="2023-07-04T15:37:06.654" v="10461" actId="1076"/>
          <ac:spMkLst>
            <pc:docMk/>
            <pc:sldMk cId="1860375503" sldId="3843"/>
            <ac:spMk id="3" creationId="{33E8A40A-0195-4B3A-81F2-8B76B68F974F}"/>
          </ac:spMkLst>
        </pc:spChg>
        <pc:spChg chg="mod">
          <ac:chgData name="Dami Kuye" userId="d24d2e52-cb07-4a4a-84cd-9e0c21fddce2" providerId="ADAL" clId="{C2F97C6A-CEB9-428F-A6DD-8B69E9A6A866}" dt="2023-07-04T15:37:03.611" v="10460" actId="1076"/>
          <ac:spMkLst>
            <pc:docMk/>
            <pc:sldMk cId="1860375503" sldId="3843"/>
            <ac:spMk id="4" creationId="{A84DACD0-2773-4975-A2FE-3BD5764E1F61}"/>
          </ac:spMkLst>
        </pc:spChg>
        <pc:spChg chg="add mod">
          <ac:chgData name="Dami Kuye" userId="d24d2e52-cb07-4a4a-84cd-9e0c21fddce2" providerId="ADAL" clId="{C2F97C6A-CEB9-428F-A6DD-8B69E9A6A866}" dt="2023-07-04T15:36:37.757" v="10457" actId="14100"/>
          <ac:spMkLst>
            <pc:docMk/>
            <pc:sldMk cId="1860375503" sldId="3843"/>
            <ac:spMk id="5" creationId="{834E28A7-B1C6-13C0-8274-36FD3AC08C8F}"/>
          </ac:spMkLst>
        </pc:spChg>
        <pc:spChg chg="mod">
          <ac:chgData name="Dami Kuye" userId="d24d2e52-cb07-4a4a-84cd-9e0c21fddce2" providerId="ADAL" clId="{C2F97C6A-CEB9-428F-A6DD-8B69E9A6A866}" dt="2023-06-30T17:23:52.838" v="5576" actId="1076"/>
          <ac:spMkLst>
            <pc:docMk/>
            <pc:sldMk cId="1860375503" sldId="3843"/>
            <ac:spMk id="7" creationId="{1FDC3F2B-9CE8-D92A-DB57-C76F188F81E5}"/>
          </ac:spMkLst>
        </pc:spChg>
        <pc:spChg chg="add mod">
          <ac:chgData name="Dami Kuye" userId="d24d2e52-cb07-4a4a-84cd-9e0c21fddce2" providerId="ADAL" clId="{C2F97C6A-CEB9-428F-A6DD-8B69E9A6A866}" dt="2023-06-30T17:25:20.605" v="5588" actId="14100"/>
          <ac:spMkLst>
            <pc:docMk/>
            <pc:sldMk cId="1860375503" sldId="3843"/>
            <ac:spMk id="8" creationId="{F988E94F-D567-7D1C-5586-16606714451C}"/>
          </ac:spMkLst>
        </pc:spChg>
        <pc:spChg chg="del">
          <ac:chgData name="Dami Kuye" userId="d24d2e52-cb07-4a4a-84cd-9e0c21fddce2" providerId="ADAL" clId="{C2F97C6A-CEB9-428F-A6DD-8B69E9A6A866}" dt="2023-06-30T17:15:52.551" v="5001" actId="478"/>
          <ac:spMkLst>
            <pc:docMk/>
            <pc:sldMk cId="1860375503" sldId="3843"/>
            <ac:spMk id="10" creationId="{3A4A49C7-A157-02A6-E256-3598CCED8BB6}"/>
          </ac:spMkLst>
        </pc:spChg>
        <pc:spChg chg="mod">
          <ac:chgData name="Dami Kuye" userId="d24d2e52-cb07-4a4a-84cd-9e0c21fddce2" providerId="ADAL" clId="{C2F97C6A-CEB9-428F-A6DD-8B69E9A6A866}" dt="2023-06-30T17:23:48.627" v="5575" actId="1076"/>
          <ac:spMkLst>
            <pc:docMk/>
            <pc:sldMk cId="1860375503" sldId="3843"/>
            <ac:spMk id="11" creationId="{B81EFD23-11F6-9A3B-5D87-5B37E30C78FE}"/>
          </ac:spMkLst>
        </pc:spChg>
        <pc:spChg chg="add mod">
          <ac:chgData name="Dami Kuye" userId="d24d2e52-cb07-4a4a-84cd-9e0c21fddce2" providerId="ADAL" clId="{C2F97C6A-CEB9-428F-A6DD-8B69E9A6A866}" dt="2023-06-30T17:32:19.988" v="5726" actId="1076"/>
          <ac:spMkLst>
            <pc:docMk/>
            <pc:sldMk cId="1860375503" sldId="3843"/>
            <ac:spMk id="13" creationId="{75413421-B3B6-D682-0E47-D0E9330F1DC7}"/>
          </ac:spMkLst>
        </pc:spChg>
        <pc:spChg chg="add mod">
          <ac:chgData name="Dami Kuye" userId="d24d2e52-cb07-4a4a-84cd-9e0c21fddce2" providerId="ADAL" clId="{C2F97C6A-CEB9-428F-A6DD-8B69E9A6A866}" dt="2023-06-30T17:32:37.810" v="5729" actId="1076"/>
          <ac:spMkLst>
            <pc:docMk/>
            <pc:sldMk cId="1860375503" sldId="3843"/>
            <ac:spMk id="14" creationId="{82951AA3-BE1B-5DB4-54E1-88E3B523EF8F}"/>
          </ac:spMkLst>
        </pc:spChg>
        <pc:spChg chg="add mod">
          <ac:chgData name="Dami Kuye" userId="d24d2e52-cb07-4a4a-84cd-9e0c21fddce2" providerId="ADAL" clId="{C2F97C6A-CEB9-428F-A6DD-8B69E9A6A866}" dt="2023-06-30T17:32:29.793" v="5728" actId="208"/>
          <ac:spMkLst>
            <pc:docMk/>
            <pc:sldMk cId="1860375503" sldId="3843"/>
            <ac:spMk id="15" creationId="{367B1CB1-B418-7218-6F57-AFAA044B5EA0}"/>
          </ac:spMkLst>
        </pc:spChg>
        <pc:picChg chg="mod">
          <ac:chgData name="Dami Kuye" userId="d24d2e52-cb07-4a4a-84cd-9e0c21fddce2" providerId="ADAL" clId="{C2F97C6A-CEB9-428F-A6DD-8B69E9A6A866}" dt="2023-07-04T15:38:13.180" v="10469" actId="1076"/>
          <ac:picMkLst>
            <pc:docMk/>
            <pc:sldMk cId="1860375503" sldId="3843"/>
            <ac:picMk id="6" creationId="{73336869-8215-2400-CBEA-8F5F37189AB2}"/>
          </ac:picMkLst>
        </pc:picChg>
        <pc:picChg chg="del">
          <ac:chgData name="Dami Kuye" userId="d24d2e52-cb07-4a4a-84cd-9e0c21fddce2" providerId="ADAL" clId="{C2F97C6A-CEB9-428F-A6DD-8B69E9A6A866}" dt="2023-06-30T16:40:24.878" v="4569" actId="478"/>
          <ac:picMkLst>
            <pc:docMk/>
            <pc:sldMk cId="1860375503" sldId="3843"/>
            <ac:picMk id="9" creationId="{61FEC1FB-4636-2C93-89FC-54611ACE0263}"/>
          </ac:picMkLst>
        </pc:picChg>
        <pc:picChg chg="add mod">
          <ac:chgData name="Dami Kuye" userId="d24d2e52-cb07-4a4a-84cd-9e0c21fddce2" providerId="ADAL" clId="{C2F97C6A-CEB9-428F-A6DD-8B69E9A6A866}" dt="2023-07-04T15:37:35.872" v="10468" actId="1076"/>
          <ac:picMkLst>
            <pc:docMk/>
            <pc:sldMk cId="1860375503" sldId="3843"/>
            <ac:picMk id="6146" creationId="{A26587DF-F395-8909-B22C-3BBFD9264897}"/>
          </ac:picMkLst>
        </pc:picChg>
      </pc:sldChg>
      <pc:sldChg chg="modSp add mod ord">
        <pc:chgData name="Dami Kuye" userId="d24d2e52-cb07-4a4a-84cd-9e0c21fddce2" providerId="ADAL" clId="{C2F97C6A-CEB9-428F-A6DD-8B69E9A6A866}" dt="2023-06-30T17:35:18.861" v="5775" actId="1076"/>
        <pc:sldMkLst>
          <pc:docMk/>
          <pc:sldMk cId="569302978" sldId="3844"/>
        </pc:sldMkLst>
        <pc:spChg chg="mod">
          <ac:chgData name="Dami Kuye" userId="d24d2e52-cb07-4a4a-84cd-9e0c21fddce2" providerId="ADAL" clId="{C2F97C6A-CEB9-428F-A6DD-8B69E9A6A866}" dt="2023-06-30T17:35:18.861" v="5775" actId="1076"/>
          <ac:spMkLst>
            <pc:docMk/>
            <pc:sldMk cId="569302978" sldId="3844"/>
            <ac:spMk id="2" creationId="{1EFC037F-9B04-45A9-8AE6-A8517884947F}"/>
          </ac:spMkLst>
        </pc:spChg>
      </pc:sldChg>
      <pc:sldChg chg="addSp delSp modSp add mod ord">
        <pc:chgData name="Dami Kuye" userId="d24d2e52-cb07-4a4a-84cd-9e0c21fddce2" providerId="ADAL" clId="{C2F97C6A-CEB9-428F-A6DD-8B69E9A6A866}" dt="2023-07-04T15:40:21.767" v="10484" actId="1076"/>
        <pc:sldMkLst>
          <pc:docMk/>
          <pc:sldMk cId="181801987" sldId="3845"/>
        </pc:sldMkLst>
        <pc:spChg chg="mod">
          <ac:chgData name="Dami Kuye" userId="d24d2e52-cb07-4a4a-84cd-9e0c21fddce2" providerId="ADAL" clId="{C2F97C6A-CEB9-428F-A6DD-8B69E9A6A866}" dt="2023-07-04T15:39:27.729" v="10476" actId="1076"/>
          <ac:spMkLst>
            <pc:docMk/>
            <pc:sldMk cId="181801987" sldId="3845"/>
            <ac:spMk id="2" creationId="{1D46624E-1256-4074-A302-8EFDA23D77BF}"/>
          </ac:spMkLst>
        </pc:spChg>
        <pc:spChg chg="mod">
          <ac:chgData name="Dami Kuye" userId="d24d2e52-cb07-4a4a-84cd-9e0c21fddce2" providerId="ADAL" clId="{C2F97C6A-CEB9-428F-A6DD-8B69E9A6A866}" dt="2023-07-04T15:39:33.272" v="10478" actId="1076"/>
          <ac:spMkLst>
            <pc:docMk/>
            <pc:sldMk cId="181801987" sldId="3845"/>
            <ac:spMk id="3" creationId="{33E8A40A-0195-4B3A-81F2-8B76B68F974F}"/>
          </ac:spMkLst>
        </pc:spChg>
        <pc:spChg chg="mod">
          <ac:chgData name="Dami Kuye" userId="d24d2e52-cb07-4a4a-84cd-9e0c21fddce2" providerId="ADAL" clId="{C2F97C6A-CEB9-428F-A6DD-8B69E9A6A866}" dt="2023-07-04T15:39:39.044" v="10479" actId="1076"/>
          <ac:spMkLst>
            <pc:docMk/>
            <pc:sldMk cId="181801987" sldId="3845"/>
            <ac:spMk id="4" creationId="{A84DACD0-2773-4975-A2FE-3BD5764E1F61}"/>
          </ac:spMkLst>
        </pc:spChg>
        <pc:spChg chg="del">
          <ac:chgData name="Dami Kuye" userId="d24d2e52-cb07-4a4a-84cd-9e0c21fddce2" providerId="ADAL" clId="{C2F97C6A-CEB9-428F-A6DD-8B69E9A6A866}" dt="2023-06-30T17:36:38.147" v="5824" actId="478"/>
          <ac:spMkLst>
            <pc:docMk/>
            <pc:sldMk cId="181801987" sldId="3845"/>
            <ac:spMk id="5" creationId="{834E28A7-B1C6-13C0-8274-36FD3AC08C8F}"/>
          </ac:spMkLst>
        </pc:spChg>
        <pc:spChg chg="mod">
          <ac:chgData name="Dami Kuye" userId="d24d2e52-cb07-4a4a-84cd-9e0c21fddce2" providerId="ADAL" clId="{C2F97C6A-CEB9-428F-A6DD-8B69E9A6A866}" dt="2023-07-04T15:40:04.064" v="10482" actId="1076"/>
          <ac:spMkLst>
            <pc:docMk/>
            <pc:sldMk cId="181801987" sldId="3845"/>
            <ac:spMk id="7" creationId="{1FDC3F2B-9CE8-D92A-DB57-C76F188F81E5}"/>
          </ac:spMkLst>
        </pc:spChg>
        <pc:spChg chg="del">
          <ac:chgData name="Dami Kuye" userId="d24d2e52-cb07-4a4a-84cd-9e0c21fddce2" providerId="ADAL" clId="{C2F97C6A-CEB9-428F-A6DD-8B69E9A6A866}" dt="2023-06-30T17:36:42.104" v="5825" actId="478"/>
          <ac:spMkLst>
            <pc:docMk/>
            <pc:sldMk cId="181801987" sldId="3845"/>
            <ac:spMk id="8" creationId="{F988E94F-D567-7D1C-5586-16606714451C}"/>
          </ac:spMkLst>
        </pc:spChg>
        <pc:spChg chg="mod">
          <ac:chgData name="Dami Kuye" userId="d24d2e52-cb07-4a4a-84cd-9e0c21fddce2" providerId="ADAL" clId="{C2F97C6A-CEB9-428F-A6DD-8B69E9A6A866}" dt="2023-07-04T15:39:55.561" v="10481" actId="1076"/>
          <ac:spMkLst>
            <pc:docMk/>
            <pc:sldMk cId="181801987" sldId="3845"/>
            <ac:spMk id="11" creationId="{B81EFD23-11F6-9A3B-5D87-5B37E30C78FE}"/>
          </ac:spMkLst>
        </pc:spChg>
        <pc:spChg chg="del">
          <ac:chgData name="Dami Kuye" userId="d24d2e52-cb07-4a4a-84cd-9e0c21fddce2" providerId="ADAL" clId="{C2F97C6A-CEB9-428F-A6DD-8B69E9A6A866}" dt="2023-06-30T17:36:31.784" v="5823" actId="478"/>
          <ac:spMkLst>
            <pc:docMk/>
            <pc:sldMk cId="181801987" sldId="3845"/>
            <ac:spMk id="13" creationId="{75413421-B3B6-D682-0E47-D0E9330F1DC7}"/>
          </ac:spMkLst>
        </pc:spChg>
        <pc:spChg chg="del mod">
          <ac:chgData name="Dami Kuye" userId="d24d2e52-cb07-4a4a-84cd-9e0c21fddce2" providerId="ADAL" clId="{C2F97C6A-CEB9-428F-A6DD-8B69E9A6A866}" dt="2023-06-30T17:36:28.597" v="5822" actId="478"/>
          <ac:spMkLst>
            <pc:docMk/>
            <pc:sldMk cId="181801987" sldId="3845"/>
            <ac:spMk id="14" creationId="{82951AA3-BE1B-5DB4-54E1-88E3B523EF8F}"/>
          </ac:spMkLst>
        </pc:spChg>
        <pc:spChg chg="del">
          <ac:chgData name="Dami Kuye" userId="d24d2e52-cb07-4a4a-84cd-9e0c21fddce2" providerId="ADAL" clId="{C2F97C6A-CEB9-428F-A6DD-8B69E9A6A866}" dt="2023-06-30T17:36:24.030" v="5820" actId="478"/>
          <ac:spMkLst>
            <pc:docMk/>
            <pc:sldMk cId="181801987" sldId="3845"/>
            <ac:spMk id="15" creationId="{367B1CB1-B418-7218-6F57-AFAA044B5EA0}"/>
          </ac:spMkLst>
        </pc:spChg>
        <pc:picChg chg="del">
          <ac:chgData name="Dami Kuye" userId="d24d2e52-cb07-4a4a-84cd-9e0c21fddce2" providerId="ADAL" clId="{C2F97C6A-CEB9-428F-A6DD-8B69E9A6A866}" dt="2023-06-30T17:37:55.147" v="5829" actId="478"/>
          <ac:picMkLst>
            <pc:docMk/>
            <pc:sldMk cId="181801987" sldId="3845"/>
            <ac:picMk id="6" creationId="{73336869-8215-2400-CBEA-8F5F37189AB2}"/>
          </ac:picMkLst>
        </pc:picChg>
        <pc:picChg chg="add mod">
          <ac:chgData name="Dami Kuye" userId="d24d2e52-cb07-4a4a-84cd-9e0c21fddce2" providerId="ADAL" clId="{C2F97C6A-CEB9-428F-A6DD-8B69E9A6A866}" dt="2023-07-04T15:40:14.240" v="10483" actId="1076"/>
          <ac:picMkLst>
            <pc:docMk/>
            <pc:sldMk cId="181801987" sldId="3845"/>
            <ac:picMk id="9" creationId="{B1D80E6D-8385-F4B0-2B79-4BA6D95F09CF}"/>
          </ac:picMkLst>
        </pc:picChg>
        <pc:picChg chg="add mod">
          <ac:chgData name="Dami Kuye" userId="d24d2e52-cb07-4a4a-84cd-9e0c21fddce2" providerId="ADAL" clId="{C2F97C6A-CEB9-428F-A6DD-8B69E9A6A866}" dt="2023-07-04T15:40:21.767" v="10484" actId="1076"/>
          <ac:picMkLst>
            <pc:docMk/>
            <pc:sldMk cId="181801987" sldId="3845"/>
            <ac:picMk id="2050" creationId="{82C1C074-C635-662E-B2D7-3FD921FF08D9}"/>
          </ac:picMkLst>
        </pc:picChg>
        <pc:picChg chg="add mod">
          <ac:chgData name="Dami Kuye" userId="d24d2e52-cb07-4a4a-84cd-9e0c21fddce2" providerId="ADAL" clId="{C2F97C6A-CEB9-428F-A6DD-8B69E9A6A866}" dt="2023-07-04T15:39:48.012" v="10480" actId="1076"/>
          <ac:picMkLst>
            <pc:docMk/>
            <pc:sldMk cId="181801987" sldId="3845"/>
            <ac:picMk id="2052" creationId="{4CF7B71B-5011-CBCD-3767-13181E55421A}"/>
          </ac:picMkLst>
        </pc:picChg>
      </pc:sldChg>
      <pc:sldChg chg="modSp add mod ord">
        <pc:chgData name="Dami Kuye" userId="d24d2e52-cb07-4a4a-84cd-9e0c21fddce2" providerId="ADAL" clId="{C2F97C6A-CEB9-428F-A6DD-8B69E9A6A866}" dt="2023-07-03T15:19:56.831" v="6616" actId="20577"/>
        <pc:sldMkLst>
          <pc:docMk/>
          <pc:sldMk cId="1480410553" sldId="3846"/>
        </pc:sldMkLst>
        <pc:spChg chg="mod">
          <ac:chgData name="Dami Kuye" userId="d24d2e52-cb07-4a4a-84cd-9e0c21fddce2" providerId="ADAL" clId="{C2F97C6A-CEB9-428F-A6DD-8B69E9A6A866}" dt="2023-07-03T15:19:56.831" v="6616" actId="20577"/>
          <ac:spMkLst>
            <pc:docMk/>
            <pc:sldMk cId="1480410553" sldId="3846"/>
            <ac:spMk id="2" creationId="{1EFC037F-9B04-45A9-8AE6-A8517884947F}"/>
          </ac:spMkLst>
        </pc:spChg>
      </pc:sldChg>
      <pc:sldChg chg="modSp add mod">
        <pc:chgData name="Dami Kuye" userId="d24d2e52-cb07-4a4a-84cd-9e0c21fddce2" providerId="ADAL" clId="{C2F97C6A-CEB9-428F-A6DD-8B69E9A6A866}" dt="2023-07-04T16:57:27.171" v="11327" actId="20577"/>
        <pc:sldMkLst>
          <pc:docMk/>
          <pc:sldMk cId="3614534433" sldId="3847"/>
        </pc:sldMkLst>
        <pc:spChg chg="mod">
          <ac:chgData name="Dami Kuye" userId="d24d2e52-cb07-4a4a-84cd-9e0c21fddce2" providerId="ADAL" clId="{C2F97C6A-CEB9-428F-A6DD-8B69E9A6A866}" dt="2023-07-04T16:57:27.171" v="11327" actId="20577"/>
          <ac:spMkLst>
            <pc:docMk/>
            <pc:sldMk cId="3614534433" sldId="3847"/>
            <ac:spMk id="2" creationId="{1EFC037F-9B04-45A9-8AE6-A8517884947F}"/>
          </ac:spMkLst>
        </pc:spChg>
      </pc:sldChg>
      <pc:sldChg chg="addSp delSp modSp add mod ord">
        <pc:chgData name="Dami Kuye" userId="d24d2e52-cb07-4a4a-84cd-9e0c21fddce2" providerId="ADAL" clId="{C2F97C6A-CEB9-428F-A6DD-8B69E9A6A866}" dt="2023-07-04T13:29:32.178" v="8165" actId="1076"/>
        <pc:sldMkLst>
          <pc:docMk/>
          <pc:sldMk cId="370576272" sldId="3848"/>
        </pc:sldMkLst>
        <pc:spChg chg="mod">
          <ac:chgData name="Dami Kuye" userId="d24d2e52-cb07-4a4a-84cd-9e0c21fddce2" providerId="ADAL" clId="{C2F97C6A-CEB9-428F-A6DD-8B69E9A6A866}" dt="2023-07-03T15:22:01.303" v="6731" actId="14100"/>
          <ac:spMkLst>
            <pc:docMk/>
            <pc:sldMk cId="370576272" sldId="3848"/>
            <ac:spMk id="2" creationId="{1D46624E-1256-4074-A302-8EFDA23D77BF}"/>
          </ac:spMkLst>
        </pc:spChg>
        <pc:spChg chg="mod">
          <ac:chgData name="Dami Kuye" userId="d24d2e52-cb07-4a4a-84cd-9e0c21fddce2" providerId="ADAL" clId="{C2F97C6A-CEB9-428F-A6DD-8B69E9A6A866}" dt="2023-07-04T13:23:35.897" v="7837" actId="1076"/>
          <ac:spMkLst>
            <pc:docMk/>
            <pc:sldMk cId="370576272" sldId="3848"/>
            <ac:spMk id="3" creationId="{33E8A40A-0195-4B3A-81F2-8B76B68F974F}"/>
          </ac:spMkLst>
        </pc:spChg>
        <pc:spChg chg="mod">
          <ac:chgData name="Dami Kuye" userId="d24d2e52-cb07-4a4a-84cd-9e0c21fddce2" providerId="ADAL" clId="{C2F97C6A-CEB9-428F-A6DD-8B69E9A6A866}" dt="2023-07-04T13:23:40.127" v="7838" actId="14100"/>
          <ac:spMkLst>
            <pc:docMk/>
            <pc:sldMk cId="370576272" sldId="3848"/>
            <ac:spMk id="4" creationId="{A84DACD0-2773-4975-A2FE-3BD5764E1F61}"/>
          </ac:spMkLst>
        </pc:spChg>
        <pc:spChg chg="mod">
          <ac:chgData name="Dami Kuye" userId="d24d2e52-cb07-4a4a-84cd-9e0c21fddce2" providerId="ADAL" clId="{C2F97C6A-CEB9-428F-A6DD-8B69E9A6A866}" dt="2023-07-04T13:29:24.711" v="8164" actId="1076"/>
          <ac:spMkLst>
            <pc:docMk/>
            <pc:sldMk cId="370576272" sldId="3848"/>
            <ac:spMk id="7" creationId="{1FDC3F2B-9CE8-D92A-DB57-C76F188F81E5}"/>
          </ac:spMkLst>
        </pc:spChg>
        <pc:spChg chg="add mod">
          <ac:chgData name="Dami Kuye" userId="d24d2e52-cb07-4a4a-84cd-9e0c21fddce2" providerId="ADAL" clId="{C2F97C6A-CEB9-428F-A6DD-8B69E9A6A866}" dt="2023-07-04T13:28:40.753" v="8157" actId="1076"/>
          <ac:spMkLst>
            <pc:docMk/>
            <pc:sldMk cId="370576272" sldId="3848"/>
            <ac:spMk id="8" creationId="{D90DFBE3-9B4D-91B4-5EBC-3E60BD424056}"/>
          </ac:spMkLst>
        </pc:spChg>
        <pc:spChg chg="del">
          <ac:chgData name="Dami Kuye" userId="d24d2e52-cb07-4a4a-84cd-9e0c21fddce2" providerId="ADAL" clId="{C2F97C6A-CEB9-428F-A6DD-8B69E9A6A866}" dt="2023-07-03T16:23:17" v="7400" actId="478"/>
          <ac:spMkLst>
            <pc:docMk/>
            <pc:sldMk cId="370576272" sldId="3848"/>
            <ac:spMk id="10" creationId="{3A4A49C7-A157-02A6-E256-3598CCED8BB6}"/>
          </ac:spMkLst>
        </pc:spChg>
        <pc:spChg chg="mod">
          <ac:chgData name="Dami Kuye" userId="d24d2e52-cb07-4a4a-84cd-9e0c21fddce2" providerId="ADAL" clId="{C2F97C6A-CEB9-428F-A6DD-8B69E9A6A866}" dt="2023-07-04T13:29:21.898" v="8163" actId="1076"/>
          <ac:spMkLst>
            <pc:docMk/>
            <pc:sldMk cId="370576272" sldId="3848"/>
            <ac:spMk id="11" creationId="{B81EFD23-11F6-9A3B-5D87-5B37E30C78FE}"/>
          </ac:spMkLst>
        </pc:spChg>
        <pc:picChg chg="add mod">
          <ac:chgData name="Dami Kuye" userId="d24d2e52-cb07-4a4a-84cd-9e0c21fddce2" providerId="ADAL" clId="{C2F97C6A-CEB9-428F-A6DD-8B69E9A6A866}" dt="2023-07-04T13:27:59.922" v="8146" actId="1076"/>
          <ac:picMkLst>
            <pc:docMk/>
            <pc:sldMk cId="370576272" sldId="3848"/>
            <ac:picMk id="5" creationId="{E9FF7532-07C0-204F-C542-6925DB8C9EEE}"/>
          </ac:picMkLst>
        </pc:picChg>
        <pc:picChg chg="del">
          <ac:chgData name="Dami Kuye" userId="d24d2e52-cb07-4a4a-84cd-9e0c21fddce2" providerId="ADAL" clId="{C2F97C6A-CEB9-428F-A6DD-8B69E9A6A866}" dt="2023-07-03T16:23:13.339" v="7399" actId="478"/>
          <ac:picMkLst>
            <pc:docMk/>
            <pc:sldMk cId="370576272" sldId="3848"/>
            <ac:picMk id="6" creationId="{73336869-8215-2400-CBEA-8F5F37189AB2}"/>
          </ac:picMkLst>
        </pc:picChg>
        <pc:picChg chg="del mod">
          <ac:chgData name="Dami Kuye" userId="d24d2e52-cb07-4a4a-84cd-9e0c21fddce2" providerId="ADAL" clId="{C2F97C6A-CEB9-428F-A6DD-8B69E9A6A866}" dt="2023-07-03T16:22:45.467" v="7394" actId="478"/>
          <ac:picMkLst>
            <pc:docMk/>
            <pc:sldMk cId="370576272" sldId="3848"/>
            <ac:picMk id="9" creationId="{61FEC1FB-4636-2C93-89FC-54611ACE0263}"/>
          </ac:picMkLst>
        </pc:picChg>
        <pc:picChg chg="add mod">
          <ac:chgData name="Dami Kuye" userId="d24d2e52-cb07-4a4a-84cd-9e0c21fddce2" providerId="ADAL" clId="{C2F97C6A-CEB9-428F-A6DD-8B69E9A6A866}" dt="2023-07-04T13:29:32.178" v="8165" actId="1076"/>
          <ac:picMkLst>
            <pc:docMk/>
            <pc:sldMk cId="370576272" sldId="3848"/>
            <ac:picMk id="3074" creationId="{82844ABC-19EE-C186-AD4B-6C8E5077D17F}"/>
          </ac:picMkLst>
        </pc:picChg>
      </pc:sldChg>
      <pc:sldChg chg="addSp delSp modSp add mod modNotesTx">
        <pc:chgData name="Dami Kuye" userId="d24d2e52-cb07-4a4a-84cd-9e0c21fddce2" providerId="ADAL" clId="{C2F97C6A-CEB9-428F-A6DD-8B69E9A6A866}" dt="2023-07-04T17:26:48.646" v="11896"/>
        <pc:sldMkLst>
          <pc:docMk/>
          <pc:sldMk cId="2662094215" sldId="3849"/>
        </pc:sldMkLst>
        <pc:spChg chg="mod">
          <ac:chgData name="Dami Kuye" userId="d24d2e52-cb07-4a4a-84cd-9e0c21fddce2" providerId="ADAL" clId="{C2F97C6A-CEB9-428F-A6DD-8B69E9A6A866}" dt="2023-07-04T17:06:55.217" v="11483" actId="113"/>
          <ac:spMkLst>
            <pc:docMk/>
            <pc:sldMk cId="2662094215" sldId="3849"/>
            <ac:spMk id="2" creationId="{1D46624E-1256-4074-A302-8EFDA23D77BF}"/>
          </ac:spMkLst>
        </pc:spChg>
        <pc:spChg chg="mod">
          <ac:chgData name="Dami Kuye" userId="d24d2e52-cb07-4a4a-84cd-9e0c21fddce2" providerId="ADAL" clId="{C2F97C6A-CEB9-428F-A6DD-8B69E9A6A866}" dt="2023-07-04T14:03:27.661" v="8210" actId="20577"/>
          <ac:spMkLst>
            <pc:docMk/>
            <pc:sldMk cId="2662094215" sldId="3849"/>
            <ac:spMk id="3" creationId="{33E8A40A-0195-4B3A-81F2-8B76B68F974F}"/>
          </ac:spMkLst>
        </pc:spChg>
        <pc:spChg chg="mod">
          <ac:chgData name="Dami Kuye" userId="d24d2e52-cb07-4a4a-84cd-9e0c21fddce2" providerId="ADAL" clId="{C2F97C6A-CEB9-428F-A6DD-8B69E9A6A866}" dt="2023-07-04T14:46:27.268" v="9009" actId="27636"/>
          <ac:spMkLst>
            <pc:docMk/>
            <pc:sldMk cId="2662094215" sldId="3849"/>
            <ac:spMk id="4" creationId="{A84DACD0-2773-4975-A2FE-3BD5764E1F61}"/>
          </ac:spMkLst>
        </pc:spChg>
        <pc:spChg chg="mod">
          <ac:chgData name="Dami Kuye" userId="d24d2e52-cb07-4a4a-84cd-9e0c21fddce2" providerId="ADAL" clId="{C2F97C6A-CEB9-428F-A6DD-8B69E9A6A866}" dt="2023-07-04T15:16:42.703" v="10084" actId="14100"/>
          <ac:spMkLst>
            <pc:docMk/>
            <pc:sldMk cId="2662094215" sldId="3849"/>
            <ac:spMk id="7" creationId="{1FDC3F2B-9CE8-D92A-DB57-C76F188F81E5}"/>
          </ac:spMkLst>
        </pc:spChg>
        <pc:spChg chg="del">
          <ac:chgData name="Dami Kuye" userId="d24d2e52-cb07-4a4a-84cd-9e0c21fddce2" providerId="ADAL" clId="{C2F97C6A-CEB9-428F-A6DD-8B69E9A6A866}" dt="2023-07-04T14:46:49.580" v="9011" actId="478"/>
          <ac:spMkLst>
            <pc:docMk/>
            <pc:sldMk cId="2662094215" sldId="3849"/>
            <ac:spMk id="10" creationId="{3A4A49C7-A157-02A6-E256-3598CCED8BB6}"/>
          </ac:spMkLst>
        </pc:spChg>
        <pc:spChg chg="mod">
          <ac:chgData name="Dami Kuye" userId="d24d2e52-cb07-4a4a-84cd-9e0c21fddce2" providerId="ADAL" clId="{C2F97C6A-CEB9-428F-A6DD-8B69E9A6A866}" dt="2023-07-04T15:17:15.039" v="10092" actId="1076"/>
          <ac:spMkLst>
            <pc:docMk/>
            <pc:sldMk cId="2662094215" sldId="3849"/>
            <ac:spMk id="11" creationId="{B81EFD23-11F6-9A3B-5D87-5B37E30C78FE}"/>
          </ac:spMkLst>
        </pc:spChg>
        <pc:spChg chg="add del">
          <ac:chgData name="Dami Kuye" userId="d24d2e52-cb07-4a4a-84cd-9e0c21fddce2" providerId="ADAL" clId="{C2F97C6A-CEB9-428F-A6DD-8B69E9A6A866}" dt="2023-07-04T14:51:50.823" v="9020" actId="22"/>
          <ac:spMkLst>
            <pc:docMk/>
            <pc:sldMk cId="2662094215" sldId="3849"/>
            <ac:spMk id="12" creationId="{28CCF1D9-6C55-CC1D-68DF-94C96B2CFF03}"/>
          </ac:spMkLst>
        </pc:spChg>
        <pc:spChg chg="add mod">
          <ac:chgData name="Dami Kuye" userId="d24d2e52-cb07-4a4a-84cd-9e0c21fddce2" providerId="ADAL" clId="{C2F97C6A-CEB9-428F-A6DD-8B69E9A6A866}" dt="2023-07-04T15:17:59.292" v="10096" actId="404"/>
          <ac:spMkLst>
            <pc:docMk/>
            <pc:sldMk cId="2662094215" sldId="3849"/>
            <ac:spMk id="13" creationId="{FB671EE4-18B2-79DE-09F5-8F67C08C677B}"/>
          </ac:spMkLst>
        </pc:spChg>
        <pc:picChg chg="add mod">
          <ac:chgData name="Dami Kuye" userId="d24d2e52-cb07-4a4a-84cd-9e0c21fddce2" providerId="ADAL" clId="{C2F97C6A-CEB9-428F-A6DD-8B69E9A6A866}" dt="2023-07-04T14:47:17.159" v="9015" actId="1076"/>
          <ac:picMkLst>
            <pc:docMk/>
            <pc:sldMk cId="2662094215" sldId="3849"/>
            <ac:picMk id="5" creationId="{3F1C4340-3F8E-A52B-E47A-C2C5983D7F27}"/>
          </ac:picMkLst>
        </pc:picChg>
        <pc:picChg chg="mod">
          <ac:chgData name="Dami Kuye" userId="d24d2e52-cb07-4a4a-84cd-9e0c21fddce2" providerId="ADAL" clId="{C2F97C6A-CEB9-428F-A6DD-8B69E9A6A866}" dt="2023-07-04T14:46:55.847" v="9013" actId="1076"/>
          <ac:picMkLst>
            <pc:docMk/>
            <pc:sldMk cId="2662094215" sldId="3849"/>
            <ac:picMk id="6" creationId="{73336869-8215-2400-CBEA-8F5F37189AB2}"/>
          </ac:picMkLst>
        </pc:picChg>
        <pc:picChg chg="del">
          <ac:chgData name="Dami Kuye" userId="d24d2e52-cb07-4a4a-84cd-9e0c21fddce2" providerId="ADAL" clId="{C2F97C6A-CEB9-428F-A6DD-8B69E9A6A866}" dt="2023-07-04T14:46:51.384" v="9012" actId="478"/>
          <ac:picMkLst>
            <pc:docMk/>
            <pc:sldMk cId="2662094215" sldId="3849"/>
            <ac:picMk id="9" creationId="{61FEC1FB-4636-2C93-89FC-54611ACE0263}"/>
          </ac:picMkLst>
        </pc:picChg>
        <pc:picChg chg="add del mod">
          <ac:chgData name="Dami Kuye" userId="d24d2e52-cb07-4a4a-84cd-9e0c21fddce2" providerId="ADAL" clId="{C2F97C6A-CEB9-428F-A6DD-8B69E9A6A866}" dt="2023-07-04T17:26:48.646" v="11896"/>
          <ac:picMkLst>
            <pc:docMk/>
            <pc:sldMk cId="2662094215" sldId="3849"/>
            <ac:picMk id="14" creationId="{44EA36B9-782D-D149-D4F2-BA9B36ECF6DD}"/>
          </ac:picMkLst>
        </pc:picChg>
        <pc:picChg chg="add mod">
          <ac:chgData name="Dami Kuye" userId="d24d2e52-cb07-4a4a-84cd-9e0c21fddce2" providerId="ADAL" clId="{C2F97C6A-CEB9-428F-A6DD-8B69E9A6A866}" dt="2023-07-04T14:48:26.190" v="9018" actId="1076"/>
          <ac:picMkLst>
            <pc:docMk/>
            <pc:sldMk cId="2662094215" sldId="3849"/>
            <ac:picMk id="4098" creationId="{F499206E-F87C-7133-9B65-E62C0A7AB1B8}"/>
          </ac:picMkLst>
        </pc:picChg>
      </pc:sldChg>
      <pc:sldChg chg="addSp delSp modSp add mod modNotesTx">
        <pc:chgData name="Dami Kuye" userId="d24d2e52-cb07-4a4a-84cd-9e0c21fddce2" providerId="ADAL" clId="{C2F97C6A-CEB9-428F-A6DD-8B69E9A6A866}" dt="2023-07-04T16:56:32.573" v="11309" actId="1076"/>
        <pc:sldMkLst>
          <pc:docMk/>
          <pc:sldMk cId="2473382675" sldId="3850"/>
        </pc:sldMkLst>
        <pc:spChg chg="mod">
          <ac:chgData name="Dami Kuye" userId="d24d2e52-cb07-4a4a-84cd-9e0c21fddce2" providerId="ADAL" clId="{C2F97C6A-CEB9-428F-A6DD-8B69E9A6A866}" dt="2023-07-03T16:50:11.877" v="7473" actId="20577"/>
          <ac:spMkLst>
            <pc:docMk/>
            <pc:sldMk cId="2473382675" sldId="3850"/>
            <ac:spMk id="2" creationId="{1D46624E-1256-4074-A302-8EFDA23D77BF}"/>
          </ac:spMkLst>
        </pc:spChg>
        <pc:spChg chg="mod">
          <ac:chgData name="Dami Kuye" userId="d24d2e52-cb07-4a4a-84cd-9e0c21fddce2" providerId="ADAL" clId="{C2F97C6A-CEB9-428F-A6DD-8B69E9A6A866}" dt="2023-07-04T16:12:37.457" v="11123" actId="1076"/>
          <ac:spMkLst>
            <pc:docMk/>
            <pc:sldMk cId="2473382675" sldId="3850"/>
            <ac:spMk id="3" creationId="{33E8A40A-0195-4B3A-81F2-8B76B68F974F}"/>
          </ac:spMkLst>
        </pc:spChg>
        <pc:spChg chg="mod">
          <ac:chgData name="Dami Kuye" userId="d24d2e52-cb07-4a4a-84cd-9e0c21fddce2" providerId="ADAL" clId="{C2F97C6A-CEB9-428F-A6DD-8B69E9A6A866}" dt="2023-07-04T16:12:40.466" v="11124" actId="1076"/>
          <ac:spMkLst>
            <pc:docMk/>
            <pc:sldMk cId="2473382675" sldId="3850"/>
            <ac:spMk id="4" creationId="{A84DACD0-2773-4975-A2FE-3BD5764E1F61}"/>
          </ac:spMkLst>
        </pc:spChg>
        <pc:spChg chg="mod">
          <ac:chgData name="Dami Kuye" userId="d24d2e52-cb07-4a4a-84cd-9e0c21fddce2" providerId="ADAL" clId="{C2F97C6A-CEB9-428F-A6DD-8B69E9A6A866}" dt="2023-07-04T16:51:37.580" v="11298" actId="404"/>
          <ac:spMkLst>
            <pc:docMk/>
            <pc:sldMk cId="2473382675" sldId="3850"/>
            <ac:spMk id="7" creationId="{1FDC3F2B-9CE8-D92A-DB57-C76F188F81E5}"/>
          </ac:spMkLst>
        </pc:spChg>
        <pc:spChg chg="del">
          <ac:chgData name="Dami Kuye" userId="d24d2e52-cb07-4a4a-84cd-9e0c21fddce2" providerId="ADAL" clId="{C2F97C6A-CEB9-428F-A6DD-8B69E9A6A866}" dt="2023-07-04T15:26:37.743" v="10136" actId="478"/>
          <ac:spMkLst>
            <pc:docMk/>
            <pc:sldMk cId="2473382675" sldId="3850"/>
            <ac:spMk id="10" creationId="{3A4A49C7-A157-02A6-E256-3598CCED8BB6}"/>
          </ac:spMkLst>
        </pc:spChg>
        <pc:picChg chg="add mod">
          <ac:chgData name="Dami Kuye" userId="d24d2e52-cb07-4a4a-84cd-9e0c21fddce2" providerId="ADAL" clId="{C2F97C6A-CEB9-428F-A6DD-8B69E9A6A866}" dt="2023-07-04T16:52:22.428" v="11300" actId="1076"/>
          <ac:picMkLst>
            <pc:docMk/>
            <pc:sldMk cId="2473382675" sldId="3850"/>
            <ac:picMk id="5" creationId="{3DB89872-FF70-3F5A-9725-B33EE63BD23F}"/>
          </ac:picMkLst>
        </pc:picChg>
        <pc:picChg chg="del">
          <ac:chgData name="Dami Kuye" userId="d24d2e52-cb07-4a4a-84cd-9e0c21fddce2" providerId="ADAL" clId="{C2F97C6A-CEB9-428F-A6DD-8B69E9A6A866}" dt="2023-07-04T16:09:09.015" v="11055" actId="478"/>
          <ac:picMkLst>
            <pc:docMk/>
            <pc:sldMk cId="2473382675" sldId="3850"/>
            <ac:picMk id="6" creationId="{73336869-8215-2400-CBEA-8F5F37189AB2}"/>
          </ac:picMkLst>
        </pc:picChg>
        <pc:picChg chg="del">
          <ac:chgData name="Dami Kuye" userId="d24d2e52-cb07-4a4a-84cd-9e0c21fddce2" providerId="ADAL" clId="{C2F97C6A-CEB9-428F-A6DD-8B69E9A6A866}" dt="2023-07-04T15:26:39.489" v="10137" actId="478"/>
          <ac:picMkLst>
            <pc:docMk/>
            <pc:sldMk cId="2473382675" sldId="3850"/>
            <ac:picMk id="9" creationId="{61FEC1FB-4636-2C93-89FC-54611ACE0263}"/>
          </ac:picMkLst>
        </pc:picChg>
        <pc:picChg chg="add mod">
          <ac:chgData name="Dami Kuye" userId="d24d2e52-cb07-4a4a-84cd-9e0c21fddce2" providerId="ADAL" clId="{C2F97C6A-CEB9-428F-A6DD-8B69E9A6A866}" dt="2023-07-04T16:55:37.372" v="11304" actId="1076"/>
          <ac:picMkLst>
            <pc:docMk/>
            <pc:sldMk cId="2473382675" sldId="3850"/>
            <ac:picMk id="7170" creationId="{E2C6F761-37EA-8324-ACCE-BBE59FBDD4D2}"/>
          </ac:picMkLst>
        </pc:picChg>
        <pc:picChg chg="add mod">
          <ac:chgData name="Dami Kuye" userId="d24d2e52-cb07-4a4a-84cd-9e0c21fddce2" providerId="ADAL" clId="{C2F97C6A-CEB9-428F-A6DD-8B69E9A6A866}" dt="2023-07-04T16:56:32.573" v="11309" actId="1076"/>
          <ac:picMkLst>
            <pc:docMk/>
            <pc:sldMk cId="2473382675" sldId="3850"/>
            <ac:picMk id="7172" creationId="{8870CCE3-6931-ADC8-4655-F2F2B2C41240}"/>
          </ac:picMkLst>
        </pc:picChg>
      </pc:sldChg>
      <pc:sldChg chg="modSp add mod ord">
        <pc:chgData name="Dami Kuye" userId="d24d2e52-cb07-4a4a-84cd-9e0c21fddce2" providerId="ADAL" clId="{C2F97C6A-CEB9-428F-A6DD-8B69E9A6A866}" dt="2023-07-04T16:57:16.126" v="11325" actId="20577"/>
        <pc:sldMkLst>
          <pc:docMk/>
          <pc:sldMk cId="47444684" sldId="3851"/>
        </pc:sldMkLst>
        <pc:spChg chg="mod">
          <ac:chgData name="Dami Kuye" userId="d24d2e52-cb07-4a4a-84cd-9e0c21fddce2" providerId="ADAL" clId="{C2F97C6A-CEB9-428F-A6DD-8B69E9A6A866}" dt="2023-07-04T16:57:16.126" v="11325" actId="20577"/>
          <ac:spMkLst>
            <pc:docMk/>
            <pc:sldMk cId="47444684" sldId="3851"/>
            <ac:spMk id="2" creationId="{28B08836-40C5-46C2-81BA-21AA27176925}"/>
          </ac:spMkLst>
        </pc:spChg>
      </pc:sldChg>
      <pc:sldChg chg="modSp add mod ord">
        <pc:chgData name="Dami Kuye" userId="d24d2e52-cb07-4a4a-84cd-9e0c21fddce2" providerId="ADAL" clId="{C2F97C6A-CEB9-428F-A6DD-8B69E9A6A866}" dt="2023-07-04T16:58:13.655" v="11371" actId="20577"/>
        <pc:sldMkLst>
          <pc:docMk/>
          <pc:sldMk cId="4216152228" sldId="3852"/>
        </pc:sldMkLst>
        <pc:spChg chg="mod">
          <ac:chgData name="Dami Kuye" userId="d24d2e52-cb07-4a4a-84cd-9e0c21fddce2" providerId="ADAL" clId="{C2F97C6A-CEB9-428F-A6DD-8B69E9A6A866}" dt="2023-07-04T16:58:13.655" v="11371" actId="20577"/>
          <ac:spMkLst>
            <pc:docMk/>
            <pc:sldMk cId="4216152228" sldId="3852"/>
            <ac:spMk id="2" creationId="{1EFC037F-9B04-45A9-8AE6-A8517884947F}"/>
          </ac:spMkLst>
        </pc:spChg>
      </pc:sldChg>
      <pc:sldChg chg="addSp delSp modSp add mod ord modNotesTx">
        <pc:chgData name="Dami Kuye" userId="d24d2e52-cb07-4a4a-84cd-9e0c21fddce2" providerId="ADAL" clId="{C2F97C6A-CEB9-428F-A6DD-8B69E9A6A866}" dt="2023-07-05T15:11:07.865" v="12869" actId="20577"/>
        <pc:sldMkLst>
          <pc:docMk/>
          <pc:sldMk cId="1192562724" sldId="3853"/>
        </pc:sldMkLst>
        <pc:spChg chg="mod">
          <ac:chgData name="Dami Kuye" userId="d24d2e52-cb07-4a4a-84cd-9e0c21fddce2" providerId="ADAL" clId="{C2F97C6A-CEB9-428F-A6DD-8B69E9A6A866}" dt="2023-07-04T17:03:17.502" v="11401" actId="20577"/>
          <ac:spMkLst>
            <pc:docMk/>
            <pc:sldMk cId="1192562724" sldId="3853"/>
            <ac:spMk id="2" creationId="{1D46624E-1256-4074-A302-8EFDA23D77BF}"/>
          </ac:spMkLst>
        </pc:spChg>
        <pc:spChg chg="mod">
          <ac:chgData name="Dami Kuye" userId="d24d2e52-cb07-4a4a-84cd-9e0c21fddce2" providerId="ADAL" clId="{C2F97C6A-CEB9-428F-A6DD-8B69E9A6A866}" dt="2023-07-04T17:05:37.784" v="11465" actId="20577"/>
          <ac:spMkLst>
            <pc:docMk/>
            <pc:sldMk cId="1192562724" sldId="3853"/>
            <ac:spMk id="3" creationId="{33E8A40A-0195-4B3A-81F2-8B76B68F974F}"/>
          </ac:spMkLst>
        </pc:spChg>
        <pc:spChg chg="mod">
          <ac:chgData name="Dami Kuye" userId="d24d2e52-cb07-4a4a-84cd-9e0c21fddce2" providerId="ADAL" clId="{C2F97C6A-CEB9-428F-A6DD-8B69E9A6A866}" dt="2023-07-04T17:20:58.421" v="11749" actId="20577"/>
          <ac:spMkLst>
            <pc:docMk/>
            <pc:sldMk cId="1192562724" sldId="3853"/>
            <ac:spMk id="4" creationId="{A84DACD0-2773-4975-A2FE-3BD5764E1F61}"/>
          </ac:spMkLst>
        </pc:spChg>
        <pc:spChg chg="add mod">
          <ac:chgData name="Dami Kuye" userId="d24d2e52-cb07-4a4a-84cd-9e0c21fddce2" providerId="ADAL" clId="{C2F97C6A-CEB9-428F-A6DD-8B69E9A6A866}" dt="2023-07-04T17:25:27.954" v="11890" actId="1076"/>
          <ac:spMkLst>
            <pc:docMk/>
            <pc:sldMk cId="1192562724" sldId="3853"/>
            <ac:spMk id="6" creationId="{E9EF29FA-2BB7-170C-19F3-9A44503F819A}"/>
          </ac:spMkLst>
        </pc:spChg>
        <pc:spChg chg="mod">
          <ac:chgData name="Dami Kuye" userId="d24d2e52-cb07-4a4a-84cd-9e0c21fddce2" providerId="ADAL" clId="{C2F97C6A-CEB9-428F-A6DD-8B69E9A6A866}" dt="2023-07-04T17:34:19.095" v="11989" actId="20577"/>
          <ac:spMkLst>
            <pc:docMk/>
            <pc:sldMk cId="1192562724" sldId="3853"/>
            <ac:spMk id="7" creationId="{1FDC3F2B-9CE8-D92A-DB57-C76F188F81E5}"/>
          </ac:spMkLst>
        </pc:spChg>
        <pc:spChg chg="mod">
          <ac:chgData name="Dami Kuye" userId="d24d2e52-cb07-4a4a-84cd-9e0c21fddce2" providerId="ADAL" clId="{C2F97C6A-CEB9-428F-A6DD-8B69E9A6A866}" dt="2023-07-04T17:32:29.063" v="11947" actId="1076"/>
          <ac:spMkLst>
            <pc:docMk/>
            <pc:sldMk cId="1192562724" sldId="3853"/>
            <ac:spMk id="11" creationId="{B81EFD23-11F6-9A3B-5D87-5B37E30C78FE}"/>
          </ac:spMkLst>
        </pc:spChg>
        <pc:spChg chg="add mod">
          <ac:chgData name="Dami Kuye" userId="d24d2e52-cb07-4a4a-84cd-9e0c21fddce2" providerId="ADAL" clId="{C2F97C6A-CEB9-428F-A6DD-8B69E9A6A866}" dt="2023-07-04T17:30:10.849" v="11919" actId="404"/>
          <ac:spMkLst>
            <pc:docMk/>
            <pc:sldMk cId="1192562724" sldId="3853"/>
            <ac:spMk id="12" creationId="{06BBA3B4-7897-E37A-278A-6A01CFA62966}"/>
          </ac:spMkLst>
        </pc:spChg>
        <pc:spChg chg="add mod">
          <ac:chgData name="Dami Kuye" userId="d24d2e52-cb07-4a4a-84cd-9e0c21fddce2" providerId="ADAL" clId="{C2F97C6A-CEB9-428F-A6DD-8B69E9A6A866}" dt="2023-07-04T17:31:52.460" v="11942" actId="1076"/>
          <ac:spMkLst>
            <pc:docMk/>
            <pc:sldMk cId="1192562724" sldId="3853"/>
            <ac:spMk id="13" creationId="{73F460A4-E358-F03B-6FA2-D2099E2CB167}"/>
          </ac:spMkLst>
        </pc:spChg>
        <pc:picChg chg="del">
          <ac:chgData name="Dami Kuye" userId="d24d2e52-cb07-4a4a-84cd-9e0c21fddce2" providerId="ADAL" clId="{C2F97C6A-CEB9-428F-A6DD-8B69E9A6A866}" dt="2023-07-04T17:05:55.750" v="11469" actId="478"/>
          <ac:picMkLst>
            <pc:docMk/>
            <pc:sldMk cId="1192562724" sldId="3853"/>
            <ac:picMk id="5" creationId="{3DB89872-FF70-3F5A-9725-B33EE63BD23F}"/>
          </ac:picMkLst>
        </pc:picChg>
        <pc:picChg chg="add mod">
          <ac:chgData name="Dami Kuye" userId="d24d2e52-cb07-4a4a-84cd-9e0c21fddce2" providerId="ADAL" clId="{C2F97C6A-CEB9-428F-A6DD-8B69E9A6A866}" dt="2023-07-04T17:32:10.613" v="11944" actId="1076"/>
          <ac:picMkLst>
            <pc:docMk/>
            <pc:sldMk cId="1192562724" sldId="3853"/>
            <ac:picMk id="8" creationId="{74055983-95DB-065A-4A20-4E5568791E4D}"/>
          </ac:picMkLst>
        </pc:picChg>
        <pc:picChg chg="add mod">
          <ac:chgData name="Dami Kuye" userId="d24d2e52-cb07-4a4a-84cd-9e0c21fddce2" providerId="ADAL" clId="{C2F97C6A-CEB9-428F-A6DD-8B69E9A6A866}" dt="2023-07-04T17:32:16.934" v="11946" actId="1076"/>
          <ac:picMkLst>
            <pc:docMk/>
            <pc:sldMk cId="1192562724" sldId="3853"/>
            <ac:picMk id="9" creationId="{248A9861-DCF7-B562-4DA8-B82BCF075945}"/>
          </ac:picMkLst>
        </pc:picChg>
        <pc:picChg chg="add mod">
          <ac:chgData name="Dami Kuye" userId="d24d2e52-cb07-4a4a-84cd-9e0c21fddce2" providerId="ADAL" clId="{C2F97C6A-CEB9-428F-A6DD-8B69E9A6A866}" dt="2023-07-04T17:31:57.857" v="11943" actId="1076"/>
          <ac:picMkLst>
            <pc:docMk/>
            <pc:sldMk cId="1192562724" sldId="3853"/>
            <ac:picMk id="10" creationId="{A58B9A67-3B66-3CA2-9628-7C3738137D6F}"/>
          </ac:picMkLst>
        </pc:picChg>
        <pc:picChg chg="del">
          <ac:chgData name="Dami Kuye" userId="d24d2e52-cb07-4a4a-84cd-9e0c21fddce2" providerId="ADAL" clId="{C2F97C6A-CEB9-428F-A6DD-8B69E9A6A866}" dt="2023-07-04T17:05:54.213" v="11468" actId="478"/>
          <ac:picMkLst>
            <pc:docMk/>
            <pc:sldMk cId="1192562724" sldId="3853"/>
            <ac:picMk id="7170" creationId="{E2C6F761-37EA-8324-ACCE-BBE59FBDD4D2}"/>
          </ac:picMkLst>
        </pc:picChg>
        <pc:picChg chg="del">
          <ac:chgData name="Dami Kuye" userId="d24d2e52-cb07-4a4a-84cd-9e0c21fddce2" providerId="ADAL" clId="{C2F97C6A-CEB9-428F-A6DD-8B69E9A6A866}" dt="2023-07-04T17:05:52.211" v="11467" actId="478"/>
          <ac:picMkLst>
            <pc:docMk/>
            <pc:sldMk cId="1192562724" sldId="3853"/>
            <ac:picMk id="7172" creationId="{8870CCE3-6931-ADC8-4655-F2F2B2C41240}"/>
          </ac:picMkLst>
        </pc:picChg>
        <pc:picChg chg="add mod">
          <ac:chgData name="Dami Kuye" userId="d24d2e52-cb07-4a4a-84cd-9e0c21fddce2" providerId="ADAL" clId="{C2F97C6A-CEB9-428F-A6DD-8B69E9A6A866}" dt="2023-07-04T17:30:16.577" v="11920" actId="1076"/>
          <ac:picMkLst>
            <pc:docMk/>
            <pc:sldMk cId="1192562724" sldId="3853"/>
            <ac:picMk id="8194" creationId="{A81A7E5B-72C4-9456-7101-AFA5E896F1DE}"/>
          </ac:picMkLst>
        </pc:picChg>
      </pc:sldChg>
      <pc:sldChg chg="modSp add mod ord">
        <pc:chgData name="Dami Kuye" userId="d24d2e52-cb07-4a4a-84cd-9e0c21fddce2" providerId="ADAL" clId="{C2F97C6A-CEB9-428F-A6DD-8B69E9A6A866}" dt="2023-07-04T17:35:02.509" v="12015" actId="20577"/>
        <pc:sldMkLst>
          <pc:docMk/>
          <pc:sldMk cId="3321832607" sldId="3854"/>
        </pc:sldMkLst>
        <pc:spChg chg="mod">
          <ac:chgData name="Dami Kuye" userId="d24d2e52-cb07-4a4a-84cd-9e0c21fddce2" providerId="ADAL" clId="{C2F97C6A-CEB9-428F-A6DD-8B69E9A6A866}" dt="2023-07-04T17:35:02.509" v="12015" actId="20577"/>
          <ac:spMkLst>
            <pc:docMk/>
            <pc:sldMk cId="3321832607" sldId="3854"/>
            <ac:spMk id="2" creationId="{1EFC037F-9B04-45A9-8AE6-A8517884947F}"/>
          </ac:spMkLst>
        </pc:spChg>
      </pc:sldChg>
      <pc:sldChg chg="modSp add mod ord modNotesTx">
        <pc:chgData name="Dami Kuye" userId="d24d2e52-cb07-4a4a-84cd-9e0c21fddce2" providerId="ADAL" clId="{C2F97C6A-CEB9-428F-A6DD-8B69E9A6A866}" dt="2023-07-05T15:11:26.844" v="12870" actId="20577"/>
        <pc:sldMkLst>
          <pc:docMk/>
          <pc:sldMk cId="4138276351" sldId="3855"/>
        </pc:sldMkLst>
        <pc:spChg chg="mod">
          <ac:chgData name="Dami Kuye" userId="d24d2e52-cb07-4a4a-84cd-9e0c21fddce2" providerId="ADAL" clId="{C2F97C6A-CEB9-428F-A6DD-8B69E9A6A866}" dt="2023-07-04T17:34:26.554" v="11993" actId="20577"/>
          <ac:spMkLst>
            <pc:docMk/>
            <pc:sldMk cId="4138276351" sldId="3855"/>
            <ac:spMk id="7" creationId="{1FDC3F2B-9CE8-D92A-DB57-C76F188F81E5}"/>
          </ac:spMkLst>
        </pc:spChg>
        <pc:spChg chg="mod">
          <ac:chgData name="Dami Kuye" userId="d24d2e52-cb07-4a4a-84cd-9e0c21fddce2" providerId="ADAL" clId="{C2F97C6A-CEB9-428F-A6DD-8B69E9A6A866}" dt="2023-07-04T17:33:57.888" v="11979" actId="20577"/>
          <ac:spMkLst>
            <pc:docMk/>
            <pc:sldMk cId="4138276351" sldId="3855"/>
            <ac:spMk id="11" creationId="{B81EFD23-11F6-9A3B-5D87-5B37E30C78FE}"/>
          </ac:spMkLst>
        </pc:spChg>
      </pc:sldChg>
      <pc:sldChg chg="add">
        <pc:chgData name="Dami Kuye" userId="d24d2e52-cb07-4a4a-84cd-9e0c21fddce2" providerId="ADAL" clId="{C2F97C6A-CEB9-428F-A6DD-8B69E9A6A866}" dt="2023-07-04T17:34:34.218" v="11994" actId="2890"/>
        <pc:sldMkLst>
          <pc:docMk/>
          <pc:sldMk cId="1908166414" sldId="3856"/>
        </pc:sldMkLst>
      </pc:sldChg>
      <pc:sldChg chg="addSp delSp modSp add mod ord modNotesTx">
        <pc:chgData name="Dami Kuye" userId="d24d2e52-cb07-4a4a-84cd-9e0c21fddce2" providerId="ADAL" clId="{C2F97C6A-CEB9-428F-A6DD-8B69E9A6A866}" dt="2023-07-17T10:43:41.707" v="23965" actId="313"/>
        <pc:sldMkLst>
          <pc:docMk/>
          <pc:sldMk cId="1769729422" sldId="3857"/>
        </pc:sldMkLst>
        <pc:spChg chg="mod">
          <ac:chgData name="Dami Kuye" userId="d24d2e52-cb07-4a4a-84cd-9e0c21fddce2" providerId="ADAL" clId="{C2F97C6A-CEB9-428F-A6DD-8B69E9A6A866}" dt="2023-07-04T17:36:07.533" v="12102" actId="20577"/>
          <ac:spMkLst>
            <pc:docMk/>
            <pc:sldMk cId="1769729422" sldId="3857"/>
            <ac:spMk id="2" creationId="{1D46624E-1256-4074-A302-8EFDA23D77BF}"/>
          </ac:spMkLst>
        </pc:spChg>
        <pc:spChg chg="mod">
          <ac:chgData name="Dami Kuye" userId="d24d2e52-cb07-4a4a-84cd-9e0c21fddce2" providerId="ADAL" clId="{C2F97C6A-CEB9-428F-A6DD-8B69E9A6A866}" dt="2023-07-04T17:40:37.813" v="12173" actId="1076"/>
          <ac:spMkLst>
            <pc:docMk/>
            <pc:sldMk cId="1769729422" sldId="3857"/>
            <ac:spMk id="3" creationId="{33E8A40A-0195-4B3A-81F2-8B76B68F974F}"/>
          </ac:spMkLst>
        </pc:spChg>
        <pc:spChg chg="mod">
          <ac:chgData name="Dami Kuye" userId="d24d2e52-cb07-4a4a-84cd-9e0c21fddce2" providerId="ADAL" clId="{C2F97C6A-CEB9-428F-A6DD-8B69E9A6A866}" dt="2023-07-17T10:43:41.707" v="23965" actId="313"/>
          <ac:spMkLst>
            <pc:docMk/>
            <pc:sldMk cId="1769729422" sldId="3857"/>
            <ac:spMk id="4" creationId="{A84DACD0-2773-4975-A2FE-3BD5764E1F61}"/>
          </ac:spMkLst>
        </pc:spChg>
        <pc:spChg chg="add mod">
          <ac:chgData name="Dami Kuye" userId="d24d2e52-cb07-4a4a-84cd-9e0c21fddce2" providerId="ADAL" clId="{C2F97C6A-CEB9-428F-A6DD-8B69E9A6A866}" dt="2023-07-17T10:31:01.530" v="23964" actId="14100"/>
          <ac:spMkLst>
            <pc:docMk/>
            <pc:sldMk cId="1769729422" sldId="3857"/>
            <ac:spMk id="5" creationId="{E413D046-9879-FE98-ECA5-53CE87D94C68}"/>
          </ac:spMkLst>
        </pc:spChg>
        <pc:spChg chg="del">
          <ac:chgData name="Dami Kuye" userId="d24d2e52-cb07-4a4a-84cd-9e0c21fddce2" providerId="ADAL" clId="{C2F97C6A-CEB9-428F-A6DD-8B69E9A6A866}" dt="2023-07-04T17:36:13.985" v="12103" actId="478"/>
          <ac:spMkLst>
            <pc:docMk/>
            <pc:sldMk cId="1769729422" sldId="3857"/>
            <ac:spMk id="6" creationId="{E9EF29FA-2BB7-170C-19F3-9A44503F819A}"/>
          </ac:spMkLst>
        </pc:spChg>
        <pc:spChg chg="mod">
          <ac:chgData name="Dami Kuye" userId="d24d2e52-cb07-4a4a-84cd-9e0c21fddce2" providerId="ADAL" clId="{C2F97C6A-CEB9-428F-A6DD-8B69E9A6A866}" dt="2023-07-04T17:39:37.525" v="12126" actId="20577"/>
          <ac:spMkLst>
            <pc:docMk/>
            <pc:sldMk cId="1769729422" sldId="3857"/>
            <ac:spMk id="7" creationId="{1FDC3F2B-9CE8-D92A-DB57-C76F188F81E5}"/>
          </ac:spMkLst>
        </pc:spChg>
        <pc:spChg chg="mod">
          <ac:chgData name="Dami Kuye" userId="d24d2e52-cb07-4a4a-84cd-9e0c21fddce2" providerId="ADAL" clId="{C2F97C6A-CEB9-428F-A6DD-8B69E9A6A866}" dt="2023-07-04T17:38:17.992" v="12111" actId="20577"/>
          <ac:spMkLst>
            <pc:docMk/>
            <pc:sldMk cId="1769729422" sldId="3857"/>
            <ac:spMk id="11" creationId="{B81EFD23-11F6-9A3B-5D87-5B37E30C78FE}"/>
          </ac:spMkLst>
        </pc:spChg>
        <pc:spChg chg="del">
          <ac:chgData name="Dami Kuye" userId="d24d2e52-cb07-4a4a-84cd-9e0c21fddce2" providerId="ADAL" clId="{C2F97C6A-CEB9-428F-A6DD-8B69E9A6A866}" dt="2023-07-04T17:36:27.295" v="12106" actId="478"/>
          <ac:spMkLst>
            <pc:docMk/>
            <pc:sldMk cId="1769729422" sldId="3857"/>
            <ac:spMk id="12" creationId="{06BBA3B4-7897-E37A-278A-6A01CFA62966}"/>
          </ac:spMkLst>
        </pc:spChg>
        <pc:spChg chg="del">
          <ac:chgData name="Dami Kuye" userId="d24d2e52-cb07-4a4a-84cd-9e0c21fddce2" providerId="ADAL" clId="{C2F97C6A-CEB9-428F-A6DD-8B69E9A6A866}" dt="2023-07-04T17:36:29.913" v="12107" actId="478"/>
          <ac:spMkLst>
            <pc:docMk/>
            <pc:sldMk cId="1769729422" sldId="3857"/>
            <ac:spMk id="13" creationId="{73F460A4-E358-F03B-6FA2-D2099E2CB167}"/>
          </ac:spMkLst>
        </pc:spChg>
        <pc:picChg chg="del">
          <ac:chgData name="Dami Kuye" userId="d24d2e52-cb07-4a4a-84cd-9e0c21fddce2" providerId="ADAL" clId="{C2F97C6A-CEB9-428F-A6DD-8B69E9A6A866}" dt="2023-07-04T17:40:18.910" v="12170" actId="478"/>
          <ac:picMkLst>
            <pc:docMk/>
            <pc:sldMk cId="1769729422" sldId="3857"/>
            <ac:picMk id="8" creationId="{74055983-95DB-065A-4A20-4E5568791E4D}"/>
          </ac:picMkLst>
        </pc:picChg>
        <pc:picChg chg="del">
          <ac:chgData name="Dami Kuye" userId="d24d2e52-cb07-4a4a-84cd-9e0c21fddce2" providerId="ADAL" clId="{C2F97C6A-CEB9-428F-A6DD-8B69E9A6A866}" dt="2023-07-04T17:40:20.636" v="12171" actId="478"/>
          <ac:picMkLst>
            <pc:docMk/>
            <pc:sldMk cId="1769729422" sldId="3857"/>
            <ac:picMk id="9" creationId="{248A9861-DCF7-B562-4DA8-B82BCF075945}"/>
          </ac:picMkLst>
        </pc:picChg>
        <pc:picChg chg="mod">
          <ac:chgData name="Dami Kuye" userId="d24d2e52-cb07-4a4a-84cd-9e0c21fddce2" providerId="ADAL" clId="{C2F97C6A-CEB9-428F-A6DD-8B69E9A6A866}" dt="2023-07-17T10:28:42.334" v="23949" actId="1076"/>
          <ac:picMkLst>
            <pc:docMk/>
            <pc:sldMk cId="1769729422" sldId="3857"/>
            <ac:picMk id="10" creationId="{A58B9A67-3B66-3CA2-9628-7C3738137D6F}"/>
          </ac:picMkLst>
        </pc:picChg>
        <pc:picChg chg="del mod">
          <ac:chgData name="Dami Kuye" userId="d24d2e52-cb07-4a4a-84cd-9e0c21fddce2" providerId="ADAL" clId="{C2F97C6A-CEB9-428F-A6DD-8B69E9A6A866}" dt="2023-07-04T17:36:22.940" v="12105" actId="478"/>
          <ac:picMkLst>
            <pc:docMk/>
            <pc:sldMk cId="1769729422" sldId="3857"/>
            <ac:picMk id="8194" creationId="{A81A7E5B-72C4-9456-7101-AFA5E896F1DE}"/>
          </ac:picMkLst>
        </pc:picChg>
        <pc:picChg chg="add mod">
          <ac:chgData name="Dami Kuye" userId="d24d2e52-cb07-4a4a-84cd-9e0c21fddce2" providerId="ADAL" clId="{C2F97C6A-CEB9-428F-A6DD-8B69E9A6A866}" dt="2023-07-17T10:30:46.471" v="23961" actId="1076"/>
          <ac:picMkLst>
            <pc:docMk/>
            <pc:sldMk cId="1769729422" sldId="3857"/>
            <ac:picMk id="22530" creationId="{CD276520-CABF-15F0-13C7-6395ADBB7F56}"/>
          </ac:picMkLst>
        </pc:picChg>
      </pc:sldChg>
      <pc:sldChg chg="modSp add mod ord">
        <pc:chgData name="Dami Kuye" userId="d24d2e52-cb07-4a4a-84cd-9e0c21fddce2" providerId="ADAL" clId="{C2F97C6A-CEB9-428F-A6DD-8B69E9A6A866}" dt="2023-07-05T15:12:06.665" v="12909" actId="20577"/>
        <pc:sldMkLst>
          <pc:docMk/>
          <pc:sldMk cId="4092755084" sldId="3858"/>
        </pc:sldMkLst>
        <pc:spChg chg="mod">
          <ac:chgData name="Dami Kuye" userId="d24d2e52-cb07-4a4a-84cd-9e0c21fddce2" providerId="ADAL" clId="{C2F97C6A-CEB9-428F-A6DD-8B69E9A6A866}" dt="2023-07-05T15:12:06.665" v="12909" actId="20577"/>
          <ac:spMkLst>
            <pc:docMk/>
            <pc:sldMk cId="4092755084" sldId="3858"/>
            <ac:spMk id="2" creationId="{1EFC037F-9B04-45A9-8AE6-A8517884947F}"/>
          </ac:spMkLst>
        </pc:spChg>
      </pc:sldChg>
      <pc:sldChg chg="addSp delSp modSp add mod ord">
        <pc:chgData name="Dami Kuye" userId="d24d2e52-cb07-4a4a-84cd-9e0c21fddce2" providerId="ADAL" clId="{C2F97C6A-CEB9-428F-A6DD-8B69E9A6A866}" dt="2023-07-13T22:32:12.104" v="20151" actId="1076"/>
        <pc:sldMkLst>
          <pc:docMk/>
          <pc:sldMk cId="3840514486" sldId="3859"/>
        </pc:sldMkLst>
        <pc:spChg chg="mod">
          <ac:chgData name="Dami Kuye" userId="d24d2e52-cb07-4a4a-84cd-9e0c21fddce2" providerId="ADAL" clId="{C2F97C6A-CEB9-428F-A6DD-8B69E9A6A866}" dt="2023-07-05T15:13:08.415" v="12967" actId="14100"/>
          <ac:spMkLst>
            <pc:docMk/>
            <pc:sldMk cId="3840514486" sldId="3859"/>
            <ac:spMk id="2" creationId="{1D46624E-1256-4074-A302-8EFDA23D77BF}"/>
          </ac:spMkLst>
        </pc:spChg>
        <pc:spChg chg="mod">
          <ac:chgData name="Dami Kuye" userId="d24d2e52-cb07-4a4a-84cd-9e0c21fddce2" providerId="ADAL" clId="{C2F97C6A-CEB9-428F-A6DD-8B69E9A6A866}" dt="2023-07-11T17:35:09.008" v="17863" actId="1076"/>
          <ac:spMkLst>
            <pc:docMk/>
            <pc:sldMk cId="3840514486" sldId="3859"/>
            <ac:spMk id="3" creationId="{33E8A40A-0195-4B3A-81F2-8B76B68F974F}"/>
          </ac:spMkLst>
        </pc:spChg>
        <pc:spChg chg="mod">
          <ac:chgData name="Dami Kuye" userId="d24d2e52-cb07-4a4a-84cd-9e0c21fddce2" providerId="ADAL" clId="{C2F97C6A-CEB9-428F-A6DD-8B69E9A6A866}" dt="2023-07-11T17:35:03.901" v="17862" actId="1076"/>
          <ac:spMkLst>
            <pc:docMk/>
            <pc:sldMk cId="3840514486" sldId="3859"/>
            <ac:spMk id="4" creationId="{A84DACD0-2773-4975-A2FE-3BD5764E1F61}"/>
          </ac:spMkLst>
        </pc:spChg>
        <pc:spChg chg="add del mod">
          <ac:chgData name="Dami Kuye" userId="d24d2e52-cb07-4a4a-84cd-9e0c21fddce2" providerId="ADAL" clId="{C2F97C6A-CEB9-428F-A6DD-8B69E9A6A866}" dt="2023-07-07T12:47:37.394" v="16195" actId="478"/>
          <ac:spMkLst>
            <pc:docMk/>
            <pc:sldMk cId="3840514486" sldId="3859"/>
            <ac:spMk id="5" creationId="{1224EC62-CFE7-40C0-DB5A-D7C26150C769}"/>
          </ac:spMkLst>
        </pc:spChg>
        <pc:spChg chg="mod">
          <ac:chgData name="Dami Kuye" userId="d24d2e52-cb07-4a4a-84cd-9e0c21fddce2" providerId="ADAL" clId="{C2F97C6A-CEB9-428F-A6DD-8B69E9A6A866}" dt="2023-07-11T17:34:50.339" v="17860" actId="1076"/>
          <ac:spMkLst>
            <pc:docMk/>
            <pc:sldMk cId="3840514486" sldId="3859"/>
            <ac:spMk id="7" creationId="{1FDC3F2B-9CE8-D92A-DB57-C76F188F81E5}"/>
          </ac:spMkLst>
        </pc:spChg>
        <pc:spChg chg="mod">
          <ac:chgData name="Dami Kuye" userId="d24d2e52-cb07-4a4a-84cd-9e0c21fddce2" providerId="ADAL" clId="{C2F97C6A-CEB9-428F-A6DD-8B69E9A6A866}" dt="2023-07-11T17:35:14.665" v="17864" actId="1076"/>
          <ac:spMkLst>
            <pc:docMk/>
            <pc:sldMk cId="3840514486" sldId="3859"/>
            <ac:spMk id="11" creationId="{B81EFD23-11F6-9A3B-5D87-5B37E30C78FE}"/>
          </ac:spMkLst>
        </pc:spChg>
        <pc:picChg chg="add mod">
          <ac:chgData name="Dami Kuye" userId="d24d2e52-cb07-4a4a-84cd-9e0c21fddce2" providerId="ADAL" clId="{C2F97C6A-CEB9-428F-A6DD-8B69E9A6A866}" dt="2023-07-13T22:32:12.104" v="20151" actId="1076"/>
          <ac:picMkLst>
            <pc:docMk/>
            <pc:sldMk cId="3840514486" sldId="3859"/>
            <ac:picMk id="6" creationId="{3A09317F-FFF4-B014-FC0C-363DF95C6D6F}"/>
          </ac:picMkLst>
        </pc:picChg>
        <pc:picChg chg="mod">
          <ac:chgData name="Dami Kuye" userId="d24d2e52-cb07-4a4a-84cd-9e0c21fddce2" providerId="ADAL" clId="{C2F97C6A-CEB9-428F-A6DD-8B69E9A6A866}" dt="2023-07-11T17:33:11.789" v="17846" actId="1076"/>
          <ac:picMkLst>
            <pc:docMk/>
            <pc:sldMk cId="3840514486" sldId="3859"/>
            <ac:picMk id="10" creationId="{A58B9A67-3B66-3CA2-9628-7C3738137D6F}"/>
          </ac:picMkLst>
        </pc:picChg>
      </pc:sldChg>
      <pc:sldChg chg="modSp add mod ord">
        <pc:chgData name="Dami Kuye" userId="d24d2e52-cb07-4a4a-84cd-9e0c21fddce2" providerId="ADAL" clId="{C2F97C6A-CEB9-428F-A6DD-8B69E9A6A866}" dt="2023-07-06T20:40:07.448" v="13090" actId="20577"/>
        <pc:sldMkLst>
          <pc:docMk/>
          <pc:sldMk cId="1592800536" sldId="3860"/>
        </pc:sldMkLst>
        <pc:spChg chg="mod">
          <ac:chgData name="Dami Kuye" userId="d24d2e52-cb07-4a4a-84cd-9e0c21fddce2" providerId="ADAL" clId="{C2F97C6A-CEB9-428F-A6DD-8B69E9A6A866}" dt="2023-07-06T20:40:07.448" v="13090" actId="20577"/>
          <ac:spMkLst>
            <pc:docMk/>
            <pc:sldMk cId="1592800536" sldId="3860"/>
            <ac:spMk id="2" creationId="{1EFC037F-9B04-45A9-8AE6-A8517884947F}"/>
          </ac:spMkLst>
        </pc:spChg>
      </pc:sldChg>
      <pc:sldChg chg="addSp modSp add mod ord">
        <pc:chgData name="Dami Kuye" userId="d24d2e52-cb07-4a4a-84cd-9e0c21fddce2" providerId="ADAL" clId="{C2F97C6A-CEB9-428F-A6DD-8B69E9A6A866}" dt="2023-07-13T22:32:29.266" v="20153" actId="1076"/>
        <pc:sldMkLst>
          <pc:docMk/>
          <pc:sldMk cId="1167613238" sldId="3861"/>
        </pc:sldMkLst>
        <pc:spChg chg="mod">
          <ac:chgData name="Dami Kuye" userId="d24d2e52-cb07-4a4a-84cd-9e0c21fddce2" providerId="ADAL" clId="{C2F97C6A-CEB9-428F-A6DD-8B69E9A6A866}" dt="2023-07-06T20:40:49.894" v="13130" actId="20577"/>
          <ac:spMkLst>
            <pc:docMk/>
            <pc:sldMk cId="1167613238" sldId="3861"/>
            <ac:spMk id="2" creationId="{1D46624E-1256-4074-A302-8EFDA23D77BF}"/>
          </ac:spMkLst>
        </pc:spChg>
        <pc:spChg chg="mod">
          <ac:chgData name="Dami Kuye" userId="d24d2e52-cb07-4a4a-84cd-9e0c21fddce2" providerId="ADAL" clId="{C2F97C6A-CEB9-428F-A6DD-8B69E9A6A866}" dt="2023-07-06T20:41:30.828" v="13174" actId="20577"/>
          <ac:spMkLst>
            <pc:docMk/>
            <pc:sldMk cId="1167613238" sldId="3861"/>
            <ac:spMk id="3" creationId="{33E8A40A-0195-4B3A-81F2-8B76B68F974F}"/>
          </ac:spMkLst>
        </pc:spChg>
        <pc:spChg chg="mod">
          <ac:chgData name="Dami Kuye" userId="d24d2e52-cb07-4a4a-84cd-9e0c21fddce2" providerId="ADAL" clId="{C2F97C6A-CEB9-428F-A6DD-8B69E9A6A866}" dt="2023-07-06T20:53:17.974" v="13499" actId="20577"/>
          <ac:spMkLst>
            <pc:docMk/>
            <pc:sldMk cId="1167613238" sldId="3861"/>
            <ac:spMk id="4" creationId="{A84DACD0-2773-4975-A2FE-3BD5764E1F61}"/>
          </ac:spMkLst>
        </pc:spChg>
        <pc:spChg chg="add mod">
          <ac:chgData name="Dami Kuye" userId="d24d2e52-cb07-4a4a-84cd-9e0c21fddce2" providerId="ADAL" clId="{C2F97C6A-CEB9-428F-A6DD-8B69E9A6A866}" dt="2023-07-06T21:12:00.693" v="14281" actId="1076"/>
          <ac:spMkLst>
            <pc:docMk/>
            <pc:sldMk cId="1167613238" sldId="3861"/>
            <ac:spMk id="5" creationId="{594F5E06-C4E8-0A3A-E28C-A38442198B3D}"/>
          </ac:spMkLst>
        </pc:spChg>
        <pc:spChg chg="mod">
          <ac:chgData name="Dami Kuye" userId="d24d2e52-cb07-4a4a-84cd-9e0c21fddce2" providerId="ADAL" clId="{C2F97C6A-CEB9-428F-A6DD-8B69E9A6A866}" dt="2023-07-06T20:44:07.769" v="13216" actId="1076"/>
          <ac:spMkLst>
            <pc:docMk/>
            <pc:sldMk cId="1167613238" sldId="3861"/>
            <ac:spMk id="7" creationId="{1FDC3F2B-9CE8-D92A-DB57-C76F188F81E5}"/>
          </ac:spMkLst>
        </pc:spChg>
        <pc:spChg chg="mod">
          <ac:chgData name="Dami Kuye" userId="d24d2e52-cb07-4a4a-84cd-9e0c21fddce2" providerId="ADAL" clId="{C2F97C6A-CEB9-428F-A6DD-8B69E9A6A866}" dt="2023-07-06T20:44:12.001" v="13217" actId="1076"/>
          <ac:spMkLst>
            <pc:docMk/>
            <pc:sldMk cId="1167613238" sldId="3861"/>
            <ac:spMk id="11" creationId="{B81EFD23-11F6-9A3B-5D87-5B37E30C78FE}"/>
          </ac:spMkLst>
        </pc:spChg>
        <pc:picChg chg="add mod">
          <ac:chgData name="Dami Kuye" userId="d24d2e52-cb07-4a4a-84cd-9e0c21fddce2" providerId="ADAL" clId="{C2F97C6A-CEB9-428F-A6DD-8B69E9A6A866}" dt="2023-07-13T22:32:29.266" v="20153" actId="1076"/>
          <ac:picMkLst>
            <pc:docMk/>
            <pc:sldMk cId="1167613238" sldId="3861"/>
            <ac:picMk id="6" creationId="{39C14C41-F8F2-1ED4-8AEE-B716346240E1}"/>
          </ac:picMkLst>
        </pc:picChg>
        <pc:picChg chg="mod">
          <ac:chgData name="Dami Kuye" userId="d24d2e52-cb07-4a4a-84cd-9e0c21fddce2" providerId="ADAL" clId="{C2F97C6A-CEB9-428F-A6DD-8B69E9A6A866}" dt="2023-07-06T20:56:45.089" v="13500" actId="1076"/>
          <ac:picMkLst>
            <pc:docMk/>
            <pc:sldMk cId="1167613238" sldId="3861"/>
            <ac:picMk id="10" creationId="{A58B9A67-3B66-3CA2-9628-7C3738137D6F}"/>
          </ac:picMkLst>
        </pc:picChg>
      </pc:sldChg>
      <pc:sldChg chg="modSp add mod ord">
        <pc:chgData name="Dami Kuye" userId="d24d2e52-cb07-4a4a-84cd-9e0c21fddce2" providerId="ADAL" clId="{C2F97C6A-CEB9-428F-A6DD-8B69E9A6A866}" dt="2023-07-06T20:57:58.922" v="13521" actId="1076"/>
        <pc:sldMkLst>
          <pc:docMk/>
          <pc:sldMk cId="2768772337" sldId="3862"/>
        </pc:sldMkLst>
        <pc:spChg chg="mod">
          <ac:chgData name="Dami Kuye" userId="d24d2e52-cb07-4a4a-84cd-9e0c21fddce2" providerId="ADAL" clId="{C2F97C6A-CEB9-428F-A6DD-8B69E9A6A866}" dt="2023-07-06T20:57:58.922" v="13521" actId="1076"/>
          <ac:spMkLst>
            <pc:docMk/>
            <pc:sldMk cId="2768772337" sldId="3862"/>
            <ac:spMk id="2" creationId="{1EFC037F-9B04-45A9-8AE6-A8517884947F}"/>
          </ac:spMkLst>
        </pc:spChg>
      </pc:sldChg>
      <pc:sldChg chg="addSp delSp modSp add mod ord">
        <pc:chgData name="Dami Kuye" userId="d24d2e52-cb07-4a4a-84cd-9e0c21fddce2" providerId="ADAL" clId="{C2F97C6A-CEB9-428F-A6DD-8B69E9A6A866}" dt="2023-07-13T22:32:54.060" v="20155" actId="1076"/>
        <pc:sldMkLst>
          <pc:docMk/>
          <pc:sldMk cId="2110206202" sldId="3863"/>
        </pc:sldMkLst>
        <pc:spChg chg="mod">
          <ac:chgData name="Dami Kuye" userId="d24d2e52-cb07-4a4a-84cd-9e0c21fddce2" providerId="ADAL" clId="{C2F97C6A-CEB9-428F-A6DD-8B69E9A6A866}" dt="2023-07-06T20:59:10.596" v="13578" actId="20577"/>
          <ac:spMkLst>
            <pc:docMk/>
            <pc:sldMk cId="2110206202" sldId="3863"/>
            <ac:spMk id="2" creationId="{1D46624E-1256-4074-A302-8EFDA23D77BF}"/>
          </ac:spMkLst>
        </pc:spChg>
        <pc:spChg chg="mod">
          <ac:chgData name="Dami Kuye" userId="d24d2e52-cb07-4a4a-84cd-9e0c21fddce2" providerId="ADAL" clId="{C2F97C6A-CEB9-428F-A6DD-8B69E9A6A866}" dt="2023-07-06T20:59:30.742" v="13623" actId="20577"/>
          <ac:spMkLst>
            <pc:docMk/>
            <pc:sldMk cId="2110206202" sldId="3863"/>
            <ac:spMk id="3" creationId="{33E8A40A-0195-4B3A-81F2-8B76B68F974F}"/>
          </ac:spMkLst>
        </pc:spChg>
        <pc:spChg chg="mod">
          <ac:chgData name="Dami Kuye" userId="d24d2e52-cb07-4a4a-84cd-9e0c21fddce2" providerId="ADAL" clId="{C2F97C6A-CEB9-428F-A6DD-8B69E9A6A866}" dt="2023-07-06T21:04:48.861" v="14012" actId="20577"/>
          <ac:spMkLst>
            <pc:docMk/>
            <pc:sldMk cId="2110206202" sldId="3863"/>
            <ac:spMk id="4" creationId="{A84DACD0-2773-4975-A2FE-3BD5764E1F61}"/>
          </ac:spMkLst>
        </pc:spChg>
        <pc:spChg chg="add mod">
          <ac:chgData name="Dami Kuye" userId="d24d2e52-cb07-4a4a-84cd-9e0c21fddce2" providerId="ADAL" clId="{C2F97C6A-CEB9-428F-A6DD-8B69E9A6A866}" dt="2023-07-06T21:10:58.086" v="14272" actId="1076"/>
          <ac:spMkLst>
            <pc:docMk/>
            <pc:sldMk cId="2110206202" sldId="3863"/>
            <ac:spMk id="5" creationId="{354CA919-C811-77D2-4FA4-9B54E622EF6B}"/>
          </ac:spMkLst>
        </pc:spChg>
        <pc:spChg chg="add del mod">
          <ac:chgData name="Dami Kuye" userId="d24d2e52-cb07-4a4a-84cd-9e0c21fddce2" providerId="ADAL" clId="{C2F97C6A-CEB9-428F-A6DD-8B69E9A6A866}" dt="2023-07-06T21:10:40.974" v="14264" actId="478"/>
          <ac:spMkLst>
            <pc:docMk/>
            <pc:sldMk cId="2110206202" sldId="3863"/>
            <ac:spMk id="6" creationId="{2B1ACEAF-2694-4EDC-8F63-794005F0B893}"/>
          </ac:spMkLst>
        </pc:spChg>
        <pc:spChg chg="mod">
          <ac:chgData name="Dami Kuye" userId="d24d2e52-cb07-4a4a-84cd-9e0c21fddce2" providerId="ADAL" clId="{C2F97C6A-CEB9-428F-A6DD-8B69E9A6A866}" dt="2023-07-06T21:07:49.327" v="14258" actId="20577"/>
          <ac:spMkLst>
            <pc:docMk/>
            <pc:sldMk cId="2110206202" sldId="3863"/>
            <ac:spMk id="7" creationId="{1FDC3F2B-9CE8-D92A-DB57-C76F188F81E5}"/>
          </ac:spMkLst>
        </pc:spChg>
        <pc:picChg chg="add mod">
          <ac:chgData name="Dami Kuye" userId="d24d2e52-cb07-4a4a-84cd-9e0c21fddce2" providerId="ADAL" clId="{C2F97C6A-CEB9-428F-A6DD-8B69E9A6A866}" dt="2023-07-13T22:32:54.060" v="20155" actId="1076"/>
          <ac:picMkLst>
            <pc:docMk/>
            <pc:sldMk cId="2110206202" sldId="3863"/>
            <ac:picMk id="8" creationId="{4CED6A6D-53B8-7EA7-8A28-73BD14271933}"/>
          </ac:picMkLst>
        </pc:picChg>
        <pc:picChg chg="mod">
          <ac:chgData name="Dami Kuye" userId="d24d2e52-cb07-4a4a-84cd-9e0c21fddce2" providerId="ADAL" clId="{C2F97C6A-CEB9-428F-A6DD-8B69E9A6A866}" dt="2023-07-07T12:43:47.147" v="16151" actId="1076"/>
          <ac:picMkLst>
            <pc:docMk/>
            <pc:sldMk cId="2110206202" sldId="3863"/>
            <ac:picMk id="10" creationId="{A58B9A67-3B66-3CA2-9628-7C3738137D6F}"/>
          </ac:picMkLst>
        </pc:picChg>
      </pc:sldChg>
      <pc:sldChg chg="addSp delSp modSp add mod modNotesTx">
        <pc:chgData name="Dami Kuye" userId="d24d2e52-cb07-4a4a-84cd-9e0c21fddce2" providerId="ADAL" clId="{C2F97C6A-CEB9-428F-A6DD-8B69E9A6A866}" dt="2023-07-13T22:33:32.311" v="20164" actId="1076"/>
        <pc:sldMkLst>
          <pc:docMk/>
          <pc:sldMk cId="3839977723" sldId="3864"/>
        </pc:sldMkLst>
        <pc:spChg chg="mod">
          <ac:chgData name="Dami Kuye" userId="d24d2e52-cb07-4a4a-84cd-9e0c21fddce2" providerId="ADAL" clId="{C2F97C6A-CEB9-428F-A6DD-8B69E9A6A866}" dt="2023-07-06T21:13:01.610" v="14314" actId="20577"/>
          <ac:spMkLst>
            <pc:docMk/>
            <pc:sldMk cId="3839977723" sldId="3864"/>
            <ac:spMk id="2" creationId="{1D46624E-1256-4074-A302-8EFDA23D77BF}"/>
          </ac:spMkLst>
        </pc:spChg>
        <pc:spChg chg="mod">
          <ac:chgData name="Dami Kuye" userId="d24d2e52-cb07-4a4a-84cd-9e0c21fddce2" providerId="ADAL" clId="{C2F97C6A-CEB9-428F-A6DD-8B69E9A6A866}" dt="2023-07-06T21:13:16.623" v="14357" actId="20577"/>
          <ac:spMkLst>
            <pc:docMk/>
            <pc:sldMk cId="3839977723" sldId="3864"/>
            <ac:spMk id="3" creationId="{33E8A40A-0195-4B3A-81F2-8B76B68F974F}"/>
          </ac:spMkLst>
        </pc:spChg>
        <pc:spChg chg="mod">
          <ac:chgData name="Dami Kuye" userId="d24d2e52-cb07-4a4a-84cd-9e0c21fddce2" providerId="ADAL" clId="{C2F97C6A-CEB9-428F-A6DD-8B69E9A6A866}" dt="2023-07-06T21:17:48.206" v="14475" actId="20577"/>
          <ac:spMkLst>
            <pc:docMk/>
            <pc:sldMk cId="3839977723" sldId="3864"/>
            <ac:spMk id="4" creationId="{A84DACD0-2773-4975-A2FE-3BD5764E1F61}"/>
          </ac:spMkLst>
        </pc:spChg>
        <pc:spChg chg="del">
          <ac:chgData name="Dami Kuye" userId="d24d2e52-cb07-4a4a-84cd-9e0c21fddce2" providerId="ADAL" clId="{C2F97C6A-CEB9-428F-A6DD-8B69E9A6A866}" dt="2023-07-06T21:23:21.302" v="14516" actId="478"/>
          <ac:spMkLst>
            <pc:docMk/>
            <pc:sldMk cId="3839977723" sldId="3864"/>
            <ac:spMk id="5" creationId="{354CA919-C811-77D2-4FA4-9B54E622EF6B}"/>
          </ac:spMkLst>
        </pc:spChg>
        <pc:spChg chg="add mod">
          <ac:chgData name="Dami Kuye" userId="d24d2e52-cb07-4a4a-84cd-9e0c21fddce2" providerId="ADAL" clId="{C2F97C6A-CEB9-428F-A6DD-8B69E9A6A866}" dt="2023-07-13T22:33:26.158" v="20162" actId="1076"/>
          <ac:spMkLst>
            <pc:docMk/>
            <pc:sldMk cId="3839977723" sldId="3864"/>
            <ac:spMk id="6" creationId="{E390EC1A-1254-FB16-8AAC-89039307BD0F}"/>
          </ac:spMkLst>
        </pc:spChg>
        <pc:spChg chg="mod">
          <ac:chgData name="Dami Kuye" userId="d24d2e52-cb07-4a4a-84cd-9e0c21fddce2" providerId="ADAL" clId="{C2F97C6A-CEB9-428F-A6DD-8B69E9A6A866}" dt="2023-07-13T22:33:20.017" v="20161" actId="1076"/>
          <ac:spMkLst>
            <pc:docMk/>
            <pc:sldMk cId="3839977723" sldId="3864"/>
            <ac:spMk id="7" creationId="{1FDC3F2B-9CE8-D92A-DB57-C76F188F81E5}"/>
          </ac:spMkLst>
        </pc:spChg>
        <pc:spChg chg="mod">
          <ac:chgData name="Dami Kuye" userId="d24d2e52-cb07-4a4a-84cd-9e0c21fddce2" providerId="ADAL" clId="{C2F97C6A-CEB9-428F-A6DD-8B69E9A6A866}" dt="2023-07-06T21:25:51.388" v="14587" actId="20577"/>
          <ac:spMkLst>
            <pc:docMk/>
            <pc:sldMk cId="3839977723" sldId="3864"/>
            <ac:spMk id="11" creationId="{B81EFD23-11F6-9A3B-5D87-5B37E30C78FE}"/>
          </ac:spMkLst>
        </pc:spChg>
        <pc:picChg chg="add mod">
          <ac:chgData name="Dami Kuye" userId="d24d2e52-cb07-4a4a-84cd-9e0c21fddce2" providerId="ADAL" clId="{C2F97C6A-CEB9-428F-A6DD-8B69E9A6A866}" dt="2023-07-13T22:33:32.311" v="20164" actId="1076"/>
          <ac:picMkLst>
            <pc:docMk/>
            <pc:sldMk cId="3839977723" sldId="3864"/>
            <ac:picMk id="8" creationId="{9557265D-BB0A-B3E2-F78B-8C273293B3C7}"/>
          </ac:picMkLst>
        </pc:picChg>
        <pc:picChg chg="mod">
          <ac:chgData name="Dami Kuye" userId="d24d2e52-cb07-4a4a-84cd-9e0c21fddce2" providerId="ADAL" clId="{C2F97C6A-CEB9-428F-A6DD-8B69E9A6A866}" dt="2023-07-13T22:33:29.487" v="20163" actId="1076"/>
          <ac:picMkLst>
            <pc:docMk/>
            <pc:sldMk cId="3839977723" sldId="3864"/>
            <ac:picMk id="10" creationId="{A58B9A67-3B66-3CA2-9628-7C3738137D6F}"/>
          </ac:picMkLst>
        </pc:picChg>
      </pc:sldChg>
      <pc:sldChg chg="modSp add mod ord">
        <pc:chgData name="Dami Kuye" userId="d24d2e52-cb07-4a4a-84cd-9e0c21fddce2" providerId="ADAL" clId="{C2F97C6A-CEB9-428F-A6DD-8B69E9A6A866}" dt="2023-07-06T21:26:33.240" v="14642" actId="20577"/>
        <pc:sldMkLst>
          <pc:docMk/>
          <pc:sldMk cId="2865769998" sldId="3865"/>
        </pc:sldMkLst>
        <pc:spChg chg="mod">
          <ac:chgData name="Dami Kuye" userId="d24d2e52-cb07-4a4a-84cd-9e0c21fddce2" providerId="ADAL" clId="{C2F97C6A-CEB9-428F-A6DD-8B69E9A6A866}" dt="2023-07-06T21:26:33.240" v="14642" actId="20577"/>
          <ac:spMkLst>
            <pc:docMk/>
            <pc:sldMk cId="2865769998" sldId="3865"/>
            <ac:spMk id="2" creationId="{1EFC037F-9B04-45A9-8AE6-A8517884947F}"/>
          </ac:spMkLst>
        </pc:spChg>
      </pc:sldChg>
      <pc:sldChg chg="addSp delSp modSp add mod ord modNotesTx">
        <pc:chgData name="Dami Kuye" userId="d24d2e52-cb07-4a4a-84cd-9e0c21fddce2" providerId="ADAL" clId="{C2F97C6A-CEB9-428F-A6DD-8B69E9A6A866}" dt="2023-07-07T12:03:40.024" v="15500" actId="404"/>
        <pc:sldMkLst>
          <pc:docMk/>
          <pc:sldMk cId="3407882007" sldId="3866"/>
        </pc:sldMkLst>
        <pc:spChg chg="mod">
          <ac:chgData name="Dami Kuye" userId="d24d2e52-cb07-4a4a-84cd-9e0c21fddce2" providerId="ADAL" clId="{C2F97C6A-CEB9-428F-A6DD-8B69E9A6A866}" dt="2023-07-06T21:27:43.535" v="14733" actId="20577"/>
          <ac:spMkLst>
            <pc:docMk/>
            <pc:sldMk cId="3407882007" sldId="3866"/>
            <ac:spMk id="2" creationId="{1D46624E-1256-4074-A302-8EFDA23D77BF}"/>
          </ac:spMkLst>
        </pc:spChg>
        <pc:spChg chg="mod">
          <ac:chgData name="Dami Kuye" userId="d24d2e52-cb07-4a4a-84cd-9e0c21fddce2" providerId="ADAL" clId="{C2F97C6A-CEB9-428F-A6DD-8B69E9A6A866}" dt="2023-07-07T11:56:18.699" v="15363" actId="1076"/>
          <ac:spMkLst>
            <pc:docMk/>
            <pc:sldMk cId="3407882007" sldId="3866"/>
            <ac:spMk id="3" creationId="{33E8A40A-0195-4B3A-81F2-8B76B68F974F}"/>
          </ac:spMkLst>
        </pc:spChg>
        <pc:spChg chg="mod">
          <ac:chgData name="Dami Kuye" userId="d24d2e52-cb07-4a4a-84cd-9e0c21fddce2" providerId="ADAL" clId="{C2F97C6A-CEB9-428F-A6DD-8B69E9A6A866}" dt="2023-07-07T11:56:21.284" v="15364" actId="1076"/>
          <ac:spMkLst>
            <pc:docMk/>
            <pc:sldMk cId="3407882007" sldId="3866"/>
            <ac:spMk id="4" creationId="{A84DACD0-2773-4975-A2FE-3BD5764E1F61}"/>
          </ac:spMkLst>
        </pc:spChg>
        <pc:spChg chg="del">
          <ac:chgData name="Dami Kuye" userId="d24d2e52-cb07-4a4a-84cd-9e0c21fddce2" providerId="ADAL" clId="{C2F97C6A-CEB9-428F-A6DD-8B69E9A6A866}" dt="2023-07-07T11:29:55.004" v="14777" actId="478"/>
          <ac:spMkLst>
            <pc:docMk/>
            <pc:sldMk cId="3407882007" sldId="3866"/>
            <ac:spMk id="5" creationId="{354CA919-C811-77D2-4FA4-9B54E622EF6B}"/>
          </ac:spMkLst>
        </pc:spChg>
        <pc:spChg chg="mod">
          <ac:chgData name="Dami Kuye" userId="d24d2e52-cb07-4a4a-84cd-9e0c21fddce2" providerId="ADAL" clId="{C2F97C6A-CEB9-428F-A6DD-8B69E9A6A866}" dt="2023-07-07T11:58:46.612" v="15386" actId="1076"/>
          <ac:spMkLst>
            <pc:docMk/>
            <pc:sldMk cId="3407882007" sldId="3866"/>
            <ac:spMk id="7" creationId="{1FDC3F2B-9CE8-D92A-DB57-C76F188F81E5}"/>
          </ac:spMkLst>
        </pc:spChg>
        <pc:spChg chg="add mod">
          <ac:chgData name="Dami Kuye" userId="d24d2e52-cb07-4a4a-84cd-9e0c21fddce2" providerId="ADAL" clId="{C2F97C6A-CEB9-428F-A6DD-8B69E9A6A866}" dt="2023-07-07T12:02:27.389" v="15434" actId="1076"/>
          <ac:spMkLst>
            <pc:docMk/>
            <pc:sldMk cId="3407882007" sldId="3866"/>
            <ac:spMk id="8" creationId="{1DB572FB-6873-95D4-DD52-D85EE7719A08}"/>
          </ac:spMkLst>
        </pc:spChg>
        <pc:spChg chg="add mod">
          <ac:chgData name="Dami Kuye" userId="d24d2e52-cb07-4a4a-84cd-9e0c21fddce2" providerId="ADAL" clId="{C2F97C6A-CEB9-428F-A6DD-8B69E9A6A866}" dt="2023-07-07T12:03:40.024" v="15500" actId="404"/>
          <ac:spMkLst>
            <pc:docMk/>
            <pc:sldMk cId="3407882007" sldId="3866"/>
            <ac:spMk id="9" creationId="{5D3AAE38-3796-0912-54E7-80624EB4A7D6}"/>
          </ac:spMkLst>
        </pc:spChg>
        <pc:spChg chg="mod">
          <ac:chgData name="Dami Kuye" userId="d24d2e52-cb07-4a4a-84cd-9e0c21fddce2" providerId="ADAL" clId="{C2F97C6A-CEB9-428F-A6DD-8B69E9A6A866}" dt="2023-07-07T11:58:43.046" v="15385" actId="1076"/>
          <ac:spMkLst>
            <pc:docMk/>
            <pc:sldMk cId="3407882007" sldId="3866"/>
            <ac:spMk id="11" creationId="{B81EFD23-11F6-9A3B-5D87-5B37E30C78FE}"/>
          </ac:spMkLst>
        </pc:spChg>
        <pc:picChg chg="add mod">
          <ac:chgData name="Dami Kuye" userId="d24d2e52-cb07-4a4a-84cd-9e0c21fddce2" providerId="ADAL" clId="{C2F97C6A-CEB9-428F-A6DD-8B69E9A6A866}" dt="2023-07-07T11:56:33.927" v="15367" actId="1076"/>
          <ac:picMkLst>
            <pc:docMk/>
            <pc:sldMk cId="3407882007" sldId="3866"/>
            <ac:picMk id="6" creationId="{BCC10E9B-907F-561B-E249-AB51CDED4ADB}"/>
          </ac:picMkLst>
        </pc:picChg>
        <pc:picChg chg="del">
          <ac:chgData name="Dami Kuye" userId="d24d2e52-cb07-4a4a-84cd-9e0c21fddce2" providerId="ADAL" clId="{C2F97C6A-CEB9-428F-A6DD-8B69E9A6A866}" dt="2023-07-07T11:29:51.175" v="14776" actId="478"/>
          <ac:picMkLst>
            <pc:docMk/>
            <pc:sldMk cId="3407882007" sldId="3866"/>
            <ac:picMk id="10" creationId="{A58B9A67-3B66-3CA2-9628-7C3738137D6F}"/>
          </ac:picMkLst>
        </pc:picChg>
        <pc:picChg chg="add mod">
          <ac:chgData name="Dami Kuye" userId="d24d2e52-cb07-4a4a-84cd-9e0c21fddce2" providerId="ADAL" clId="{C2F97C6A-CEB9-428F-A6DD-8B69E9A6A866}" dt="2023-07-07T11:56:31.840" v="15366" actId="1076"/>
          <ac:picMkLst>
            <pc:docMk/>
            <pc:sldMk cId="3407882007" sldId="3866"/>
            <ac:picMk id="9218" creationId="{31F2EA3F-1F65-C022-751B-99D2BFE56FF8}"/>
          </ac:picMkLst>
        </pc:picChg>
        <pc:picChg chg="add mod">
          <ac:chgData name="Dami Kuye" userId="d24d2e52-cb07-4a4a-84cd-9e0c21fddce2" providerId="ADAL" clId="{C2F97C6A-CEB9-428F-A6DD-8B69E9A6A866}" dt="2023-07-07T11:58:53.118" v="15388" actId="1076"/>
          <ac:picMkLst>
            <pc:docMk/>
            <pc:sldMk cId="3407882007" sldId="3866"/>
            <ac:picMk id="9220" creationId="{413BED97-0B2A-CBCE-25A9-38FC609A1F44}"/>
          </ac:picMkLst>
        </pc:picChg>
        <pc:picChg chg="add del mod">
          <ac:chgData name="Dami Kuye" userId="d24d2e52-cb07-4a4a-84cd-9e0c21fddce2" providerId="ADAL" clId="{C2F97C6A-CEB9-428F-A6DD-8B69E9A6A866}" dt="2023-07-07T11:58:14.503" v="15380"/>
          <ac:picMkLst>
            <pc:docMk/>
            <pc:sldMk cId="3407882007" sldId="3866"/>
            <ac:picMk id="9222" creationId="{68DE8281-C015-21D5-241B-D013994B2D5F}"/>
          </ac:picMkLst>
        </pc:picChg>
      </pc:sldChg>
      <pc:sldChg chg="addSp delSp modSp add mod modNotesTx">
        <pc:chgData name="Dami Kuye" userId="d24d2e52-cb07-4a4a-84cd-9e0c21fddce2" providerId="ADAL" clId="{C2F97C6A-CEB9-428F-A6DD-8B69E9A6A866}" dt="2023-07-07T12:22:17.605" v="15817" actId="1076"/>
        <pc:sldMkLst>
          <pc:docMk/>
          <pc:sldMk cId="4199928507" sldId="3867"/>
        </pc:sldMkLst>
        <pc:spChg chg="mod">
          <ac:chgData name="Dami Kuye" userId="d24d2e52-cb07-4a4a-84cd-9e0c21fddce2" providerId="ADAL" clId="{C2F97C6A-CEB9-428F-A6DD-8B69E9A6A866}" dt="2023-07-07T12:22:12.839" v="15815" actId="1076"/>
          <ac:spMkLst>
            <pc:docMk/>
            <pc:sldMk cId="4199928507" sldId="3867"/>
            <ac:spMk id="2" creationId="{1D46624E-1256-4074-A302-8EFDA23D77BF}"/>
          </ac:spMkLst>
        </pc:spChg>
        <pc:spChg chg="mod">
          <ac:chgData name="Dami Kuye" userId="d24d2e52-cb07-4a4a-84cd-9e0c21fddce2" providerId="ADAL" clId="{C2F97C6A-CEB9-428F-A6DD-8B69E9A6A866}" dt="2023-07-07T12:21:40.726" v="15810" actId="1076"/>
          <ac:spMkLst>
            <pc:docMk/>
            <pc:sldMk cId="4199928507" sldId="3867"/>
            <ac:spMk id="3" creationId="{33E8A40A-0195-4B3A-81F2-8B76B68F974F}"/>
          </ac:spMkLst>
        </pc:spChg>
        <pc:spChg chg="mod">
          <ac:chgData name="Dami Kuye" userId="d24d2e52-cb07-4a4a-84cd-9e0c21fddce2" providerId="ADAL" clId="{C2F97C6A-CEB9-428F-A6DD-8B69E9A6A866}" dt="2023-07-07T12:22:17.605" v="15817" actId="1076"/>
          <ac:spMkLst>
            <pc:docMk/>
            <pc:sldMk cId="4199928507" sldId="3867"/>
            <ac:spMk id="4" creationId="{A84DACD0-2773-4975-A2FE-3BD5764E1F61}"/>
          </ac:spMkLst>
        </pc:spChg>
        <pc:spChg chg="mod">
          <ac:chgData name="Dami Kuye" userId="d24d2e52-cb07-4a4a-84cd-9e0c21fddce2" providerId="ADAL" clId="{C2F97C6A-CEB9-428F-A6DD-8B69E9A6A866}" dt="2023-07-07T12:21:58.607" v="15813" actId="1076"/>
          <ac:spMkLst>
            <pc:docMk/>
            <pc:sldMk cId="4199928507" sldId="3867"/>
            <ac:spMk id="7" creationId="{1FDC3F2B-9CE8-D92A-DB57-C76F188F81E5}"/>
          </ac:spMkLst>
        </pc:spChg>
        <pc:spChg chg="mod">
          <ac:chgData name="Dami Kuye" userId="d24d2e52-cb07-4a4a-84cd-9e0c21fddce2" providerId="ADAL" clId="{C2F97C6A-CEB9-428F-A6DD-8B69E9A6A866}" dt="2023-07-07T12:22:01.653" v="15814" actId="1076"/>
          <ac:spMkLst>
            <pc:docMk/>
            <pc:sldMk cId="4199928507" sldId="3867"/>
            <ac:spMk id="11" creationId="{B81EFD23-11F6-9A3B-5D87-5B37E30C78FE}"/>
          </ac:spMkLst>
        </pc:spChg>
        <pc:picChg chg="mod">
          <ac:chgData name="Dami Kuye" userId="d24d2e52-cb07-4a4a-84cd-9e0c21fddce2" providerId="ADAL" clId="{C2F97C6A-CEB9-428F-A6DD-8B69E9A6A866}" dt="2023-07-07T12:21:26.389" v="15808" actId="1076"/>
          <ac:picMkLst>
            <pc:docMk/>
            <pc:sldMk cId="4199928507" sldId="3867"/>
            <ac:picMk id="6" creationId="{BCC10E9B-907F-561B-E249-AB51CDED4ADB}"/>
          </ac:picMkLst>
        </pc:picChg>
        <pc:picChg chg="mod">
          <ac:chgData name="Dami Kuye" userId="d24d2e52-cb07-4a4a-84cd-9e0c21fddce2" providerId="ADAL" clId="{C2F97C6A-CEB9-428F-A6DD-8B69E9A6A866}" dt="2023-07-07T12:21:21.828" v="15807" actId="1076"/>
          <ac:picMkLst>
            <pc:docMk/>
            <pc:sldMk cId="4199928507" sldId="3867"/>
            <ac:picMk id="9218" creationId="{31F2EA3F-1F65-C022-751B-99D2BFE56FF8}"/>
          </ac:picMkLst>
        </pc:picChg>
        <pc:picChg chg="del">
          <ac:chgData name="Dami Kuye" userId="d24d2e52-cb07-4a4a-84cd-9e0c21fddce2" providerId="ADAL" clId="{C2F97C6A-CEB9-428F-A6DD-8B69E9A6A866}" dt="2023-07-07T12:03:55.496" v="15501" actId="478"/>
          <ac:picMkLst>
            <pc:docMk/>
            <pc:sldMk cId="4199928507" sldId="3867"/>
            <ac:picMk id="9220" creationId="{413BED97-0B2A-CBCE-25A9-38FC609A1F44}"/>
          </ac:picMkLst>
        </pc:picChg>
        <pc:picChg chg="add del mod">
          <ac:chgData name="Dami Kuye" userId="d24d2e52-cb07-4a4a-84cd-9e0c21fddce2" providerId="ADAL" clId="{C2F97C6A-CEB9-428F-A6DD-8B69E9A6A866}" dt="2023-07-07T12:20:59.131" v="15798" actId="478"/>
          <ac:picMkLst>
            <pc:docMk/>
            <pc:sldMk cId="4199928507" sldId="3867"/>
            <ac:picMk id="10242" creationId="{D8151F09-0370-91E3-EEED-6AC606BEA935}"/>
          </ac:picMkLst>
        </pc:picChg>
        <pc:picChg chg="add mod">
          <ac:chgData name="Dami Kuye" userId="d24d2e52-cb07-4a4a-84cd-9e0c21fddce2" providerId="ADAL" clId="{C2F97C6A-CEB9-428F-A6DD-8B69E9A6A866}" dt="2023-07-07T12:21:54.673" v="15812" actId="1076"/>
          <ac:picMkLst>
            <pc:docMk/>
            <pc:sldMk cId="4199928507" sldId="3867"/>
            <ac:picMk id="10244" creationId="{E00686FC-E220-F682-A9F0-CF01DAB3247D}"/>
          </ac:picMkLst>
        </pc:picChg>
      </pc:sldChg>
      <pc:sldChg chg="modSp add mod ord">
        <pc:chgData name="Dami Kuye" userId="d24d2e52-cb07-4a4a-84cd-9e0c21fddce2" providerId="ADAL" clId="{C2F97C6A-CEB9-428F-A6DD-8B69E9A6A866}" dt="2023-07-07T12:23:03.723" v="15841" actId="1076"/>
        <pc:sldMkLst>
          <pc:docMk/>
          <pc:sldMk cId="691303887" sldId="3868"/>
        </pc:sldMkLst>
        <pc:spChg chg="mod">
          <ac:chgData name="Dami Kuye" userId="d24d2e52-cb07-4a4a-84cd-9e0c21fddce2" providerId="ADAL" clId="{C2F97C6A-CEB9-428F-A6DD-8B69E9A6A866}" dt="2023-07-07T12:23:03.723" v="15841" actId="1076"/>
          <ac:spMkLst>
            <pc:docMk/>
            <pc:sldMk cId="691303887" sldId="3868"/>
            <ac:spMk id="2" creationId="{1EFC037F-9B04-45A9-8AE6-A8517884947F}"/>
          </ac:spMkLst>
        </pc:spChg>
      </pc:sldChg>
      <pc:sldChg chg="addSp delSp modSp add mod ord">
        <pc:chgData name="Dami Kuye" userId="d24d2e52-cb07-4a4a-84cd-9e0c21fddce2" providerId="ADAL" clId="{C2F97C6A-CEB9-428F-A6DD-8B69E9A6A866}" dt="2023-07-13T22:35:34.456" v="20175" actId="1076"/>
        <pc:sldMkLst>
          <pc:docMk/>
          <pc:sldMk cId="971135440" sldId="3869"/>
        </pc:sldMkLst>
        <pc:spChg chg="mod">
          <ac:chgData name="Dami Kuye" userId="d24d2e52-cb07-4a4a-84cd-9e0c21fddce2" providerId="ADAL" clId="{C2F97C6A-CEB9-428F-A6DD-8B69E9A6A866}" dt="2023-07-07T12:24:24.330" v="15848" actId="20577"/>
          <ac:spMkLst>
            <pc:docMk/>
            <pc:sldMk cId="971135440" sldId="3869"/>
            <ac:spMk id="2" creationId="{1D46624E-1256-4074-A302-8EFDA23D77BF}"/>
          </ac:spMkLst>
        </pc:spChg>
        <pc:spChg chg="mod">
          <ac:chgData name="Dami Kuye" userId="d24d2e52-cb07-4a4a-84cd-9e0c21fddce2" providerId="ADAL" clId="{C2F97C6A-CEB9-428F-A6DD-8B69E9A6A866}" dt="2023-07-07T12:25:51.034" v="15890" actId="1076"/>
          <ac:spMkLst>
            <pc:docMk/>
            <pc:sldMk cId="971135440" sldId="3869"/>
            <ac:spMk id="3" creationId="{33E8A40A-0195-4B3A-81F2-8B76B68F974F}"/>
          </ac:spMkLst>
        </pc:spChg>
        <pc:spChg chg="mod">
          <ac:chgData name="Dami Kuye" userId="d24d2e52-cb07-4a4a-84cd-9e0c21fddce2" providerId="ADAL" clId="{C2F97C6A-CEB9-428F-A6DD-8B69E9A6A866}" dt="2023-07-07T12:32:22.402" v="15923" actId="20577"/>
          <ac:spMkLst>
            <pc:docMk/>
            <pc:sldMk cId="971135440" sldId="3869"/>
            <ac:spMk id="4" creationId="{A84DACD0-2773-4975-A2FE-3BD5764E1F61}"/>
          </ac:spMkLst>
        </pc:spChg>
        <pc:spChg chg="add mod">
          <ac:chgData name="Dami Kuye" userId="d24d2e52-cb07-4a4a-84cd-9e0c21fddce2" providerId="ADAL" clId="{C2F97C6A-CEB9-428F-A6DD-8B69E9A6A866}" dt="2023-07-07T12:36:03.257" v="15953" actId="1076"/>
          <ac:spMkLst>
            <pc:docMk/>
            <pc:sldMk cId="971135440" sldId="3869"/>
            <ac:spMk id="5" creationId="{1BF05DBB-FA40-E8F7-4AF8-1478FF42581C}"/>
          </ac:spMkLst>
        </pc:spChg>
        <pc:spChg chg="mod">
          <ac:chgData name="Dami Kuye" userId="d24d2e52-cb07-4a4a-84cd-9e0c21fddce2" providerId="ADAL" clId="{C2F97C6A-CEB9-428F-A6DD-8B69E9A6A866}" dt="2023-07-07T12:33:44.126" v="15936" actId="20577"/>
          <ac:spMkLst>
            <pc:docMk/>
            <pc:sldMk cId="971135440" sldId="3869"/>
            <ac:spMk id="7" creationId="{1FDC3F2B-9CE8-D92A-DB57-C76F188F81E5}"/>
          </ac:spMkLst>
        </pc:spChg>
        <pc:spChg chg="mod">
          <ac:chgData name="Dami Kuye" userId="d24d2e52-cb07-4a4a-84cd-9e0c21fddce2" providerId="ADAL" clId="{C2F97C6A-CEB9-428F-A6DD-8B69E9A6A866}" dt="2023-07-07T12:25:18.054" v="15850" actId="20577"/>
          <ac:spMkLst>
            <pc:docMk/>
            <pc:sldMk cId="971135440" sldId="3869"/>
            <ac:spMk id="11" creationId="{B81EFD23-11F6-9A3B-5D87-5B37E30C78FE}"/>
          </ac:spMkLst>
        </pc:spChg>
        <pc:picChg chg="mod">
          <ac:chgData name="Dami Kuye" userId="d24d2e52-cb07-4a4a-84cd-9e0c21fddce2" providerId="ADAL" clId="{C2F97C6A-CEB9-428F-A6DD-8B69E9A6A866}" dt="2023-07-13T22:35:34.456" v="20175" actId="1076"/>
          <ac:picMkLst>
            <pc:docMk/>
            <pc:sldMk cId="971135440" sldId="3869"/>
            <ac:picMk id="6" creationId="{BCC10E9B-907F-561B-E249-AB51CDED4ADB}"/>
          </ac:picMkLst>
        </pc:picChg>
        <pc:picChg chg="del">
          <ac:chgData name="Dami Kuye" userId="d24d2e52-cb07-4a4a-84cd-9e0c21fddce2" providerId="ADAL" clId="{C2F97C6A-CEB9-428F-A6DD-8B69E9A6A866}" dt="2023-07-07T12:34:32.145" v="15940" actId="478"/>
          <ac:picMkLst>
            <pc:docMk/>
            <pc:sldMk cId="971135440" sldId="3869"/>
            <ac:picMk id="9218" creationId="{31F2EA3F-1F65-C022-751B-99D2BFE56FF8}"/>
          </ac:picMkLst>
        </pc:picChg>
        <pc:picChg chg="del mod">
          <ac:chgData name="Dami Kuye" userId="d24d2e52-cb07-4a4a-84cd-9e0c21fddce2" providerId="ADAL" clId="{C2F97C6A-CEB9-428F-A6DD-8B69E9A6A866}" dt="2023-07-07T12:32:59.922" v="15926" actId="478"/>
          <ac:picMkLst>
            <pc:docMk/>
            <pc:sldMk cId="971135440" sldId="3869"/>
            <ac:picMk id="10244" creationId="{E00686FC-E220-F682-A9F0-CF01DAB3247D}"/>
          </ac:picMkLst>
        </pc:picChg>
        <pc:picChg chg="add mod">
          <ac:chgData name="Dami Kuye" userId="d24d2e52-cb07-4a4a-84cd-9e0c21fddce2" providerId="ADAL" clId="{C2F97C6A-CEB9-428F-A6DD-8B69E9A6A866}" dt="2023-07-13T22:35:01.085" v="20171" actId="1076"/>
          <ac:picMkLst>
            <pc:docMk/>
            <pc:sldMk cId="971135440" sldId="3869"/>
            <ac:picMk id="11266" creationId="{85875568-8974-99EE-BFCF-E00220816999}"/>
          </ac:picMkLst>
        </pc:picChg>
        <pc:picChg chg="add mod">
          <ac:chgData name="Dami Kuye" userId="d24d2e52-cb07-4a4a-84cd-9e0c21fddce2" providerId="ADAL" clId="{C2F97C6A-CEB9-428F-A6DD-8B69E9A6A866}" dt="2023-07-13T22:35:15.089" v="20173" actId="1076"/>
          <ac:picMkLst>
            <pc:docMk/>
            <pc:sldMk cId="971135440" sldId="3869"/>
            <ac:picMk id="11268" creationId="{4BA788D9-725A-99E6-7356-CC7576C919BF}"/>
          </ac:picMkLst>
        </pc:picChg>
      </pc:sldChg>
      <pc:sldChg chg="modSp add mod ord">
        <pc:chgData name="Dami Kuye" userId="d24d2e52-cb07-4a4a-84cd-9e0c21fddce2" providerId="ADAL" clId="{C2F97C6A-CEB9-428F-A6DD-8B69E9A6A866}" dt="2023-07-07T12:36:39.613" v="15987" actId="20577"/>
        <pc:sldMkLst>
          <pc:docMk/>
          <pc:sldMk cId="801135321" sldId="3870"/>
        </pc:sldMkLst>
        <pc:spChg chg="mod">
          <ac:chgData name="Dami Kuye" userId="d24d2e52-cb07-4a4a-84cd-9e0c21fddce2" providerId="ADAL" clId="{C2F97C6A-CEB9-428F-A6DD-8B69E9A6A866}" dt="2023-07-07T12:36:39.613" v="15987" actId="20577"/>
          <ac:spMkLst>
            <pc:docMk/>
            <pc:sldMk cId="801135321" sldId="3870"/>
            <ac:spMk id="2" creationId="{1EFC037F-9B04-45A9-8AE6-A8517884947F}"/>
          </ac:spMkLst>
        </pc:spChg>
      </pc:sldChg>
      <pc:sldChg chg="addSp delSp modSp add mod ord">
        <pc:chgData name="Dami Kuye" userId="d24d2e52-cb07-4a4a-84cd-9e0c21fddce2" providerId="ADAL" clId="{C2F97C6A-CEB9-428F-A6DD-8B69E9A6A866}" dt="2023-07-13T22:36:23.111" v="20179" actId="1076"/>
        <pc:sldMkLst>
          <pc:docMk/>
          <pc:sldMk cId="4248381953" sldId="3871"/>
        </pc:sldMkLst>
        <pc:spChg chg="mod">
          <ac:chgData name="Dami Kuye" userId="d24d2e52-cb07-4a4a-84cd-9e0c21fddce2" providerId="ADAL" clId="{C2F97C6A-CEB9-428F-A6DD-8B69E9A6A866}" dt="2023-07-07T12:37:35.801" v="16040" actId="1076"/>
          <ac:spMkLst>
            <pc:docMk/>
            <pc:sldMk cId="4248381953" sldId="3871"/>
            <ac:spMk id="2" creationId="{1D46624E-1256-4074-A302-8EFDA23D77BF}"/>
          </ac:spMkLst>
        </pc:spChg>
        <pc:spChg chg="mod">
          <ac:chgData name="Dami Kuye" userId="d24d2e52-cb07-4a4a-84cd-9e0c21fddce2" providerId="ADAL" clId="{C2F97C6A-CEB9-428F-A6DD-8B69E9A6A866}" dt="2023-07-07T12:38:35.048" v="16078" actId="1076"/>
          <ac:spMkLst>
            <pc:docMk/>
            <pc:sldMk cId="4248381953" sldId="3871"/>
            <ac:spMk id="3" creationId="{33E8A40A-0195-4B3A-81F2-8B76B68F974F}"/>
          </ac:spMkLst>
        </pc:spChg>
        <pc:spChg chg="mod">
          <ac:chgData name="Dami Kuye" userId="d24d2e52-cb07-4a4a-84cd-9e0c21fddce2" providerId="ADAL" clId="{C2F97C6A-CEB9-428F-A6DD-8B69E9A6A866}" dt="2023-07-07T12:39:10.511" v="16112" actId="20577"/>
          <ac:spMkLst>
            <pc:docMk/>
            <pc:sldMk cId="4248381953" sldId="3871"/>
            <ac:spMk id="4" creationId="{A84DACD0-2773-4975-A2FE-3BD5764E1F61}"/>
          </ac:spMkLst>
        </pc:spChg>
        <pc:spChg chg="mod">
          <ac:chgData name="Dami Kuye" userId="d24d2e52-cb07-4a4a-84cd-9e0c21fddce2" providerId="ADAL" clId="{C2F97C6A-CEB9-428F-A6DD-8B69E9A6A866}" dt="2023-07-07T12:42:44.590" v="16143" actId="1076"/>
          <ac:spMkLst>
            <pc:docMk/>
            <pc:sldMk cId="4248381953" sldId="3871"/>
            <ac:spMk id="5" creationId="{1BF05DBB-FA40-E8F7-4AF8-1478FF42581C}"/>
          </ac:spMkLst>
        </pc:spChg>
        <pc:spChg chg="mod">
          <ac:chgData name="Dami Kuye" userId="d24d2e52-cb07-4a4a-84cd-9e0c21fddce2" providerId="ADAL" clId="{C2F97C6A-CEB9-428F-A6DD-8B69E9A6A866}" dt="2023-07-07T12:42:09.708" v="16140" actId="1076"/>
          <ac:spMkLst>
            <pc:docMk/>
            <pc:sldMk cId="4248381953" sldId="3871"/>
            <ac:spMk id="7" creationId="{1FDC3F2B-9CE8-D92A-DB57-C76F188F81E5}"/>
          </ac:spMkLst>
        </pc:spChg>
        <pc:spChg chg="mod">
          <ac:chgData name="Dami Kuye" userId="d24d2e52-cb07-4a4a-84cd-9e0c21fddce2" providerId="ADAL" clId="{C2F97C6A-CEB9-428F-A6DD-8B69E9A6A866}" dt="2023-07-07T12:42:17.290" v="16141" actId="1076"/>
          <ac:spMkLst>
            <pc:docMk/>
            <pc:sldMk cId="4248381953" sldId="3871"/>
            <ac:spMk id="11" creationId="{B81EFD23-11F6-9A3B-5D87-5B37E30C78FE}"/>
          </ac:spMkLst>
        </pc:spChg>
        <pc:picChg chg="mod">
          <ac:chgData name="Dami Kuye" userId="d24d2e52-cb07-4a4a-84cd-9e0c21fddce2" providerId="ADAL" clId="{C2F97C6A-CEB9-428F-A6DD-8B69E9A6A866}" dt="2023-07-07T13:15:53.849" v="16739" actId="1076"/>
          <ac:picMkLst>
            <pc:docMk/>
            <pc:sldMk cId="4248381953" sldId="3871"/>
            <ac:picMk id="6" creationId="{BCC10E9B-907F-561B-E249-AB51CDED4ADB}"/>
          </ac:picMkLst>
        </pc:picChg>
        <pc:picChg chg="add mod">
          <ac:chgData name="Dami Kuye" userId="d24d2e52-cb07-4a4a-84cd-9e0c21fddce2" providerId="ADAL" clId="{C2F97C6A-CEB9-428F-A6DD-8B69E9A6A866}" dt="2023-07-07T13:15:51.324" v="16738" actId="1076"/>
          <ac:picMkLst>
            <pc:docMk/>
            <pc:sldMk cId="4248381953" sldId="3871"/>
            <ac:picMk id="8" creationId="{C197704A-C7E1-8673-9E34-9B2E179F3D74}"/>
          </ac:picMkLst>
        </pc:picChg>
        <pc:picChg chg="add mod">
          <ac:chgData name="Dami Kuye" userId="d24d2e52-cb07-4a4a-84cd-9e0c21fddce2" providerId="ADAL" clId="{C2F97C6A-CEB9-428F-A6DD-8B69E9A6A866}" dt="2023-07-13T22:36:23.111" v="20179" actId="1076"/>
          <ac:picMkLst>
            <pc:docMk/>
            <pc:sldMk cId="4248381953" sldId="3871"/>
            <ac:picMk id="9" creationId="{531D891E-2D59-AE53-4916-5D972DE1B14A}"/>
          </ac:picMkLst>
        </pc:picChg>
        <pc:picChg chg="del mod">
          <ac:chgData name="Dami Kuye" userId="d24d2e52-cb07-4a4a-84cd-9e0c21fddce2" providerId="ADAL" clId="{C2F97C6A-CEB9-428F-A6DD-8B69E9A6A866}" dt="2023-07-07T12:50:32.260" v="16205" actId="478"/>
          <ac:picMkLst>
            <pc:docMk/>
            <pc:sldMk cId="4248381953" sldId="3871"/>
            <ac:picMk id="11266" creationId="{85875568-8974-99EE-BFCF-E00220816999}"/>
          </ac:picMkLst>
        </pc:picChg>
        <pc:picChg chg="add mod">
          <ac:chgData name="Dami Kuye" userId="d24d2e52-cb07-4a4a-84cd-9e0c21fddce2" providerId="ADAL" clId="{C2F97C6A-CEB9-428F-A6DD-8B69E9A6A866}" dt="2023-07-07T13:15:57.817" v="16741" actId="14100"/>
          <ac:picMkLst>
            <pc:docMk/>
            <pc:sldMk cId="4248381953" sldId="3871"/>
            <ac:picMk id="12290" creationId="{F017226E-4AB9-368F-225A-57D56D0D0819}"/>
          </ac:picMkLst>
        </pc:picChg>
        <pc:picChg chg="add del">
          <ac:chgData name="Dami Kuye" userId="d24d2e52-cb07-4a4a-84cd-9e0c21fddce2" providerId="ADAL" clId="{C2F97C6A-CEB9-428F-A6DD-8B69E9A6A866}" dt="2023-07-13T22:36:08.250" v="20177"/>
          <ac:picMkLst>
            <pc:docMk/>
            <pc:sldMk cId="4248381953" sldId="3871"/>
            <ac:picMk id="12292" creationId="{493144E2-1075-A925-0552-06654AE2416D}"/>
          </ac:picMkLst>
        </pc:picChg>
      </pc:sldChg>
      <pc:sldChg chg="addSp delSp modSp add mod">
        <pc:chgData name="Dami Kuye" userId="d24d2e52-cb07-4a4a-84cd-9e0c21fddce2" providerId="ADAL" clId="{C2F97C6A-CEB9-428F-A6DD-8B69E9A6A866}" dt="2023-07-13T22:37:16.641" v="20224" actId="1076"/>
        <pc:sldMkLst>
          <pc:docMk/>
          <pc:sldMk cId="3052430106" sldId="3872"/>
        </pc:sldMkLst>
        <pc:spChg chg="mod">
          <ac:chgData name="Dami Kuye" userId="d24d2e52-cb07-4a4a-84cd-9e0c21fddce2" providerId="ADAL" clId="{C2F97C6A-CEB9-428F-A6DD-8B69E9A6A866}" dt="2023-07-07T13:02:43.744" v="16289" actId="1076"/>
          <ac:spMkLst>
            <pc:docMk/>
            <pc:sldMk cId="3052430106" sldId="3872"/>
            <ac:spMk id="2" creationId="{1D46624E-1256-4074-A302-8EFDA23D77BF}"/>
          </ac:spMkLst>
        </pc:spChg>
        <pc:spChg chg="mod">
          <ac:chgData name="Dami Kuye" userId="d24d2e52-cb07-4a4a-84cd-9e0c21fddce2" providerId="ADAL" clId="{C2F97C6A-CEB9-428F-A6DD-8B69E9A6A866}" dt="2023-07-13T22:37:16.641" v="20224" actId="1076"/>
          <ac:spMkLst>
            <pc:docMk/>
            <pc:sldMk cId="3052430106" sldId="3872"/>
            <ac:spMk id="3" creationId="{33E8A40A-0195-4B3A-81F2-8B76B68F974F}"/>
          </ac:spMkLst>
        </pc:spChg>
        <pc:spChg chg="mod">
          <ac:chgData name="Dami Kuye" userId="d24d2e52-cb07-4a4a-84cd-9e0c21fddce2" providerId="ADAL" clId="{C2F97C6A-CEB9-428F-A6DD-8B69E9A6A866}" dt="2023-07-07T13:02:48.027" v="16291" actId="1076"/>
          <ac:spMkLst>
            <pc:docMk/>
            <pc:sldMk cId="3052430106" sldId="3872"/>
            <ac:spMk id="4" creationId="{A84DACD0-2773-4975-A2FE-3BD5764E1F61}"/>
          </ac:spMkLst>
        </pc:spChg>
        <pc:spChg chg="mod">
          <ac:chgData name="Dami Kuye" userId="d24d2e52-cb07-4a4a-84cd-9e0c21fddce2" providerId="ADAL" clId="{C2F97C6A-CEB9-428F-A6DD-8B69E9A6A866}" dt="2023-07-07T13:03:03.664" v="16292" actId="1076"/>
          <ac:spMkLst>
            <pc:docMk/>
            <pc:sldMk cId="3052430106" sldId="3872"/>
            <ac:spMk id="5" creationId="{1BF05DBB-FA40-E8F7-4AF8-1478FF42581C}"/>
          </ac:spMkLst>
        </pc:spChg>
        <pc:spChg chg="mod">
          <ac:chgData name="Dami Kuye" userId="d24d2e52-cb07-4a4a-84cd-9e0c21fddce2" providerId="ADAL" clId="{C2F97C6A-CEB9-428F-A6DD-8B69E9A6A866}" dt="2023-07-07T13:00:57.657" v="16277" actId="1076"/>
          <ac:spMkLst>
            <pc:docMk/>
            <pc:sldMk cId="3052430106" sldId="3872"/>
            <ac:spMk id="7" creationId="{1FDC3F2B-9CE8-D92A-DB57-C76F188F81E5}"/>
          </ac:spMkLst>
        </pc:spChg>
        <pc:spChg chg="mod">
          <ac:chgData name="Dami Kuye" userId="d24d2e52-cb07-4a4a-84cd-9e0c21fddce2" providerId="ADAL" clId="{C2F97C6A-CEB9-428F-A6DD-8B69E9A6A866}" dt="2023-07-07T13:01:37.235" v="16283" actId="14100"/>
          <ac:spMkLst>
            <pc:docMk/>
            <pc:sldMk cId="3052430106" sldId="3872"/>
            <ac:spMk id="11" creationId="{B81EFD23-11F6-9A3B-5D87-5B37E30C78FE}"/>
          </ac:spMkLst>
        </pc:spChg>
        <pc:picChg chg="mod">
          <ac:chgData name="Dami Kuye" userId="d24d2e52-cb07-4a4a-84cd-9e0c21fddce2" providerId="ADAL" clId="{C2F97C6A-CEB9-428F-A6DD-8B69E9A6A866}" dt="2023-07-07T13:00:51.241" v="16276" actId="1076"/>
          <ac:picMkLst>
            <pc:docMk/>
            <pc:sldMk cId="3052430106" sldId="3872"/>
            <ac:picMk id="6" creationId="{BCC10E9B-907F-561B-E249-AB51CDED4ADB}"/>
          </ac:picMkLst>
        </pc:picChg>
        <pc:picChg chg="add del mod">
          <ac:chgData name="Dami Kuye" userId="d24d2e52-cb07-4a4a-84cd-9e0c21fddce2" providerId="ADAL" clId="{C2F97C6A-CEB9-428F-A6DD-8B69E9A6A866}" dt="2023-07-07T13:00:15.700" v="16267" actId="478"/>
          <ac:picMkLst>
            <pc:docMk/>
            <pc:sldMk cId="3052430106" sldId="3872"/>
            <ac:picMk id="8" creationId="{814E2571-0038-AEF7-E369-1A929587BE83}"/>
          </ac:picMkLst>
        </pc:picChg>
        <pc:picChg chg="add mod">
          <ac:chgData name="Dami Kuye" userId="d24d2e52-cb07-4a4a-84cd-9e0c21fddce2" providerId="ADAL" clId="{C2F97C6A-CEB9-428F-A6DD-8B69E9A6A866}" dt="2023-07-07T13:00:48.811" v="16275" actId="1076"/>
          <ac:picMkLst>
            <pc:docMk/>
            <pc:sldMk cId="3052430106" sldId="3872"/>
            <ac:picMk id="9" creationId="{AC8BCDA6-7552-FD08-70A8-35F509B51817}"/>
          </ac:picMkLst>
        </pc:picChg>
        <pc:picChg chg="del">
          <ac:chgData name="Dami Kuye" userId="d24d2e52-cb07-4a4a-84cd-9e0c21fddce2" providerId="ADAL" clId="{C2F97C6A-CEB9-428F-A6DD-8B69E9A6A866}" dt="2023-07-07T12:49:33.641" v="16199" actId="478"/>
          <ac:picMkLst>
            <pc:docMk/>
            <pc:sldMk cId="3052430106" sldId="3872"/>
            <ac:picMk id="11266" creationId="{85875568-8974-99EE-BFCF-E00220816999}"/>
          </ac:picMkLst>
        </pc:picChg>
        <pc:picChg chg="add mod">
          <ac:chgData name="Dami Kuye" userId="d24d2e52-cb07-4a4a-84cd-9e0c21fddce2" providerId="ADAL" clId="{C2F97C6A-CEB9-428F-A6DD-8B69E9A6A866}" dt="2023-07-07T13:01:26.038" v="16282" actId="1076"/>
          <ac:picMkLst>
            <pc:docMk/>
            <pc:sldMk cId="3052430106" sldId="3872"/>
            <ac:picMk id="13314" creationId="{79CD8943-B668-7985-CCEA-3BFDF9BA0226}"/>
          </ac:picMkLst>
        </pc:picChg>
      </pc:sldChg>
      <pc:sldChg chg="modSp add mod ord">
        <pc:chgData name="Dami Kuye" userId="d24d2e52-cb07-4a4a-84cd-9e0c21fddce2" providerId="ADAL" clId="{C2F97C6A-CEB9-428F-A6DD-8B69E9A6A866}" dt="2023-07-07T13:05:07.822" v="16338" actId="20577"/>
        <pc:sldMkLst>
          <pc:docMk/>
          <pc:sldMk cId="3568427857" sldId="3873"/>
        </pc:sldMkLst>
        <pc:spChg chg="mod">
          <ac:chgData name="Dami Kuye" userId="d24d2e52-cb07-4a4a-84cd-9e0c21fddce2" providerId="ADAL" clId="{C2F97C6A-CEB9-428F-A6DD-8B69E9A6A866}" dt="2023-07-07T13:05:07.822" v="16338" actId="20577"/>
          <ac:spMkLst>
            <pc:docMk/>
            <pc:sldMk cId="3568427857" sldId="3873"/>
            <ac:spMk id="2" creationId="{1EFC037F-9B04-45A9-8AE6-A8517884947F}"/>
          </ac:spMkLst>
        </pc:spChg>
      </pc:sldChg>
      <pc:sldChg chg="addSp delSp modSp add mod ord">
        <pc:chgData name="Dami Kuye" userId="d24d2e52-cb07-4a4a-84cd-9e0c21fddce2" providerId="ADAL" clId="{C2F97C6A-CEB9-428F-A6DD-8B69E9A6A866}" dt="2023-07-13T22:37:55.053" v="20231" actId="14100"/>
        <pc:sldMkLst>
          <pc:docMk/>
          <pc:sldMk cId="3624023319" sldId="3874"/>
        </pc:sldMkLst>
        <pc:spChg chg="mod">
          <ac:chgData name="Dami Kuye" userId="d24d2e52-cb07-4a4a-84cd-9e0c21fddce2" providerId="ADAL" clId="{C2F97C6A-CEB9-428F-A6DD-8B69E9A6A866}" dt="2023-07-11T17:36:50.948" v="17924" actId="1076"/>
          <ac:spMkLst>
            <pc:docMk/>
            <pc:sldMk cId="3624023319" sldId="3874"/>
            <ac:spMk id="2" creationId="{1D46624E-1256-4074-A302-8EFDA23D77BF}"/>
          </ac:spMkLst>
        </pc:spChg>
        <pc:spChg chg="mod">
          <ac:chgData name="Dami Kuye" userId="d24d2e52-cb07-4a4a-84cd-9e0c21fddce2" providerId="ADAL" clId="{C2F97C6A-CEB9-428F-A6DD-8B69E9A6A866}" dt="2023-07-07T13:08:17.597" v="16449" actId="20577"/>
          <ac:spMkLst>
            <pc:docMk/>
            <pc:sldMk cId="3624023319" sldId="3874"/>
            <ac:spMk id="3" creationId="{33E8A40A-0195-4B3A-81F2-8B76B68F974F}"/>
          </ac:spMkLst>
        </pc:spChg>
        <pc:spChg chg="mod">
          <ac:chgData name="Dami Kuye" userId="d24d2e52-cb07-4a4a-84cd-9e0c21fddce2" providerId="ADAL" clId="{C2F97C6A-CEB9-428F-A6DD-8B69E9A6A866}" dt="2023-07-13T22:37:55.053" v="20231" actId="14100"/>
          <ac:spMkLst>
            <pc:docMk/>
            <pc:sldMk cId="3624023319" sldId="3874"/>
            <ac:spMk id="4" creationId="{A84DACD0-2773-4975-A2FE-3BD5764E1F61}"/>
          </ac:spMkLst>
        </pc:spChg>
        <pc:spChg chg="mod">
          <ac:chgData name="Dami Kuye" userId="d24d2e52-cb07-4a4a-84cd-9e0c21fddce2" providerId="ADAL" clId="{C2F97C6A-CEB9-428F-A6DD-8B69E9A6A866}" dt="2023-07-11T18:13:31.026" v="19747" actId="1076"/>
          <ac:spMkLst>
            <pc:docMk/>
            <pc:sldMk cId="3624023319" sldId="3874"/>
            <ac:spMk id="5" creationId="{1BF05DBB-FA40-E8F7-4AF8-1478FF42581C}"/>
          </ac:spMkLst>
        </pc:spChg>
        <pc:spChg chg="mod">
          <ac:chgData name="Dami Kuye" userId="d24d2e52-cb07-4a4a-84cd-9e0c21fddce2" providerId="ADAL" clId="{C2F97C6A-CEB9-428F-A6DD-8B69E9A6A866}" dt="2023-07-13T22:37:39.340" v="20227" actId="14100"/>
          <ac:spMkLst>
            <pc:docMk/>
            <pc:sldMk cId="3624023319" sldId="3874"/>
            <ac:spMk id="7" creationId="{1FDC3F2B-9CE8-D92A-DB57-C76F188F81E5}"/>
          </ac:spMkLst>
        </pc:spChg>
        <pc:spChg chg="mod">
          <ac:chgData name="Dami Kuye" userId="d24d2e52-cb07-4a4a-84cd-9e0c21fddce2" providerId="ADAL" clId="{C2F97C6A-CEB9-428F-A6DD-8B69E9A6A866}" dt="2023-07-13T22:37:46.428" v="20228" actId="1076"/>
          <ac:spMkLst>
            <pc:docMk/>
            <pc:sldMk cId="3624023319" sldId="3874"/>
            <ac:spMk id="11" creationId="{B81EFD23-11F6-9A3B-5D87-5B37E30C78FE}"/>
          </ac:spMkLst>
        </pc:spChg>
        <pc:picChg chg="add mod">
          <ac:chgData name="Dami Kuye" userId="d24d2e52-cb07-4a4a-84cd-9e0c21fddce2" providerId="ADAL" clId="{C2F97C6A-CEB9-428F-A6DD-8B69E9A6A866}" dt="2023-07-11T18:13:39.839" v="19749" actId="1076"/>
          <ac:picMkLst>
            <pc:docMk/>
            <pc:sldMk cId="3624023319" sldId="3874"/>
            <ac:picMk id="8" creationId="{3E09E827-60D0-6CDF-E39F-A4B1618FC119}"/>
          </ac:picMkLst>
        </pc:picChg>
        <pc:picChg chg="del">
          <ac:chgData name="Dami Kuye" userId="d24d2e52-cb07-4a4a-84cd-9e0c21fddce2" providerId="ADAL" clId="{C2F97C6A-CEB9-428F-A6DD-8B69E9A6A866}" dt="2023-07-07T13:07:32.043" v="16415" actId="478"/>
          <ac:picMkLst>
            <pc:docMk/>
            <pc:sldMk cId="3624023319" sldId="3874"/>
            <ac:picMk id="9" creationId="{AC8BCDA6-7552-FD08-70A8-35F509B51817}"/>
          </ac:picMkLst>
        </pc:picChg>
        <pc:picChg chg="add mod">
          <ac:chgData name="Dami Kuye" userId="d24d2e52-cb07-4a4a-84cd-9e0c21fddce2" providerId="ADAL" clId="{C2F97C6A-CEB9-428F-A6DD-8B69E9A6A866}" dt="2023-07-13T22:37:34.584" v="20226" actId="1076"/>
          <ac:picMkLst>
            <pc:docMk/>
            <pc:sldMk cId="3624023319" sldId="3874"/>
            <ac:picMk id="10" creationId="{A4D5262E-9002-CDCF-2AC9-424803D025D0}"/>
          </ac:picMkLst>
        </pc:picChg>
        <pc:picChg chg="del">
          <ac:chgData name="Dami Kuye" userId="d24d2e52-cb07-4a4a-84cd-9e0c21fddce2" providerId="ADAL" clId="{C2F97C6A-CEB9-428F-A6DD-8B69E9A6A866}" dt="2023-07-07T13:07:25.907" v="16414" actId="478"/>
          <ac:picMkLst>
            <pc:docMk/>
            <pc:sldMk cId="3624023319" sldId="3874"/>
            <ac:picMk id="13314" creationId="{79CD8943-B668-7985-CCEA-3BFDF9BA0226}"/>
          </ac:picMkLst>
        </pc:picChg>
      </pc:sldChg>
      <pc:sldChg chg="modSp add del mod">
        <pc:chgData name="Dami Kuye" userId="d24d2e52-cb07-4a4a-84cd-9e0c21fddce2" providerId="ADAL" clId="{C2F97C6A-CEB9-428F-A6DD-8B69E9A6A866}" dt="2023-07-11T17:36:43.528" v="17923" actId="2696"/>
        <pc:sldMkLst>
          <pc:docMk/>
          <pc:sldMk cId="2289363916" sldId="3875"/>
        </pc:sldMkLst>
        <pc:spChg chg="mod">
          <ac:chgData name="Dami Kuye" userId="d24d2e52-cb07-4a4a-84cd-9e0c21fddce2" providerId="ADAL" clId="{C2F97C6A-CEB9-428F-A6DD-8B69E9A6A866}" dt="2023-07-07T13:08:43.278" v="16484" actId="20577"/>
          <ac:spMkLst>
            <pc:docMk/>
            <pc:sldMk cId="2289363916" sldId="3875"/>
            <ac:spMk id="2" creationId="{1D46624E-1256-4074-A302-8EFDA23D77BF}"/>
          </ac:spMkLst>
        </pc:spChg>
      </pc:sldChg>
      <pc:sldChg chg="modSp add mod ord">
        <pc:chgData name="Dami Kuye" userId="d24d2e52-cb07-4a4a-84cd-9e0c21fddce2" providerId="ADAL" clId="{C2F97C6A-CEB9-428F-A6DD-8B69E9A6A866}" dt="2023-07-07T13:09:18.038" v="16509" actId="20577"/>
        <pc:sldMkLst>
          <pc:docMk/>
          <pc:sldMk cId="3853041428" sldId="3876"/>
        </pc:sldMkLst>
        <pc:spChg chg="mod">
          <ac:chgData name="Dami Kuye" userId="d24d2e52-cb07-4a4a-84cd-9e0c21fddce2" providerId="ADAL" clId="{C2F97C6A-CEB9-428F-A6DD-8B69E9A6A866}" dt="2023-07-07T13:09:18.038" v="16509" actId="20577"/>
          <ac:spMkLst>
            <pc:docMk/>
            <pc:sldMk cId="3853041428" sldId="3876"/>
            <ac:spMk id="2" creationId="{1EFC037F-9B04-45A9-8AE6-A8517884947F}"/>
          </ac:spMkLst>
        </pc:spChg>
      </pc:sldChg>
      <pc:sldChg chg="addSp delSp modSp add mod ord">
        <pc:chgData name="Dami Kuye" userId="d24d2e52-cb07-4a4a-84cd-9e0c21fddce2" providerId="ADAL" clId="{C2F97C6A-CEB9-428F-A6DD-8B69E9A6A866}" dt="2023-07-07T13:16:16.200" v="16743" actId="1076"/>
        <pc:sldMkLst>
          <pc:docMk/>
          <pc:sldMk cId="3851302232" sldId="3877"/>
        </pc:sldMkLst>
        <pc:spChg chg="mod">
          <ac:chgData name="Dami Kuye" userId="d24d2e52-cb07-4a4a-84cd-9e0c21fddce2" providerId="ADAL" clId="{C2F97C6A-CEB9-428F-A6DD-8B69E9A6A866}" dt="2023-07-07T13:09:55.140" v="16513"/>
          <ac:spMkLst>
            <pc:docMk/>
            <pc:sldMk cId="3851302232" sldId="3877"/>
            <ac:spMk id="2" creationId="{1D46624E-1256-4074-A302-8EFDA23D77BF}"/>
          </ac:spMkLst>
        </pc:spChg>
        <pc:spChg chg="mod">
          <ac:chgData name="Dami Kuye" userId="d24d2e52-cb07-4a4a-84cd-9e0c21fddce2" providerId="ADAL" clId="{C2F97C6A-CEB9-428F-A6DD-8B69E9A6A866}" dt="2023-07-07T13:10:53.601" v="16553" actId="20577"/>
          <ac:spMkLst>
            <pc:docMk/>
            <pc:sldMk cId="3851302232" sldId="3877"/>
            <ac:spMk id="3" creationId="{33E8A40A-0195-4B3A-81F2-8B76B68F974F}"/>
          </ac:spMkLst>
        </pc:spChg>
        <pc:spChg chg="mod">
          <ac:chgData name="Dami Kuye" userId="d24d2e52-cb07-4a4a-84cd-9e0c21fddce2" providerId="ADAL" clId="{C2F97C6A-CEB9-428F-A6DD-8B69E9A6A866}" dt="2023-07-07T13:10:34.178" v="16516" actId="20577"/>
          <ac:spMkLst>
            <pc:docMk/>
            <pc:sldMk cId="3851302232" sldId="3877"/>
            <ac:spMk id="4" creationId="{A84DACD0-2773-4975-A2FE-3BD5764E1F61}"/>
          </ac:spMkLst>
        </pc:spChg>
        <pc:spChg chg="mod">
          <ac:chgData name="Dami Kuye" userId="d24d2e52-cb07-4a4a-84cd-9e0c21fddce2" providerId="ADAL" clId="{C2F97C6A-CEB9-428F-A6DD-8B69E9A6A866}" dt="2023-07-07T13:16:16.200" v="16743" actId="1076"/>
          <ac:spMkLst>
            <pc:docMk/>
            <pc:sldMk cId="3851302232" sldId="3877"/>
            <ac:spMk id="5" creationId="{1BF05DBB-FA40-E8F7-4AF8-1478FF42581C}"/>
          </ac:spMkLst>
        </pc:spChg>
        <pc:spChg chg="mod">
          <ac:chgData name="Dami Kuye" userId="d24d2e52-cb07-4a4a-84cd-9e0c21fddce2" providerId="ADAL" clId="{C2F97C6A-CEB9-428F-A6DD-8B69E9A6A866}" dt="2023-07-07T13:13:03.268" v="16719" actId="404"/>
          <ac:spMkLst>
            <pc:docMk/>
            <pc:sldMk cId="3851302232" sldId="3877"/>
            <ac:spMk id="7" creationId="{1FDC3F2B-9CE8-D92A-DB57-C76F188F81E5}"/>
          </ac:spMkLst>
        </pc:spChg>
        <pc:spChg chg="mod">
          <ac:chgData name="Dami Kuye" userId="d24d2e52-cb07-4a4a-84cd-9e0c21fddce2" providerId="ADAL" clId="{C2F97C6A-CEB9-428F-A6DD-8B69E9A6A866}" dt="2023-07-07T13:11:01.193" v="16555" actId="20577"/>
          <ac:spMkLst>
            <pc:docMk/>
            <pc:sldMk cId="3851302232" sldId="3877"/>
            <ac:spMk id="11" creationId="{B81EFD23-11F6-9A3B-5D87-5B37E30C78FE}"/>
          </ac:spMkLst>
        </pc:spChg>
        <pc:picChg chg="del">
          <ac:chgData name="Dami Kuye" userId="d24d2e52-cb07-4a4a-84cd-9e0c21fddce2" providerId="ADAL" clId="{C2F97C6A-CEB9-428F-A6DD-8B69E9A6A866}" dt="2023-07-07T13:14:52.097" v="16732" actId="478"/>
          <ac:picMkLst>
            <pc:docMk/>
            <pc:sldMk cId="3851302232" sldId="3877"/>
            <ac:picMk id="8" creationId="{3E09E827-60D0-6CDF-E39F-A4B1618FC119}"/>
          </ac:picMkLst>
        </pc:picChg>
        <pc:picChg chg="add mod">
          <ac:chgData name="Dami Kuye" userId="d24d2e52-cb07-4a4a-84cd-9e0c21fddce2" providerId="ADAL" clId="{C2F97C6A-CEB9-428F-A6DD-8B69E9A6A866}" dt="2023-07-07T13:15:01.877" v="16735" actId="1076"/>
          <ac:picMkLst>
            <pc:docMk/>
            <pc:sldMk cId="3851302232" sldId="3877"/>
            <ac:picMk id="15362" creationId="{0BD23C42-6152-BA8F-4CF7-DC9329157F78}"/>
          </ac:picMkLst>
        </pc:picChg>
      </pc:sldChg>
      <pc:sldChg chg="addSp delSp modSp add del mod">
        <pc:chgData name="Dami Kuye" userId="d24d2e52-cb07-4a4a-84cd-9e0c21fddce2" providerId="ADAL" clId="{C2F97C6A-CEB9-428F-A6DD-8B69E9A6A866}" dt="2023-07-11T12:37:23.894" v="16801" actId="2696"/>
        <pc:sldMkLst>
          <pc:docMk/>
          <pc:sldMk cId="3263548960" sldId="3878"/>
        </pc:sldMkLst>
        <pc:spChg chg="mod">
          <ac:chgData name="Dami Kuye" userId="d24d2e52-cb07-4a4a-84cd-9e0c21fddce2" providerId="ADAL" clId="{C2F97C6A-CEB9-428F-A6DD-8B69E9A6A866}" dt="2023-07-07T13:16:45.842" v="16778" actId="20577"/>
          <ac:spMkLst>
            <pc:docMk/>
            <pc:sldMk cId="3263548960" sldId="3878"/>
            <ac:spMk id="2" creationId="{1D46624E-1256-4074-A302-8EFDA23D77BF}"/>
          </ac:spMkLst>
        </pc:spChg>
        <pc:spChg chg="mod">
          <ac:chgData name="Dami Kuye" userId="d24d2e52-cb07-4a4a-84cd-9e0c21fddce2" providerId="ADAL" clId="{C2F97C6A-CEB9-428F-A6DD-8B69E9A6A866}" dt="2023-07-07T13:17:03.176" v="16794" actId="5793"/>
          <ac:spMkLst>
            <pc:docMk/>
            <pc:sldMk cId="3263548960" sldId="3878"/>
            <ac:spMk id="3" creationId="{33E8A40A-0195-4B3A-81F2-8B76B68F974F}"/>
          </ac:spMkLst>
        </pc:spChg>
        <pc:spChg chg="mod">
          <ac:chgData name="Dami Kuye" userId="d24d2e52-cb07-4a4a-84cd-9e0c21fddce2" providerId="ADAL" clId="{C2F97C6A-CEB9-428F-A6DD-8B69E9A6A866}" dt="2023-07-07T13:16:54.030" v="16779" actId="20577"/>
          <ac:spMkLst>
            <pc:docMk/>
            <pc:sldMk cId="3263548960" sldId="3878"/>
            <ac:spMk id="4" creationId="{A84DACD0-2773-4975-A2FE-3BD5764E1F61}"/>
          </ac:spMkLst>
        </pc:spChg>
        <pc:spChg chg="mod">
          <ac:chgData name="Dami Kuye" userId="d24d2e52-cb07-4a4a-84cd-9e0c21fddce2" providerId="ADAL" clId="{C2F97C6A-CEB9-428F-A6DD-8B69E9A6A866}" dt="2023-07-07T13:16:57.842" v="16780" actId="20577"/>
          <ac:spMkLst>
            <pc:docMk/>
            <pc:sldMk cId="3263548960" sldId="3878"/>
            <ac:spMk id="7" creationId="{1FDC3F2B-9CE8-D92A-DB57-C76F188F81E5}"/>
          </ac:spMkLst>
        </pc:spChg>
        <pc:picChg chg="del">
          <ac:chgData name="Dami Kuye" userId="d24d2e52-cb07-4a4a-84cd-9e0c21fddce2" providerId="ADAL" clId="{C2F97C6A-CEB9-428F-A6DD-8B69E9A6A866}" dt="2023-07-07T13:18:00.652" v="16798" actId="478"/>
          <ac:picMkLst>
            <pc:docMk/>
            <pc:sldMk cId="3263548960" sldId="3878"/>
            <ac:picMk id="6" creationId="{BCC10E9B-907F-561B-E249-AB51CDED4ADB}"/>
          </ac:picMkLst>
        </pc:picChg>
        <pc:picChg chg="add mod">
          <ac:chgData name="Dami Kuye" userId="d24d2e52-cb07-4a4a-84cd-9e0c21fddce2" providerId="ADAL" clId="{C2F97C6A-CEB9-428F-A6DD-8B69E9A6A866}" dt="2023-07-07T13:17:44.950" v="16797" actId="1076"/>
          <ac:picMkLst>
            <pc:docMk/>
            <pc:sldMk cId="3263548960" sldId="3878"/>
            <ac:picMk id="8" creationId="{194E5612-7499-F18E-245E-34FB57705448}"/>
          </ac:picMkLst>
        </pc:picChg>
        <pc:picChg chg="add mod">
          <ac:chgData name="Dami Kuye" userId="d24d2e52-cb07-4a4a-84cd-9e0c21fddce2" providerId="ADAL" clId="{C2F97C6A-CEB9-428F-A6DD-8B69E9A6A866}" dt="2023-07-07T13:18:04.326" v="16800" actId="1076"/>
          <ac:picMkLst>
            <pc:docMk/>
            <pc:sldMk cId="3263548960" sldId="3878"/>
            <ac:picMk id="9" creationId="{E1373F85-2491-9300-D91B-999352FA8CD8}"/>
          </ac:picMkLst>
        </pc:picChg>
        <pc:picChg chg="del">
          <ac:chgData name="Dami Kuye" userId="d24d2e52-cb07-4a4a-84cd-9e0c21fddce2" providerId="ADAL" clId="{C2F97C6A-CEB9-428F-A6DD-8B69E9A6A866}" dt="2023-07-07T13:17:40.732" v="16796" actId="478"/>
          <ac:picMkLst>
            <pc:docMk/>
            <pc:sldMk cId="3263548960" sldId="3878"/>
            <ac:picMk id="15362" creationId="{0BD23C42-6152-BA8F-4CF7-DC9329157F78}"/>
          </ac:picMkLst>
        </pc:picChg>
      </pc:sldChg>
      <pc:sldChg chg="modSp add mod ord">
        <pc:chgData name="Dami Kuye" userId="d24d2e52-cb07-4a4a-84cd-9e0c21fddce2" providerId="ADAL" clId="{C2F97C6A-CEB9-428F-A6DD-8B69E9A6A866}" dt="2023-07-14T00:14:45.747" v="23274" actId="1076"/>
        <pc:sldMkLst>
          <pc:docMk/>
          <pc:sldMk cId="3479071132" sldId="3878"/>
        </pc:sldMkLst>
        <pc:spChg chg="mod">
          <ac:chgData name="Dami Kuye" userId="d24d2e52-cb07-4a4a-84cd-9e0c21fddce2" providerId="ADAL" clId="{C2F97C6A-CEB9-428F-A6DD-8B69E9A6A866}" dt="2023-07-14T00:14:45.747" v="23274" actId="1076"/>
          <ac:spMkLst>
            <pc:docMk/>
            <pc:sldMk cId="3479071132" sldId="3878"/>
            <ac:spMk id="2" creationId="{1EFC037F-9B04-45A9-8AE6-A8517884947F}"/>
          </ac:spMkLst>
        </pc:spChg>
      </pc:sldChg>
      <pc:sldChg chg="addSp delSp modSp new mod modNotesTx">
        <pc:chgData name="Dami Kuye" userId="d24d2e52-cb07-4a4a-84cd-9e0c21fddce2" providerId="ADAL" clId="{C2F97C6A-CEB9-428F-A6DD-8B69E9A6A866}" dt="2023-07-13T23:22:27.116" v="22279" actId="20577"/>
        <pc:sldMkLst>
          <pc:docMk/>
          <pc:sldMk cId="1558587584" sldId="3879"/>
        </pc:sldMkLst>
        <pc:spChg chg="del mod">
          <ac:chgData name="Dami Kuye" userId="d24d2e52-cb07-4a4a-84cd-9e0c21fddce2" providerId="ADAL" clId="{C2F97C6A-CEB9-428F-A6DD-8B69E9A6A866}" dt="2023-07-13T22:38:37.457" v="20234" actId="478"/>
          <ac:spMkLst>
            <pc:docMk/>
            <pc:sldMk cId="1558587584" sldId="3879"/>
            <ac:spMk id="2" creationId="{CB3E56E1-176C-0381-CDD7-93C9DFAC2954}"/>
          </ac:spMkLst>
        </pc:spChg>
        <pc:spChg chg="del mod">
          <ac:chgData name="Dami Kuye" userId="d24d2e52-cb07-4a4a-84cd-9e0c21fddce2" providerId="ADAL" clId="{C2F97C6A-CEB9-428F-A6DD-8B69E9A6A866}" dt="2023-07-13T22:38:33.281" v="20232" actId="478"/>
          <ac:spMkLst>
            <pc:docMk/>
            <pc:sldMk cId="1558587584" sldId="3879"/>
            <ac:spMk id="3" creationId="{1CD4BDB5-40CA-3D10-02FA-32D7A2F6EDF1}"/>
          </ac:spMkLst>
        </pc:spChg>
        <pc:spChg chg="mod">
          <ac:chgData name="Dami Kuye" userId="d24d2e52-cb07-4a4a-84cd-9e0c21fddce2" providerId="ADAL" clId="{C2F97C6A-CEB9-428F-A6DD-8B69E9A6A866}" dt="2023-07-13T22:50:26.714" v="20891" actId="1076"/>
          <ac:spMkLst>
            <pc:docMk/>
            <pc:sldMk cId="1558587584" sldId="3879"/>
            <ac:spMk id="4" creationId="{4B95F508-FD49-2794-41B5-DAF429B22521}"/>
          </ac:spMkLst>
        </pc:spChg>
        <pc:spChg chg="del">
          <ac:chgData name="Dami Kuye" userId="d24d2e52-cb07-4a4a-84cd-9e0c21fddce2" providerId="ADAL" clId="{C2F97C6A-CEB9-428F-A6DD-8B69E9A6A866}" dt="2023-07-13T22:42:27.784" v="20539" actId="478"/>
          <ac:spMkLst>
            <pc:docMk/>
            <pc:sldMk cId="1558587584" sldId="3879"/>
            <ac:spMk id="5" creationId="{14D2C5CA-7D03-2ED7-E47C-1B9ACFA62DFE}"/>
          </ac:spMkLst>
        </pc:spChg>
        <pc:spChg chg="mod">
          <ac:chgData name="Dami Kuye" userId="d24d2e52-cb07-4a4a-84cd-9e0c21fddce2" providerId="ADAL" clId="{C2F97C6A-CEB9-428F-A6DD-8B69E9A6A866}" dt="2023-07-13T22:46:29.101" v="20739"/>
          <ac:spMkLst>
            <pc:docMk/>
            <pc:sldMk cId="1558587584" sldId="3879"/>
            <ac:spMk id="6" creationId="{F74CE41A-DAD0-082E-4B0D-D978A7E2B572}"/>
          </ac:spMkLst>
        </pc:spChg>
        <pc:spChg chg="mod">
          <ac:chgData name="Dami Kuye" userId="d24d2e52-cb07-4a4a-84cd-9e0c21fddce2" providerId="ADAL" clId="{C2F97C6A-CEB9-428F-A6DD-8B69E9A6A866}" dt="2023-07-13T23:22:27.116" v="22279" actId="20577"/>
          <ac:spMkLst>
            <pc:docMk/>
            <pc:sldMk cId="1558587584" sldId="3879"/>
            <ac:spMk id="8" creationId="{ECAD8E5B-E73E-FC8D-A0E8-458837102348}"/>
          </ac:spMkLst>
        </pc:spChg>
        <pc:spChg chg="add mod">
          <ac:chgData name="Dami Kuye" userId="d24d2e52-cb07-4a4a-84cd-9e0c21fddce2" providerId="ADAL" clId="{C2F97C6A-CEB9-428F-A6DD-8B69E9A6A866}" dt="2023-07-13T22:40:48.322" v="20400" actId="1076"/>
          <ac:spMkLst>
            <pc:docMk/>
            <pc:sldMk cId="1558587584" sldId="3879"/>
            <ac:spMk id="9" creationId="{BAFC57A7-8AD5-5D6F-759C-1DD38D0CC9DF}"/>
          </ac:spMkLst>
        </pc:spChg>
        <pc:spChg chg="add mod">
          <ac:chgData name="Dami Kuye" userId="d24d2e52-cb07-4a4a-84cd-9e0c21fddce2" providerId="ADAL" clId="{C2F97C6A-CEB9-428F-A6DD-8B69E9A6A866}" dt="2023-07-13T22:41:59.644" v="20534" actId="313"/>
          <ac:spMkLst>
            <pc:docMk/>
            <pc:sldMk cId="1558587584" sldId="3879"/>
            <ac:spMk id="10" creationId="{46530B18-05B7-AB87-6D4C-E2D53302B326}"/>
          </ac:spMkLst>
        </pc:spChg>
        <pc:spChg chg="add mod">
          <ac:chgData name="Dami Kuye" userId="d24d2e52-cb07-4a4a-84cd-9e0c21fddce2" providerId="ADAL" clId="{C2F97C6A-CEB9-428F-A6DD-8B69E9A6A866}" dt="2023-07-13T22:44:36.805" v="20733" actId="20577"/>
          <ac:spMkLst>
            <pc:docMk/>
            <pc:sldMk cId="1558587584" sldId="3879"/>
            <ac:spMk id="11" creationId="{F350AD0F-444E-2429-532F-96CB182433CD}"/>
          </ac:spMkLst>
        </pc:spChg>
      </pc:sldChg>
      <pc:sldChg chg="addSp delSp modSp add del mod modNotesTx">
        <pc:chgData name="Dami Kuye" userId="d24d2e52-cb07-4a4a-84cd-9e0c21fddce2" providerId="ADAL" clId="{C2F97C6A-CEB9-428F-A6DD-8B69E9A6A866}" dt="2023-07-15T13:53:34.954" v="23936" actId="2696"/>
        <pc:sldMkLst>
          <pc:docMk/>
          <pc:sldMk cId="3602462339" sldId="3880"/>
        </pc:sldMkLst>
        <pc:spChg chg="add mod">
          <ac:chgData name="Dami Kuye" userId="d24d2e52-cb07-4a4a-84cd-9e0c21fddce2" providerId="ADAL" clId="{C2F97C6A-CEB9-428F-A6DD-8B69E9A6A866}" dt="2023-07-15T13:46:23.871" v="23462" actId="20577"/>
          <ac:spMkLst>
            <pc:docMk/>
            <pc:sldMk cId="3602462339" sldId="3880"/>
            <ac:spMk id="2" creationId="{ED04A1C0-0A43-ED73-C93D-F932467DB693}"/>
          </ac:spMkLst>
        </pc:spChg>
        <pc:spChg chg="add mod">
          <ac:chgData name="Dami Kuye" userId="d24d2e52-cb07-4a4a-84cd-9e0c21fddce2" providerId="ADAL" clId="{C2F97C6A-CEB9-428F-A6DD-8B69E9A6A866}" dt="2023-07-13T23:34:38.665" v="22783" actId="14100"/>
          <ac:spMkLst>
            <pc:docMk/>
            <pc:sldMk cId="3602462339" sldId="3880"/>
            <ac:spMk id="3" creationId="{A2334AD1-13C2-E1E8-E892-68F4D69860D1}"/>
          </ac:spMkLst>
        </pc:spChg>
        <pc:spChg chg="mod">
          <ac:chgData name="Dami Kuye" userId="d24d2e52-cb07-4a4a-84cd-9e0c21fddce2" providerId="ADAL" clId="{C2F97C6A-CEB9-428F-A6DD-8B69E9A6A866}" dt="2023-07-13T22:49:27.623" v="20806" actId="1076"/>
          <ac:spMkLst>
            <pc:docMk/>
            <pc:sldMk cId="3602462339" sldId="3880"/>
            <ac:spMk id="4" creationId="{4B95F508-FD49-2794-41B5-DAF429B22521}"/>
          </ac:spMkLst>
        </pc:spChg>
        <pc:spChg chg="mod">
          <ac:chgData name="Dami Kuye" userId="d24d2e52-cb07-4a4a-84cd-9e0c21fddce2" providerId="ADAL" clId="{C2F97C6A-CEB9-428F-A6DD-8B69E9A6A866}" dt="2023-07-13T23:34:52.837" v="22785" actId="14100"/>
          <ac:spMkLst>
            <pc:docMk/>
            <pc:sldMk cId="3602462339" sldId="3880"/>
            <ac:spMk id="7" creationId="{1EC4BA59-E948-62AC-69B9-69F08459C0E2}"/>
          </ac:spMkLst>
        </pc:spChg>
        <pc:spChg chg="mod">
          <ac:chgData name="Dami Kuye" userId="d24d2e52-cb07-4a4a-84cd-9e0c21fddce2" providerId="ADAL" clId="{C2F97C6A-CEB9-428F-A6DD-8B69E9A6A866}" dt="2023-07-15T13:49:04.257" v="23501" actId="20577"/>
          <ac:spMkLst>
            <pc:docMk/>
            <pc:sldMk cId="3602462339" sldId="3880"/>
            <ac:spMk id="8" creationId="{ECAD8E5B-E73E-FC8D-A0E8-458837102348}"/>
          </ac:spMkLst>
        </pc:spChg>
        <pc:spChg chg="del">
          <ac:chgData name="Dami Kuye" userId="d24d2e52-cb07-4a4a-84cd-9e0c21fddce2" providerId="ADAL" clId="{C2F97C6A-CEB9-428F-A6DD-8B69E9A6A866}" dt="2023-07-13T23:07:00.601" v="21595" actId="478"/>
          <ac:spMkLst>
            <pc:docMk/>
            <pc:sldMk cId="3602462339" sldId="3880"/>
            <ac:spMk id="9" creationId="{BAFC57A7-8AD5-5D6F-759C-1DD38D0CC9DF}"/>
          </ac:spMkLst>
        </pc:spChg>
        <pc:spChg chg="del">
          <ac:chgData name="Dami Kuye" userId="d24d2e52-cb07-4a4a-84cd-9e0c21fddce2" providerId="ADAL" clId="{C2F97C6A-CEB9-428F-A6DD-8B69E9A6A866}" dt="2023-07-13T23:06:58.181" v="21594" actId="478"/>
          <ac:spMkLst>
            <pc:docMk/>
            <pc:sldMk cId="3602462339" sldId="3880"/>
            <ac:spMk id="10" creationId="{46530B18-05B7-AB87-6D4C-E2D53302B326}"/>
          </ac:spMkLst>
        </pc:spChg>
        <pc:spChg chg="del">
          <ac:chgData name="Dami Kuye" userId="d24d2e52-cb07-4a4a-84cd-9e0c21fddce2" providerId="ADAL" clId="{C2F97C6A-CEB9-428F-A6DD-8B69E9A6A866}" dt="2023-07-13T23:06:55.212" v="21593" actId="478"/>
          <ac:spMkLst>
            <pc:docMk/>
            <pc:sldMk cId="3602462339" sldId="3880"/>
            <ac:spMk id="11" creationId="{F350AD0F-444E-2429-532F-96CB182433CD}"/>
          </ac:spMkLst>
        </pc:spChg>
        <pc:picChg chg="add del mod">
          <ac:chgData name="Dami Kuye" userId="d24d2e52-cb07-4a4a-84cd-9e0c21fddce2" providerId="ADAL" clId="{C2F97C6A-CEB9-428F-A6DD-8B69E9A6A866}" dt="2023-07-13T23:06:43.762" v="21590"/>
          <ac:picMkLst>
            <pc:docMk/>
            <pc:sldMk cId="3602462339" sldId="3880"/>
            <ac:picMk id="21506" creationId="{F3D3DF61-15FC-D62F-84FB-B1B7F22BC112}"/>
          </ac:picMkLst>
        </pc:picChg>
        <pc:picChg chg="add del mod">
          <ac:chgData name="Dami Kuye" userId="d24d2e52-cb07-4a4a-84cd-9e0c21fddce2" providerId="ADAL" clId="{C2F97C6A-CEB9-428F-A6DD-8B69E9A6A866}" dt="2023-07-13T23:46:55.418" v="22815" actId="478"/>
          <ac:picMkLst>
            <pc:docMk/>
            <pc:sldMk cId="3602462339" sldId="3880"/>
            <ac:picMk id="21508" creationId="{0552360F-F4B0-99D4-02D2-17F0A737E98F}"/>
          </ac:picMkLst>
        </pc:picChg>
        <pc:picChg chg="add del mod">
          <ac:chgData name="Dami Kuye" userId="d24d2e52-cb07-4a4a-84cd-9e0c21fddce2" providerId="ADAL" clId="{C2F97C6A-CEB9-428F-A6DD-8B69E9A6A866}" dt="2023-07-13T23:46:21.326" v="22811" actId="478"/>
          <ac:picMkLst>
            <pc:docMk/>
            <pc:sldMk cId="3602462339" sldId="3880"/>
            <ac:picMk id="21510" creationId="{92EE7BAC-011F-00EE-B85D-41A3B3235FBB}"/>
          </ac:picMkLst>
        </pc:picChg>
        <pc:picChg chg="add mod">
          <ac:chgData name="Dami Kuye" userId="d24d2e52-cb07-4a4a-84cd-9e0c21fddce2" providerId="ADAL" clId="{C2F97C6A-CEB9-428F-A6DD-8B69E9A6A866}" dt="2023-07-13T23:48:09.091" v="22821" actId="1076"/>
          <ac:picMkLst>
            <pc:docMk/>
            <pc:sldMk cId="3602462339" sldId="3880"/>
            <ac:picMk id="21512" creationId="{EC64F7CE-FB5F-F547-B173-4F200F22961A}"/>
          </ac:picMkLst>
        </pc:picChg>
      </pc:sldChg>
      <pc:sldChg chg="modSp add mod ord">
        <pc:chgData name="Dami Kuye" userId="d24d2e52-cb07-4a4a-84cd-9e0c21fddce2" providerId="ADAL" clId="{C2F97C6A-CEB9-428F-A6DD-8B69E9A6A866}" dt="2023-07-14T00:15:06.388" v="23276"/>
        <pc:sldMkLst>
          <pc:docMk/>
          <pc:sldMk cId="2851055474" sldId="3881"/>
        </pc:sldMkLst>
        <pc:spChg chg="mod">
          <ac:chgData name="Dami Kuye" userId="d24d2e52-cb07-4a4a-84cd-9e0c21fddce2" providerId="ADAL" clId="{C2F97C6A-CEB9-428F-A6DD-8B69E9A6A866}" dt="2023-07-14T00:08:26.999" v="22944" actId="313"/>
          <ac:spMkLst>
            <pc:docMk/>
            <pc:sldMk cId="2851055474" sldId="3881"/>
            <ac:spMk id="2" creationId="{659706C9-F26D-46CA-93BF-8C27012F6B12}"/>
          </ac:spMkLst>
        </pc:spChg>
        <pc:spChg chg="mod">
          <ac:chgData name="Dami Kuye" userId="d24d2e52-cb07-4a4a-84cd-9e0c21fddce2" providerId="ADAL" clId="{C2F97C6A-CEB9-428F-A6DD-8B69E9A6A866}" dt="2023-07-14T00:10:51.051" v="23270" actId="1076"/>
          <ac:spMkLst>
            <pc:docMk/>
            <pc:sldMk cId="2851055474" sldId="3881"/>
            <ac:spMk id="3" creationId="{21F0B6E0-1F7C-4E6A-87B1-554ADE739CD1}"/>
          </ac:spMkLst>
        </pc:spChg>
      </pc:sldChg>
      <pc:sldChg chg="add del">
        <pc:chgData name="Dami Kuye" userId="d24d2e52-cb07-4a4a-84cd-9e0c21fddce2" providerId="ADAL" clId="{C2F97C6A-CEB9-428F-A6DD-8B69E9A6A866}" dt="2023-07-14T00:15:26.014" v="23278"/>
        <pc:sldMkLst>
          <pc:docMk/>
          <pc:sldMk cId="2243107732" sldId="3882"/>
        </pc:sldMkLst>
      </pc:sldChg>
      <pc:sldChg chg="add del">
        <pc:chgData name="Dami Kuye" userId="d24d2e52-cb07-4a4a-84cd-9e0c21fddce2" providerId="ADAL" clId="{C2F97C6A-CEB9-428F-A6DD-8B69E9A6A866}" dt="2023-07-17T09:53:27.516" v="23938" actId="47"/>
        <pc:sldMkLst>
          <pc:docMk/>
          <pc:sldMk cId="1841698852" sldId="388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DCE667-0E8B-4020-B798-9F540ACF8A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98FE84B-4CF5-479A-98FA-101E6C9224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249E17-B59A-4F61-B8D2-5B4F41E1978D}" type="datetime1">
              <a:rPr lang="en-GB" smtClean="0"/>
              <a:t>21/07/2023</a:t>
            </a:fld>
            <a:endParaRPr lang="en-GB" dirty="0"/>
          </a:p>
        </p:txBody>
      </p:sp>
      <p:sp>
        <p:nvSpPr>
          <p:cNvPr id="4" name="Footer Placeholder 3">
            <a:extLst>
              <a:ext uri="{FF2B5EF4-FFF2-40B4-BE49-F238E27FC236}">
                <a16:creationId xmlns:a16="http://schemas.microsoft.com/office/drawing/2014/main" id="{E9871FFA-2EDD-435F-95BB-D4913CE523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9F549EF-DEA6-491C-B092-AD1829A0E2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3C7C88-02FC-450C-BC0C-36A3D372F9C7}" type="slidenum">
              <a:rPr lang="en-GB" smtClean="0"/>
              <a:t>‹#›</a:t>
            </a:fld>
            <a:endParaRPr lang="en-GB"/>
          </a:p>
        </p:txBody>
      </p:sp>
    </p:spTree>
    <p:extLst>
      <p:ext uri="{BB962C8B-B14F-4D97-AF65-F5344CB8AC3E}">
        <p14:creationId xmlns:p14="http://schemas.microsoft.com/office/powerpoint/2010/main" val="524669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BE95BD-28DC-4C06-ABE7-D1DD6658916C}" type="datetime1">
              <a:rPr lang="en-GB" smtClean="0"/>
              <a:pPr/>
              <a:t>21/07/2023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40C6A29-4676-420C-BBE3-ACC2B80F64D4}" type="slidenum">
              <a:rPr lang="en-GB" noProof="0" smtClean="0"/>
              <a:t>‹#›</a:t>
            </a:fld>
            <a:endParaRPr lang="en-GB" noProof="0"/>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0C6A29-4676-420C-BBE3-ACC2B80F64D4}" type="slidenum">
              <a:rPr lang="en-GB" smtClean="0"/>
              <a:t>1</a:t>
            </a:fld>
            <a:endParaRPr lang="en-GB"/>
          </a:p>
        </p:txBody>
      </p:sp>
    </p:spTree>
    <p:extLst>
      <p:ext uri="{BB962C8B-B14F-4D97-AF65-F5344CB8AC3E}">
        <p14:creationId xmlns:p14="http://schemas.microsoft.com/office/powerpoint/2010/main" val="2028141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Systems thinking: Systems thinking is a way of approaching problems that analyses how all the elements within a system influence one another. It is the ability to recognise and understand cause and effect in complex systems. </a:t>
            </a:r>
          </a:p>
          <a:p>
            <a:pPr rtl="0"/>
            <a:r>
              <a:rPr lang="en-GB" dirty="0"/>
              <a:t>Problem solving competency </a:t>
            </a:r>
          </a:p>
          <a:p>
            <a:pPr rtl="0"/>
            <a:endParaRPr lang="en-GB" dirty="0"/>
          </a:p>
        </p:txBody>
      </p:sp>
      <p:sp>
        <p:nvSpPr>
          <p:cNvPr id="4" name="Slide Number Placeholder 3"/>
          <p:cNvSpPr>
            <a:spLocks noGrp="1"/>
          </p:cNvSpPr>
          <p:nvPr>
            <p:ph type="sldNum" sz="quarter" idx="5"/>
          </p:nvPr>
        </p:nvSpPr>
        <p:spPr/>
        <p:txBody>
          <a:bodyPr rtlCol="0"/>
          <a:lstStyle/>
          <a:p>
            <a:pPr rtl="0"/>
            <a:fld id="{D40C6A29-4676-420C-BBE3-ACC2B80F64D4}" type="slidenum">
              <a:rPr lang="en-GB" smtClean="0"/>
              <a:t>11</a:t>
            </a:fld>
            <a:endParaRPr lang="en-GB"/>
          </a:p>
        </p:txBody>
      </p:sp>
    </p:spTree>
    <p:extLst>
      <p:ext uri="{BB962C8B-B14F-4D97-AF65-F5344CB8AC3E}">
        <p14:creationId xmlns:p14="http://schemas.microsoft.com/office/powerpoint/2010/main" val="2104955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0C6A29-4676-420C-BBE3-ACC2B80F64D4}" type="slidenum">
              <a:rPr lang="en-GB" smtClean="0"/>
              <a:t>12</a:t>
            </a:fld>
            <a:endParaRPr lang="en-GB"/>
          </a:p>
        </p:txBody>
      </p:sp>
    </p:spTree>
    <p:extLst>
      <p:ext uri="{BB962C8B-B14F-4D97-AF65-F5344CB8AC3E}">
        <p14:creationId xmlns:p14="http://schemas.microsoft.com/office/powerpoint/2010/main" val="3474602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Systems thinking: Systems thinking is a way of approaching problems that analyses how all the elements within a system influence one another. It is the ability to recognise and understand cause and effect in complex systems. </a:t>
            </a:r>
          </a:p>
          <a:p>
            <a:pPr rtl="0"/>
            <a:r>
              <a:rPr lang="en-GB" dirty="0"/>
              <a:t>Problem solving competency </a:t>
            </a:r>
          </a:p>
          <a:p>
            <a:pPr rtl="0"/>
            <a:endParaRPr lang="en-GB" dirty="0"/>
          </a:p>
        </p:txBody>
      </p:sp>
      <p:sp>
        <p:nvSpPr>
          <p:cNvPr id="4" name="Slide Number Placeholder 3"/>
          <p:cNvSpPr>
            <a:spLocks noGrp="1"/>
          </p:cNvSpPr>
          <p:nvPr>
            <p:ph type="sldNum" sz="quarter" idx="5"/>
          </p:nvPr>
        </p:nvSpPr>
        <p:spPr/>
        <p:txBody>
          <a:bodyPr rtlCol="0"/>
          <a:lstStyle/>
          <a:p>
            <a:pPr rtl="0"/>
            <a:fld id="{D40C6A29-4676-420C-BBE3-ACC2B80F64D4}" type="slidenum">
              <a:rPr lang="en-GB" smtClean="0"/>
              <a:t>13</a:t>
            </a:fld>
            <a:endParaRPr lang="en-GB"/>
          </a:p>
        </p:txBody>
      </p:sp>
    </p:spTree>
    <p:extLst>
      <p:ext uri="{BB962C8B-B14F-4D97-AF65-F5344CB8AC3E}">
        <p14:creationId xmlns:p14="http://schemas.microsoft.com/office/powerpoint/2010/main" val="3670505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0C6A29-4676-420C-BBE3-ACC2B80F64D4}" type="slidenum">
              <a:rPr lang="en-GB" smtClean="0"/>
              <a:t>14</a:t>
            </a:fld>
            <a:endParaRPr lang="en-GB"/>
          </a:p>
        </p:txBody>
      </p:sp>
    </p:spTree>
    <p:extLst>
      <p:ext uri="{BB962C8B-B14F-4D97-AF65-F5344CB8AC3E}">
        <p14:creationId xmlns:p14="http://schemas.microsoft.com/office/powerpoint/2010/main" val="1288682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Systems thinking: Systems thinking is a way of approaching problems that analyses how all the elements within a system influence one another. It is the ability to recognise and understand cause and effect in complex systems. </a:t>
            </a:r>
          </a:p>
          <a:p>
            <a:pPr rtl="0"/>
            <a:r>
              <a:rPr lang="en-GB" dirty="0"/>
              <a:t>Problem solving competency </a:t>
            </a:r>
          </a:p>
          <a:p>
            <a:pPr rtl="0"/>
            <a:endParaRPr lang="en-GB" dirty="0"/>
          </a:p>
        </p:txBody>
      </p:sp>
      <p:sp>
        <p:nvSpPr>
          <p:cNvPr id="4" name="Slide Number Placeholder 3"/>
          <p:cNvSpPr>
            <a:spLocks noGrp="1"/>
          </p:cNvSpPr>
          <p:nvPr>
            <p:ph type="sldNum" sz="quarter" idx="5"/>
          </p:nvPr>
        </p:nvSpPr>
        <p:spPr/>
        <p:txBody>
          <a:bodyPr rtlCol="0"/>
          <a:lstStyle/>
          <a:p>
            <a:pPr rtl="0"/>
            <a:fld id="{D40C6A29-4676-420C-BBE3-ACC2B80F64D4}" type="slidenum">
              <a:rPr lang="en-GB" smtClean="0"/>
              <a:t>15</a:t>
            </a:fld>
            <a:endParaRPr lang="en-GB"/>
          </a:p>
        </p:txBody>
      </p:sp>
    </p:spTree>
    <p:extLst>
      <p:ext uri="{BB962C8B-B14F-4D97-AF65-F5344CB8AC3E}">
        <p14:creationId xmlns:p14="http://schemas.microsoft.com/office/powerpoint/2010/main" val="1238677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0C6A29-4676-420C-BBE3-ACC2B80F64D4}" type="slidenum">
              <a:rPr lang="en-GB" smtClean="0"/>
              <a:t>16</a:t>
            </a:fld>
            <a:endParaRPr lang="en-GB"/>
          </a:p>
        </p:txBody>
      </p:sp>
    </p:spTree>
    <p:extLst>
      <p:ext uri="{BB962C8B-B14F-4D97-AF65-F5344CB8AC3E}">
        <p14:creationId xmlns:p14="http://schemas.microsoft.com/office/powerpoint/2010/main" val="4289497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Systems thinking: Systems thinking is a way of approaching problems that analyses how all the elements within a system influence one another. It is the ability to recognise and understand cause and effect in complex systems. </a:t>
            </a:r>
          </a:p>
          <a:p>
            <a:pPr rtl="0"/>
            <a:r>
              <a:rPr lang="en-GB" dirty="0"/>
              <a:t>Problem solving competency </a:t>
            </a:r>
          </a:p>
          <a:p>
            <a:pPr rtl="0"/>
            <a:endParaRPr lang="en-GB" dirty="0"/>
          </a:p>
        </p:txBody>
      </p:sp>
      <p:sp>
        <p:nvSpPr>
          <p:cNvPr id="4" name="Slide Number Placeholder 3"/>
          <p:cNvSpPr>
            <a:spLocks noGrp="1"/>
          </p:cNvSpPr>
          <p:nvPr>
            <p:ph type="sldNum" sz="quarter" idx="5"/>
          </p:nvPr>
        </p:nvSpPr>
        <p:spPr/>
        <p:txBody>
          <a:bodyPr rtlCol="0"/>
          <a:lstStyle/>
          <a:p>
            <a:pPr rtl="0"/>
            <a:fld id="{D40C6A29-4676-420C-BBE3-ACC2B80F64D4}" type="slidenum">
              <a:rPr lang="en-GB" smtClean="0"/>
              <a:t>17</a:t>
            </a:fld>
            <a:endParaRPr lang="en-GB"/>
          </a:p>
        </p:txBody>
      </p:sp>
    </p:spTree>
    <p:extLst>
      <p:ext uri="{BB962C8B-B14F-4D97-AF65-F5344CB8AC3E}">
        <p14:creationId xmlns:p14="http://schemas.microsoft.com/office/powerpoint/2010/main" val="3036756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0C6A29-4676-420C-BBE3-ACC2B80F64D4}" type="slidenum">
              <a:rPr lang="en-GB" smtClean="0"/>
              <a:t>18</a:t>
            </a:fld>
            <a:endParaRPr lang="en-GB"/>
          </a:p>
        </p:txBody>
      </p:sp>
    </p:spTree>
    <p:extLst>
      <p:ext uri="{BB962C8B-B14F-4D97-AF65-F5344CB8AC3E}">
        <p14:creationId xmlns:p14="http://schemas.microsoft.com/office/powerpoint/2010/main" val="3603810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Systems thinking: Systems thinking is a way of approaching problems that analyses how all the elements within a system influence one another. It is the ability to recognise and understand cause and effect in complex systems. </a:t>
            </a:r>
          </a:p>
          <a:p>
            <a:pPr rtl="0"/>
            <a:r>
              <a:rPr lang="en-GB" dirty="0"/>
              <a:t>Problem solving competency </a:t>
            </a:r>
          </a:p>
          <a:p>
            <a:pPr rtl="0"/>
            <a:r>
              <a:rPr lang="en-GB" dirty="0"/>
              <a:t>Cost concerns – gene editing is expensive so does that mean that only certain countries can benefit? Poorest communities in need of GMOs not having access to it </a:t>
            </a:r>
          </a:p>
          <a:p>
            <a:pPr rtl="0"/>
            <a:r>
              <a:rPr lang="en-GB" dirty="0"/>
              <a:t>Ethical concerns – what are the ethical implications of techniques like gene drive, eradicating mosquitoes etc </a:t>
            </a:r>
          </a:p>
        </p:txBody>
      </p:sp>
      <p:sp>
        <p:nvSpPr>
          <p:cNvPr id="4" name="Slide Number Placeholder 3"/>
          <p:cNvSpPr>
            <a:spLocks noGrp="1"/>
          </p:cNvSpPr>
          <p:nvPr>
            <p:ph type="sldNum" sz="quarter" idx="5"/>
          </p:nvPr>
        </p:nvSpPr>
        <p:spPr/>
        <p:txBody>
          <a:bodyPr rtlCol="0"/>
          <a:lstStyle/>
          <a:p>
            <a:pPr rtl="0"/>
            <a:fld id="{D40C6A29-4676-420C-BBE3-ACC2B80F64D4}" type="slidenum">
              <a:rPr lang="en-GB" smtClean="0"/>
              <a:t>19</a:t>
            </a:fld>
            <a:endParaRPr lang="en-GB"/>
          </a:p>
        </p:txBody>
      </p:sp>
    </p:spTree>
    <p:extLst>
      <p:ext uri="{BB962C8B-B14F-4D97-AF65-F5344CB8AC3E}">
        <p14:creationId xmlns:p14="http://schemas.microsoft.com/office/powerpoint/2010/main" val="2905442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Systems thinking: Systems thinking is a way of approaching problems that analyses how all the elements within a system influence one another. It is the ability to recognise and understand cause and effect in complex systems. </a:t>
            </a:r>
          </a:p>
          <a:p>
            <a:pPr rtl="0"/>
            <a:r>
              <a:rPr lang="en-GB" dirty="0"/>
              <a:t>Problem solving competency </a:t>
            </a:r>
          </a:p>
          <a:p>
            <a:pPr rtl="0"/>
            <a:r>
              <a:rPr lang="en-GB" b="0" i="0" dirty="0">
                <a:solidFill>
                  <a:srgbClr val="444444"/>
                </a:solidFill>
                <a:effectLst/>
                <a:latin typeface="Roboto" panose="02000000000000000000" pitchFamily="2" charset="0"/>
              </a:rPr>
              <a:t>Phyletic extinction is when a species evolves into another species that is similar but can no longer be categorized as the same species. This is less impactful, as there is no net loss of species. </a:t>
            </a:r>
          </a:p>
          <a:p>
            <a:pPr rtl="0"/>
            <a:r>
              <a:rPr lang="en-GB" b="0" i="0" dirty="0">
                <a:solidFill>
                  <a:srgbClr val="444444"/>
                </a:solidFill>
                <a:effectLst/>
                <a:latin typeface="Roboto" panose="02000000000000000000" pitchFamily="2" charset="0"/>
              </a:rPr>
              <a:t>Terminal extinction happens when a species is lost from the Earth completely. Once this happens, there is no natural way this species can return.</a:t>
            </a:r>
          </a:p>
          <a:p>
            <a:pPr rtl="0"/>
            <a:endParaRPr lang="en-GB" dirty="0"/>
          </a:p>
          <a:p>
            <a:pPr rtl="0"/>
            <a:endParaRPr lang="en-GB" dirty="0"/>
          </a:p>
        </p:txBody>
      </p:sp>
      <p:sp>
        <p:nvSpPr>
          <p:cNvPr id="4" name="Slide Number Placeholder 3"/>
          <p:cNvSpPr>
            <a:spLocks noGrp="1"/>
          </p:cNvSpPr>
          <p:nvPr>
            <p:ph type="sldNum" sz="quarter" idx="5"/>
          </p:nvPr>
        </p:nvSpPr>
        <p:spPr/>
        <p:txBody>
          <a:bodyPr rtlCol="0"/>
          <a:lstStyle/>
          <a:p>
            <a:pPr rtl="0"/>
            <a:fld id="{D40C6A29-4676-420C-BBE3-ACC2B80F64D4}" type="slidenum">
              <a:rPr lang="en-GB" smtClean="0"/>
              <a:t>20</a:t>
            </a:fld>
            <a:endParaRPr lang="en-GB"/>
          </a:p>
        </p:txBody>
      </p:sp>
    </p:spTree>
    <p:extLst>
      <p:ext uri="{BB962C8B-B14F-4D97-AF65-F5344CB8AC3E}">
        <p14:creationId xmlns:p14="http://schemas.microsoft.com/office/powerpoint/2010/main" val="139172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Explain what SDGs are – goals set by the UN to improve sustainability globally meant to be implemented on an individual, institutional and national level </a:t>
            </a:r>
          </a:p>
        </p:txBody>
      </p:sp>
      <p:sp>
        <p:nvSpPr>
          <p:cNvPr id="4" name="Slide Number Placeholder 3"/>
          <p:cNvSpPr>
            <a:spLocks noGrp="1"/>
          </p:cNvSpPr>
          <p:nvPr>
            <p:ph type="sldNum" sz="quarter" idx="5"/>
          </p:nvPr>
        </p:nvSpPr>
        <p:spPr/>
        <p:txBody>
          <a:bodyPr/>
          <a:lstStyle/>
          <a:p>
            <a:pPr rtl="0"/>
            <a:fld id="{D40C6A29-4676-420C-BBE3-ACC2B80F64D4}" type="slidenum">
              <a:rPr lang="en-GB" noProof="0" smtClean="0"/>
              <a:t>3</a:t>
            </a:fld>
            <a:endParaRPr lang="en-GB" noProof="0"/>
          </a:p>
        </p:txBody>
      </p:sp>
    </p:spTree>
    <p:extLst>
      <p:ext uri="{BB962C8B-B14F-4D97-AF65-F5344CB8AC3E}">
        <p14:creationId xmlns:p14="http://schemas.microsoft.com/office/powerpoint/2010/main" val="3858091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0C6A29-4676-420C-BBE3-ACC2B80F64D4}" type="slidenum">
              <a:rPr lang="en-GB" smtClean="0"/>
              <a:t>21</a:t>
            </a:fld>
            <a:endParaRPr lang="en-GB"/>
          </a:p>
        </p:txBody>
      </p:sp>
    </p:spTree>
    <p:extLst>
      <p:ext uri="{BB962C8B-B14F-4D97-AF65-F5344CB8AC3E}">
        <p14:creationId xmlns:p14="http://schemas.microsoft.com/office/powerpoint/2010/main" val="2293476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0C6A29-4676-420C-BBE3-ACC2B80F64D4}" type="slidenum">
              <a:rPr lang="en-GB" smtClean="0"/>
              <a:t>22</a:t>
            </a:fld>
            <a:endParaRPr lang="en-GB"/>
          </a:p>
        </p:txBody>
      </p:sp>
    </p:spTree>
    <p:extLst>
      <p:ext uri="{BB962C8B-B14F-4D97-AF65-F5344CB8AC3E}">
        <p14:creationId xmlns:p14="http://schemas.microsoft.com/office/powerpoint/2010/main" val="3048105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Systems thinking: Systems thinking is a way of approaching problems that analyses how all the elements within a system influence one another. It is the ability to recognise and understand cause and effect in complex systems. </a:t>
            </a:r>
          </a:p>
          <a:p>
            <a:pPr rtl="0"/>
            <a:r>
              <a:rPr lang="en-GB" dirty="0"/>
              <a:t>Problem solving competency </a:t>
            </a:r>
          </a:p>
          <a:p>
            <a:pPr rtl="0"/>
            <a:endParaRPr lang="en-GB" dirty="0"/>
          </a:p>
          <a:p>
            <a:pPr rtl="0"/>
            <a:endParaRPr lang="en-GB" dirty="0"/>
          </a:p>
        </p:txBody>
      </p:sp>
      <p:sp>
        <p:nvSpPr>
          <p:cNvPr id="4" name="Slide Number Placeholder 3"/>
          <p:cNvSpPr>
            <a:spLocks noGrp="1"/>
          </p:cNvSpPr>
          <p:nvPr>
            <p:ph type="sldNum" sz="quarter" idx="5"/>
          </p:nvPr>
        </p:nvSpPr>
        <p:spPr/>
        <p:txBody>
          <a:bodyPr rtlCol="0"/>
          <a:lstStyle/>
          <a:p>
            <a:pPr rtl="0"/>
            <a:fld id="{D40C6A29-4676-420C-BBE3-ACC2B80F64D4}" type="slidenum">
              <a:rPr lang="en-GB" smtClean="0"/>
              <a:t>23</a:t>
            </a:fld>
            <a:endParaRPr lang="en-GB"/>
          </a:p>
        </p:txBody>
      </p:sp>
    </p:spTree>
    <p:extLst>
      <p:ext uri="{BB962C8B-B14F-4D97-AF65-F5344CB8AC3E}">
        <p14:creationId xmlns:p14="http://schemas.microsoft.com/office/powerpoint/2010/main" val="2355227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0C6A29-4676-420C-BBE3-ACC2B80F64D4}" type="slidenum">
              <a:rPr lang="en-GB" smtClean="0"/>
              <a:t>24</a:t>
            </a:fld>
            <a:endParaRPr lang="en-GB"/>
          </a:p>
        </p:txBody>
      </p:sp>
    </p:spTree>
    <p:extLst>
      <p:ext uri="{BB962C8B-B14F-4D97-AF65-F5344CB8AC3E}">
        <p14:creationId xmlns:p14="http://schemas.microsoft.com/office/powerpoint/2010/main" val="1031366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Systems thinking: Systems thinking is a way of approaching problems that analyses how all the elements within a system influence one another. It is the ability to recognise and understand cause and effect in complex systems. </a:t>
            </a:r>
          </a:p>
          <a:p>
            <a:pPr rtl="0"/>
            <a:r>
              <a:rPr lang="en-GB" dirty="0"/>
              <a:t>Problem solving competency </a:t>
            </a:r>
          </a:p>
          <a:p>
            <a:pPr rtl="0"/>
            <a:endParaRPr lang="en-GB" dirty="0"/>
          </a:p>
        </p:txBody>
      </p:sp>
      <p:sp>
        <p:nvSpPr>
          <p:cNvPr id="4" name="Slide Number Placeholder 3"/>
          <p:cNvSpPr>
            <a:spLocks noGrp="1"/>
          </p:cNvSpPr>
          <p:nvPr>
            <p:ph type="sldNum" sz="quarter" idx="5"/>
          </p:nvPr>
        </p:nvSpPr>
        <p:spPr/>
        <p:txBody>
          <a:bodyPr rtlCol="0"/>
          <a:lstStyle/>
          <a:p>
            <a:pPr rtl="0"/>
            <a:fld id="{D40C6A29-4676-420C-BBE3-ACC2B80F64D4}" type="slidenum">
              <a:rPr lang="en-GB" smtClean="0"/>
              <a:t>25</a:t>
            </a:fld>
            <a:endParaRPr lang="en-GB"/>
          </a:p>
        </p:txBody>
      </p:sp>
    </p:spTree>
    <p:extLst>
      <p:ext uri="{BB962C8B-B14F-4D97-AF65-F5344CB8AC3E}">
        <p14:creationId xmlns:p14="http://schemas.microsoft.com/office/powerpoint/2010/main" val="2028255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0C6A29-4676-420C-BBE3-ACC2B80F64D4}" type="slidenum">
              <a:rPr lang="en-GB" smtClean="0"/>
              <a:t>26</a:t>
            </a:fld>
            <a:endParaRPr lang="en-GB"/>
          </a:p>
        </p:txBody>
      </p:sp>
    </p:spTree>
    <p:extLst>
      <p:ext uri="{BB962C8B-B14F-4D97-AF65-F5344CB8AC3E}">
        <p14:creationId xmlns:p14="http://schemas.microsoft.com/office/powerpoint/2010/main" val="2557869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Systems thinking: Systems thinking is a way of approaching problems that analyses how all the elements within a system influence one another. It is the ability to recognise and understand cause and effect in complex systems. </a:t>
            </a:r>
          </a:p>
          <a:p>
            <a:pPr rtl="0"/>
            <a:r>
              <a:rPr lang="en-GB" dirty="0"/>
              <a:t>Problem solving competency </a:t>
            </a:r>
          </a:p>
          <a:p>
            <a:pPr rtl="0"/>
            <a:endParaRPr lang="en-GB" dirty="0"/>
          </a:p>
        </p:txBody>
      </p:sp>
      <p:sp>
        <p:nvSpPr>
          <p:cNvPr id="4" name="Slide Number Placeholder 3"/>
          <p:cNvSpPr>
            <a:spLocks noGrp="1"/>
          </p:cNvSpPr>
          <p:nvPr>
            <p:ph type="sldNum" sz="quarter" idx="5"/>
          </p:nvPr>
        </p:nvSpPr>
        <p:spPr/>
        <p:txBody>
          <a:bodyPr rtlCol="0"/>
          <a:lstStyle/>
          <a:p>
            <a:pPr rtl="0"/>
            <a:fld id="{D40C6A29-4676-420C-BBE3-ACC2B80F64D4}" type="slidenum">
              <a:rPr lang="en-GB" smtClean="0"/>
              <a:t>27</a:t>
            </a:fld>
            <a:endParaRPr lang="en-GB"/>
          </a:p>
        </p:txBody>
      </p:sp>
    </p:spTree>
    <p:extLst>
      <p:ext uri="{BB962C8B-B14F-4D97-AF65-F5344CB8AC3E}">
        <p14:creationId xmlns:p14="http://schemas.microsoft.com/office/powerpoint/2010/main" val="2012702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0C6A29-4676-420C-BBE3-ACC2B80F64D4}" type="slidenum">
              <a:rPr lang="en-GB" smtClean="0"/>
              <a:t>28</a:t>
            </a:fld>
            <a:endParaRPr lang="en-GB"/>
          </a:p>
        </p:txBody>
      </p:sp>
    </p:spTree>
    <p:extLst>
      <p:ext uri="{BB962C8B-B14F-4D97-AF65-F5344CB8AC3E}">
        <p14:creationId xmlns:p14="http://schemas.microsoft.com/office/powerpoint/2010/main" val="71092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Systems thinking: Systems thinking is a way of approaching problems that analyses how all the elements within a system influence one another. It is the ability to recognise and understand cause and effect in complex systems. </a:t>
            </a:r>
          </a:p>
          <a:p>
            <a:pPr rtl="0"/>
            <a:r>
              <a:rPr lang="en-GB" dirty="0"/>
              <a:t>Problem solving competency </a:t>
            </a:r>
          </a:p>
          <a:p>
            <a:pPr rtl="0"/>
            <a:endParaRPr lang="en-GB" dirty="0"/>
          </a:p>
        </p:txBody>
      </p:sp>
      <p:sp>
        <p:nvSpPr>
          <p:cNvPr id="4" name="Slide Number Placeholder 3"/>
          <p:cNvSpPr>
            <a:spLocks noGrp="1"/>
          </p:cNvSpPr>
          <p:nvPr>
            <p:ph type="sldNum" sz="quarter" idx="5"/>
          </p:nvPr>
        </p:nvSpPr>
        <p:spPr/>
        <p:txBody>
          <a:bodyPr rtlCol="0"/>
          <a:lstStyle/>
          <a:p>
            <a:pPr rtl="0"/>
            <a:fld id="{D40C6A29-4676-420C-BBE3-ACC2B80F64D4}" type="slidenum">
              <a:rPr lang="en-GB" smtClean="0"/>
              <a:t>29</a:t>
            </a:fld>
            <a:endParaRPr lang="en-GB"/>
          </a:p>
        </p:txBody>
      </p:sp>
    </p:spTree>
    <p:extLst>
      <p:ext uri="{BB962C8B-B14F-4D97-AF65-F5344CB8AC3E}">
        <p14:creationId xmlns:p14="http://schemas.microsoft.com/office/powerpoint/2010/main" val="33579035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0C6A29-4676-420C-BBE3-ACC2B80F64D4}" type="slidenum">
              <a:rPr lang="en-GB" smtClean="0"/>
              <a:t>30</a:t>
            </a:fld>
            <a:endParaRPr lang="en-GB"/>
          </a:p>
        </p:txBody>
      </p:sp>
    </p:spTree>
    <p:extLst>
      <p:ext uri="{BB962C8B-B14F-4D97-AF65-F5344CB8AC3E}">
        <p14:creationId xmlns:p14="http://schemas.microsoft.com/office/powerpoint/2010/main" val="3643642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what </a:t>
            </a:r>
            <a:r>
              <a:rPr lang="en-GB" dirty="0" err="1"/>
              <a:t>sdgs</a:t>
            </a:r>
            <a:r>
              <a:rPr lang="en-GB" dirty="0"/>
              <a:t> are and how they could fit into the modules</a:t>
            </a:r>
          </a:p>
          <a:p>
            <a:r>
              <a:rPr lang="en-GB" dirty="0"/>
              <a:t>‘business as usual’ example would be the fact that we looked at hospitals and the resources they use encouraged students to suggest greener alternatives (green endoscopy) or the fact that the lab </a:t>
            </a:r>
            <a:r>
              <a:rPr lang="en-GB" dirty="0" err="1"/>
              <a:t>infrastsrusture</a:t>
            </a:r>
            <a:r>
              <a:rPr lang="en-GB" dirty="0"/>
              <a:t> was challenged and changed to be more sustainable </a:t>
            </a:r>
          </a:p>
        </p:txBody>
      </p:sp>
      <p:sp>
        <p:nvSpPr>
          <p:cNvPr id="4" name="Slide Number Placeholder 3"/>
          <p:cNvSpPr>
            <a:spLocks noGrp="1"/>
          </p:cNvSpPr>
          <p:nvPr>
            <p:ph type="sldNum" sz="quarter" idx="5"/>
          </p:nvPr>
        </p:nvSpPr>
        <p:spPr/>
        <p:txBody>
          <a:bodyPr/>
          <a:lstStyle/>
          <a:p>
            <a:pPr rtl="0"/>
            <a:fld id="{D40C6A29-4676-420C-BBE3-ACC2B80F64D4}" type="slidenum">
              <a:rPr lang="en-GB" noProof="0" smtClean="0"/>
              <a:t>4</a:t>
            </a:fld>
            <a:endParaRPr lang="en-GB" noProof="0"/>
          </a:p>
        </p:txBody>
      </p:sp>
    </p:spTree>
    <p:extLst>
      <p:ext uri="{BB962C8B-B14F-4D97-AF65-F5344CB8AC3E}">
        <p14:creationId xmlns:p14="http://schemas.microsoft.com/office/powerpoint/2010/main" val="15297674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Systems thinking: Systems thinking is a way of approaching problems that analyses how all the elements within a system influence one another. It is the ability to recognise and understand cause and effect in complex systems. </a:t>
            </a:r>
          </a:p>
          <a:p>
            <a:pPr rtl="0"/>
            <a:r>
              <a:rPr lang="en-GB" dirty="0"/>
              <a:t>Problem solving competency </a:t>
            </a:r>
          </a:p>
          <a:p>
            <a:pPr rtl="0"/>
            <a:endParaRPr lang="en-GB" dirty="0"/>
          </a:p>
        </p:txBody>
      </p:sp>
      <p:sp>
        <p:nvSpPr>
          <p:cNvPr id="4" name="Slide Number Placeholder 3"/>
          <p:cNvSpPr>
            <a:spLocks noGrp="1"/>
          </p:cNvSpPr>
          <p:nvPr>
            <p:ph type="sldNum" sz="quarter" idx="5"/>
          </p:nvPr>
        </p:nvSpPr>
        <p:spPr/>
        <p:txBody>
          <a:bodyPr rtlCol="0"/>
          <a:lstStyle/>
          <a:p>
            <a:pPr rtl="0"/>
            <a:fld id="{D40C6A29-4676-420C-BBE3-ACC2B80F64D4}" type="slidenum">
              <a:rPr lang="en-GB" smtClean="0"/>
              <a:t>31</a:t>
            </a:fld>
            <a:endParaRPr lang="en-GB"/>
          </a:p>
        </p:txBody>
      </p:sp>
    </p:spTree>
    <p:extLst>
      <p:ext uri="{BB962C8B-B14F-4D97-AF65-F5344CB8AC3E}">
        <p14:creationId xmlns:p14="http://schemas.microsoft.com/office/powerpoint/2010/main" val="176285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sz="1800" dirty="0">
                <a:effectLst/>
                <a:latin typeface="Calibri" panose="020F0502020204030204" pitchFamily="34" charset="0"/>
                <a:ea typeface="Calibri" panose="020F0502020204030204" pitchFamily="34" charset="0"/>
                <a:cs typeface="Times New Roman" panose="02020603050405020304" pitchFamily="18" charset="0"/>
              </a:rPr>
              <a:t>Study shows link between prolonged exposure to anthropogenic heat and increased cases of hypertension and increased BP in farmers in northeast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china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a:p>
            <a:pPr rtl="0"/>
            <a:r>
              <a:rPr lang="en-GB" dirty="0"/>
              <a:t>Systems thinking: Systems thinking is a way of approaching problems that analyses how all the elements within a system influence one another. It is the ability to recognise and understand cause and effect in complex systems. </a:t>
            </a:r>
          </a:p>
          <a:p>
            <a:pPr rtl="0"/>
            <a:r>
              <a:rPr lang="en-GB" dirty="0"/>
              <a:t>Problem solving competency </a:t>
            </a:r>
          </a:p>
          <a:p>
            <a:pPr rtl="0"/>
            <a:endParaRPr lang="en-GB" dirty="0"/>
          </a:p>
        </p:txBody>
      </p:sp>
      <p:sp>
        <p:nvSpPr>
          <p:cNvPr id="4" name="Slide Number Placeholder 3"/>
          <p:cNvSpPr>
            <a:spLocks noGrp="1"/>
          </p:cNvSpPr>
          <p:nvPr>
            <p:ph type="sldNum" sz="quarter" idx="5"/>
          </p:nvPr>
        </p:nvSpPr>
        <p:spPr/>
        <p:txBody>
          <a:bodyPr rtlCol="0"/>
          <a:lstStyle/>
          <a:p>
            <a:pPr rtl="0"/>
            <a:fld id="{D40C6A29-4676-420C-BBE3-ACC2B80F64D4}" type="slidenum">
              <a:rPr lang="en-GB" smtClean="0"/>
              <a:t>32</a:t>
            </a:fld>
            <a:endParaRPr lang="en-GB"/>
          </a:p>
        </p:txBody>
      </p:sp>
    </p:spTree>
    <p:extLst>
      <p:ext uri="{BB962C8B-B14F-4D97-AF65-F5344CB8AC3E}">
        <p14:creationId xmlns:p14="http://schemas.microsoft.com/office/powerpoint/2010/main" val="759836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0C6A29-4676-420C-BBE3-ACC2B80F64D4}" type="slidenum">
              <a:rPr lang="en-GB" smtClean="0"/>
              <a:t>33</a:t>
            </a:fld>
            <a:endParaRPr lang="en-GB"/>
          </a:p>
        </p:txBody>
      </p:sp>
    </p:spTree>
    <p:extLst>
      <p:ext uri="{BB962C8B-B14F-4D97-AF65-F5344CB8AC3E}">
        <p14:creationId xmlns:p14="http://schemas.microsoft.com/office/powerpoint/2010/main" val="1521585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sz="1800" dirty="0">
                <a:effectLst/>
                <a:latin typeface="Calibri" panose="020F0502020204030204" pitchFamily="34" charset="0"/>
                <a:ea typeface="Calibri" panose="020F0502020204030204" pitchFamily="34" charset="0"/>
                <a:cs typeface="Times New Roman" panose="02020603050405020304" pitchFamily="18" charset="0"/>
              </a:rPr>
              <a:t>‘Notably, aerobic exercise is a well-established way to improve HbA1c, and strong evidence exists with regard to the effects of aerobic activity on weight loss and the enhanced regulation of lipid and lipoprotein metabolism.’ </a:t>
            </a:r>
          </a:p>
          <a:p>
            <a:pPr rtl="0"/>
            <a:endParaRPr lang="en-GB" dirty="0"/>
          </a:p>
          <a:p>
            <a:pPr rtl="0"/>
            <a:r>
              <a:rPr lang="en-GB" dirty="0"/>
              <a:t>Systems thinking: Systems thinking is a way of approaching problems that analyses how all the elements within a system influence one another. It is the ability to recognise and understand cause and effect in complex systems. </a:t>
            </a:r>
          </a:p>
          <a:p>
            <a:pPr rtl="0"/>
            <a:r>
              <a:rPr lang="en-GB" dirty="0"/>
              <a:t>Problem solving competency </a:t>
            </a:r>
          </a:p>
          <a:p>
            <a:pPr rtl="0"/>
            <a:endParaRPr lang="en-GB" dirty="0"/>
          </a:p>
        </p:txBody>
      </p:sp>
      <p:sp>
        <p:nvSpPr>
          <p:cNvPr id="4" name="Slide Number Placeholder 3"/>
          <p:cNvSpPr>
            <a:spLocks noGrp="1"/>
          </p:cNvSpPr>
          <p:nvPr>
            <p:ph type="sldNum" sz="quarter" idx="5"/>
          </p:nvPr>
        </p:nvSpPr>
        <p:spPr/>
        <p:txBody>
          <a:bodyPr rtlCol="0"/>
          <a:lstStyle/>
          <a:p>
            <a:pPr rtl="0"/>
            <a:fld id="{D40C6A29-4676-420C-BBE3-ACC2B80F64D4}" type="slidenum">
              <a:rPr lang="en-GB" smtClean="0"/>
              <a:t>34</a:t>
            </a:fld>
            <a:endParaRPr lang="en-GB"/>
          </a:p>
        </p:txBody>
      </p:sp>
    </p:spTree>
    <p:extLst>
      <p:ext uri="{BB962C8B-B14F-4D97-AF65-F5344CB8AC3E}">
        <p14:creationId xmlns:p14="http://schemas.microsoft.com/office/powerpoint/2010/main" val="829623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a:p>
            <a:pPr rtl="0"/>
            <a:r>
              <a:rPr lang="en-GB" dirty="0"/>
              <a:t>Systems thinking: Systems thinking is a way of approaching problems that analyses how all the elements within a system influence one another. It is the ability to recognise and understand cause and effect in complex systems. </a:t>
            </a:r>
          </a:p>
          <a:p>
            <a:pPr rtl="0"/>
            <a:r>
              <a:rPr lang="en-GB" dirty="0"/>
              <a:t>Problem solving competency </a:t>
            </a:r>
          </a:p>
          <a:p>
            <a:pPr rtl="0"/>
            <a:endParaRPr lang="en-GB" dirty="0"/>
          </a:p>
        </p:txBody>
      </p:sp>
      <p:sp>
        <p:nvSpPr>
          <p:cNvPr id="4" name="Slide Number Placeholder 3"/>
          <p:cNvSpPr>
            <a:spLocks noGrp="1"/>
          </p:cNvSpPr>
          <p:nvPr>
            <p:ph type="sldNum" sz="quarter" idx="5"/>
          </p:nvPr>
        </p:nvSpPr>
        <p:spPr/>
        <p:txBody>
          <a:bodyPr rtlCol="0"/>
          <a:lstStyle/>
          <a:p>
            <a:pPr rtl="0"/>
            <a:fld id="{D40C6A29-4676-420C-BBE3-ACC2B80F64D4}" type="slidenum">
              <a:rPr lang="en-GB" smtClean="0"/>
              <a:t>35</a:t>
            </a:fld>
            <a:endParaRPr lang="en-GB"/>
          </a:p>
        </p:txBody>
      </p:sp>
    </p:spTree>
    <p:extLst>
      <p:ext uri="{BB962C8B-B14F-4D97-AF65-F5344CB8AC3E}">
        <p14:creationId xmlns:p14="http://schemas.microsoft.com/office/powerpoint/2010/main" val="30398884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0C6A29-4676-420C-BBE3-ACC2B80F64D4}" type="slidenum">
              <a:rPr lang="en-GB" smtClean="0"/>
              <a:t>36</a:t>
            </a:fld>
            <a:endParaRPr lang="en-GB"/>
          </a:p>
        </p:txBody>
      </p:sp>
    </p:spTree>
    <p:extLst>
      <p:ext uri="{BB962C8B-B14F-4D97-AF65-F5344CB8AC3E}">
        <p14:creationId xmlns:p14="http://schemas.microsoft.com/office/powerpoint/2010/main" val="11925566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N2O is a super-pollutant 300 times more potent than CO2 and has a lifespan of 114 years </a:t>
            </a:r>
          </a:p>
          <a:p>
            <a:pPr rtl="0"/>
            <a:r>
              <a:rPr lang="en-GB" dirty="0"/>
              <a:t>Makes up 6% of greenhouse gasses in atmosphere but hasn’t been addressed or included in the Montreal Protocol to reduce greenhouse gasses affecting the ozone layer as for its pollutant capabilities </a:t>
            </a:r>
            <a:r>
              <a:rPr lang="en-GB" dirty="0" err="1"/>
              <a:t>bc</a:t>
            </a:r>
            <a:r>
              <a:rPr lang="en-GB" dirty="0"/>
              <a:t> its so closely linked to agriculture and food production </a:t>
            </a:r>
          </a:p>
          <a:p>
            <a:pPr rtl="0"/>
            <a:endParaRPr lang="en-GB" dirty="0"/>
          </a:p>
          <a:p>
            <a:pPr rtl="0"/>
            <a:r>
              <a:rPr lang="en-GB" dirty="0"/>
              <a:t>Nitrous oxide emissions caused by nitrogen loss in soil can be caused by waterlogging or temperature changes in the soil which are much more common now due to climate change. </a:t>
            </a:r>
          </a:p>
          <a:p>
            <a:pPr rtl="0"/>
            <a:r>
              <a:rPr lang="en-GB" dirty="0"/>
              <a:t>Can also be exasperated by nitrogen fertilizers used in soil normally dependant on the type of fertilizer used. Positive relationship found with amount of nitrogen fertilizer used in tropical and subtropical regions and N2O emissions. </a:t>
            </a:r>
          </a:p>
          <a:p>
            <a:pPr rtl="0"/>
            <a:endParaRPr lang="en-GB" dirty="0"/>
          </a:p>
          <a:p>
            <a:pPr rtl="0"/>
            <a:endParaRPr lang="en-GB" dirty="0"/>
          </a:p>
          <a:p>
            <a:pPr rtl="0"/>
            <a:r>
              <a:rPr lang="en-GB" dirty="0"/>
              <a:t>This can all be mentioned very easily when addressing denitrifying bacteria and could help students with understanding the nitrogen cycle with more real world applications as well as bring awareness and keep climate change in conversation. </a:t>
            </a:r>
          </a:p>
          <a:p>
            <a:pPr rtl="0"/>
            <a:endParaRPr lang="en-GB" dirty="0"/>
          </a:p>
          <a:p>
            <a:pPr rtl="0"/>
            <a:r>
              <a:rPr lang="en-GB" dirty="0"/>
              <a:t>Potential solutions can be presented to students like using less nitrogen fertilizer, nitrification inhibitors and preventing waterlogging which all address the issue of nitrogen loss in the soil.</a:t>
            </a:r>
          </a:p>
          <a:p>
            <a:pPr rtl="0"/>
            <a:r>
              <a:rPr lang="en-GB" dirty="0"/>
              <a:t> Another change that students could personally make would be to shop more locally and getting produce from smaller independent farmer’s markets and community gardens.</a:t>
            </a:r>
          </a:p>
          <a:p>
            <a:pPr rtl="0"/>
            <a:r>
              <a:rPr lang="en-GB" dirty="0"/>
              <a:t> industrial farming doesn’t have the capability to personally address every case of waterlogged soil due to the sheer magnitude of production. Individual farmers would have an easier time holding themselves accountable and have less chance of over fertilizing their soil. Could also mention any health benefits to locally grown organic produce or and the reduction of carbon emissions too. </a:t>
            </a:r>
          </a:p>
          <a:p>
            <a:pPr rtl="0"/>
            <a:endParaRPr lang="en-GB" dirty="0"/>
          </a:p>
        </p:txBody>
      </p:sp>
      <p:sp>
        <p:nvSpPr>
          <p:cNvPr id="4" name="Slide Number Placeholder 3"/>
          <p:cNvSpPr>
            <a:spLocks noGrp="1"/>
          </p:cNvSpPr>
          <p:nvPr>
            <p:ph type="sldNum" sz="quarter" idx="5"/>
          </p:nvPr>
        </p:nvSpPr>
        <p:spPr/>
        <p:txBody>
          <a:bodyPr rtlCol="0"/>
          <a:lstStyle/>
          <a:p>
            <a:pPr rtl="0"/>
            <a:fld id="{D40C6A29-4676-420C-BBE3-ACC2B80F64D4}" type="slidenum">
              <a:rPr lang="en-GB" smtClean="0"/>
              <a:t>37</a:t>
            </a:fld>
            <a:endParaRPr lang="en-GB"/>
          </a:p>
        </p:txBody>
      </p:sp>
    </p:spTree>
    <p:extLst>
      <p:ext uri="{BB962C8B-B14F-4D97-AF65-F5344CB8AC3E}">
        <p14:creationId xmlns:p14="http://schemas.microsoft.com/office/powerpoint/2010/main" val="42098222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a:p>
            <a:pPr rtl="0"/>
            <a:r>
              <a:rPr lang="en-GB" dirty="0"/>
              <a:t>Systems thinking: Systems thinking is a way of approaching problems that analyses how all the elements within a system influence one another. It is the ability to recognise and understand cause and effect in complex systems. </a:t>
            </a:r>
          </a:p>
          <a:p>
            <a:pPr rtl="0"/>
            <a:r>
              <a:rPr lang="en-GB" dirty="0"/>
              <a:t>Problem solving competency </a:t>
            </a:r>
          </a:p>
          <a:p>
            <a:pPr rtl="0"/>
            <a:endParaRPr lang="en-GB" dirty="0"/>
          </a:p>
        </p:txBody>
      </p:sp>
      <p:sp>
        <p:nvSpPr>
          <p:cNvPr id="4" name="Slide Number Placeholder 3"/>
          <p:cNvSpPr>
            <a:spLocks noGrp="1"/>
          </p:cNvSpPr>
          <p:nvPr>
            <p:ph type="sldNum" sz="quarter" idx="5"/>
          </p:nvPr>
        </p:nvSpPr>
        <p:spPr/>
        <p:txBody>
          <a:bodyPr rtlCol="0"/>
          <a:lstStyle/>
          <a:p>
            <a:pPr rtl="0"/>
            <a:fld id="{D40C6A29-4676-420C-BBE3-ACC2B80F64D4}" type="slidenum">
              <a:rPr lang="en-GB" smtClean="0"/>
              <a:t>38</a:t>
            </a:fld>
            <a:endParaRPr lang="en-GB"/>
          </a:p>
        </p:txBody>
      </p:sp>
    </p:spTree>
    <p:extLst>
      <p:ext uri="{BB962C8B-B14F-4D97-AF65-F5344CB8AC3E}">
        <p14:creationId xmlns:p14="http://schemas.microsoft.com/office/powerpoint/2010/main" val="38038262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0C6A29-4676-420C-BBE3-ACC2B80F64D4}" type="slidenum">
              <a:rPr lang="en-GB" smtClean="0"/>
              <a:t>39</a:t>
            </a:fld>
            <a:endParaRPr lang="en-GB"/>
          </a:p>
        </p:txBody>
      </p:sp>
    </p:spTree>
    <p:extLst>
      <p:ext uri="{BB962C8B-B14F-4D97-AF65-F5344CB8AC3E}">
        <p14:creationId xmlns:p14="http://schemas.microsoft.com/office/powerpoint/2010/main" val="22951358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a:p>
            <a:pPr rtl="0"/>
            <a:r>
              <a:rPr lang="en-GB" dirty="0"/>
              <a:t>Systems thinking: Systems thinking is a way of approaching problems that analyses how all the elements within a system influence one another. It is the ability to recognise and understand cause and effect in complex systems. </a:t>
            </a:r>
          </a:p>
          <a:p>
            <a:pPr rtl="0"/>
            <a:r>
              <a:rPr lang="en-GB" dirty="0"/>
              <a:t>Problem solving competency </a:t>
            </a:r>
          </a:p>
          <a:p>
            <a:pPr rtl="0"/>
            <a:endParaRPr lang="en-GB" dirty="0"/>
          </a:p>
        </p:txBody>
      </p:sp>
      <p:sp>
        <p:nvSpPr>
          <p:cNvPr id="4" name="Slide Number Placeholder 3"/>
          <p:cNvSpPr>
            <a:spLocks noGrp="1"/>
          </p:cNvSpPr>
          <p:nvPr>
            <p:ph type="sldNum" sz="quarter" idx="5"/>
          </p:nvPr>
        </p:nvSpPr>
        <p:spPr/>
        <p:txBody>
          <a:bodyPr rtlCol="0"/>
          <a:lstStyle/>
          <a:p>
            <a:pPr rtl="0"/>
            <a:fld id="{D40C6A29-4676-420C-BBE3-ACC2B80F64D4}" type="slidenum">
              <a:rPr lang="en-GB" smtClean="0"/>
              <a:t>40</a:t>
            </a:fld>
            <a:endParaRPr lang="en-GB"/>
          </a:p>
        </p:txBody>
      </p:sp>
    </p:spTree>
    <p:extLst>
      <p:ext uri="{BB962C8B-B14F-4D97-AF65-F5344CB8AC3E}">
        <p14:creationId xmlns:p14="http://schemas.microsoft.com/office/powerpoint/2010/main" val="3308684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0C6A29-4676-420C-BBE3-ACC2B80F64D4}" type="slidenum">
              <a:rPr lang="en-GB" smtClean="0"/>
              <a:t>5</a:t>
            </a:fld>
            <a:endParaRPr lang="en-GB"/>
          </a:p>
        </p:txBody>
      </p:sp>
    </p:spTree>
    <p:extLst>
      <p:ext uri="{BB962C8B-B14F-4D97-AF65-F5344CB8AC3E}">
        <p14:creationId xmlns:p14="http://schemas.microsoft.com/office/powerpoint/2010/main" val="2508888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a:p>
            <a:pPr rtl="0"/>
            <a:r>
              <a:rPr lang="en-GB" dirty="0"/>
              <a:t>Systems thinking: Systems thinking is a way of approaching problems that analyses how all the elements within a system influence one another. It is the ability to recognise and understand cause and effect in complex systems. </a:t>
            </a:r>
          </a:p>
          <a:p>
            <a:pPr rtl="0"/>
            <a:r>
              <a:rPr lang="en-GB" dirty="0"/>
              <a:t>Problem solving competency </a:t>
            </a:r>
          </a:p>
          <a:p>
            <a:pPr rtl="0"/>
            <a:endParaRPr lang="en-GB" dirty="0"/>
          </a:p>
        </p:txBody>
      </p:sp>
      <p:sp>
        <p:nvSpPr>
          <p:cNvPr id="4" name="Slide Number Placeholder 3"/>
          <p:cNvSpPr>
            <a:spLocks noGrp="1"/>
          </p:cNvSpPr>
          <p:nvPr>
            <p:ph type="sldNum" sz="quarter" idx="5"/>
          </p:nvPr>
        </p:nvSpPr>
        <p:spPr/>
        <p:txBody>
          <a:bodyPr rtlCol="0"/>
          <a:lstStyle/>
          <a:p>
            <a:pPr rtl="0"/>
            <a:fld id="{D40C6A29-4676-420C-BBE3-ACC2B80F64D4}" type="slidenum">
              <a:rPr lang="en-GB" smtClean="0"/>
              <a:t>41</a:t>
            </a:fld>
            <a:endParaRPr lang="en-GB"/>
          </a:p>
        </p:txBody>
      </p:sp>
    </p:spTree>
    <p:extLst>
      <p:ext uri="{BB962C8B-B14F-4D97-AF65-F5344CB8AC3E}">
        <p14:creationId xmlns:p14="http://schemas.microsoft.com/office/powerpoint/2010/main" val="23852468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0C6A29-4676-420C-BBE3-ACC2B80F64D4}" type="slidenum">
              <a:rPr lang="en-GB" smtClean="0"/>
              <a:t>42</a:t>
            </a:fld>
            <a:endParaRPr lang="en-GB"/>
          </a:p>
        </p:txBody>
      </p:sp>
    </p:spTree>
    <p:extLst>
      <p:ext uri="{BB962C8B-B14F-4D97-AF65-F5344CB8AC3E}">
        <p14:creationId xmlns:p14="http://schemas.microsoft.com/office/powerpoint/2010/main" val="28062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a:p>
            <a:pPr rtl="0"/>
            <a:r>
              <a:rPr lang="en-GB" dirty="0"/>
              <a:t>Systems thinking: Systems thinking is a way of approaching problems that analyses how all the elements within a system influence one another. It is the ability to recognise and understand cause and effect in complex systems. </a:t>
            </a:r>
          </a:p>
          <a:p>
            <a:pPr rtl="0"/>
            <a:r>
              <a:rPr lang="en-GB" dirty="0"/>
              <a:t>Problem solving competency </a:t>
            </a:r>
          </a:p>
          <a:p>
            <a:pPr rtl="0"/>
            <a:endParaRPr lang="en-GB" dirty="0"/>
          </a:p>
        </p:txBody>
      </p:sp>
      <p:sp>
        <p:nvSpPr>
          <p:cNvPr id="4" name="Slide Number Placeholder 3"/>
          <p:cNvSpPr>
            <a:spLocks noGrp="1"/>
          </p:cNvSpPr>
          <p:nvPr>
            <p:ph type="sldNum" sz="quarter" idx="5"/>
          </p:nvPr>
        </p:nvSpPr>
        <p:spPr/>
        <p:txBody>
          <a:bodyPr rtlCol="0"/>
          <a:lstStyle/>
          <a:p>
            <a:pPr rtl="0"/>
            <a:fld id="{D40C6A29-4676-420C-BBE3-ACC2B80F64D4}" type="slidenum">
              <a:rPr lang="en-GB" smtClean="0"/>
              <a:t>43</a:t>
            </a:fld>
            <a:endParaRPr lang="en-GB"/>
          </a:p>
        </p:txBody>
      </p:sp>
    </p:spTree>
    <p:extLst>
      <p:ext uri="{BB962C8B-B14F-4D97-AF65-F5344CB8AC3E}">
        <p14:creationId xmlns:p14="http://schemas.microsoft.com/office/powerpoint/2010/main" val="42929070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0C6A29-4676-420C-BBE3-ACC2B80F64D4}" type="slidenum">
              <a:rPr lang="en-GB" smtClean="0"/>
              <a:t>44</a:t>
            </a:fld>
            <a:endParaRPr lang="en-GB"/>
          </a:p>
        </p:txBody>
      </p:sp>
    </p:spTree>
    <p:extLst>
      <p:ext uri="{BB962C8B-B14F-4D97-AF65-F5344CB8AC3E}">
        <p14:creationId xmlns:p14="http://schemas.microsoft.com/office/powerpoint/2010/main" val="34873109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a:p>
            <a:pPr rtl="0"/>
            <a:r>
              <a:rPr lang="en-GB" dirty="0"/>
              <a:t>Systems thinking: Systems thinking is a way of approaching problems that analyses how all the elements within a system influence one another. It is the ability to recognise and understand cause and effect in complex systems. </a:t>
            </a:r>
          </a:p>
          <a:p>
            <a:pPr rtl="0"/>
            <a:r>
              <a:rPr lang="en-GB" dirty="0"/>
              <a:t>Problem solving competency </a:t>
            </a:r>
          </a:p>
          <a:p>
            <a:pPr rtl="0"/>
            <a:endParaRPr lang="en-GB" dirty="0"/>
          </a:p>
        </p:txBody>
      </p:sp>
      <p:sp>
        <p:nvSpPr>
          <p:cNvPr id="4" name="Slide Number Placeholder 3"/>
          <p:cNvSpPr>
            <a:spLocks noGrp="1"/>
          </p:cNvSpPr>
          <p:nvPr>
            <p:ph type="sldNum" sz="quarter" idx="5"/>
          </p:nvPr>
        </p:nvSpPr>
        <p:spPr/>
        <p:txBody>
          <a:bodyPr rtlCol="0"/>
          <a:lstStyle/>
          <a:p>
            <a:pPr rtl="0"/>
            <a:fld id="{D40C6A29-4676-420C-BBE3-ACC2B80F64D4}" type="slidenum">
              <a:rPr lang="en-GB" smtClean="0"/>
              <a:t>45</a:t>
            </a:fld>
            <a:endParaRPr lang="en-GB"/>
          </a:p>
        </p:txBody>
      </p:sp>
    </p:spTree>
    <p:extLst>
      <p:ext uri="{BB962C8B-B14F-4D97-AF65-F5344CB8AC3E}">
        <p14:creationId xmlns:p14="http://schemas.microsoft.com/office/powerpoint/2010/main" val="21882533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0C6A29-4676-420C-BBE3-ACC2B80F64D4}" type="slidenum">
              <a:rPr lang="en-GB" smtClean="0"/>
              <a:t>46</a:t>
            </a:fld>
            <a:endParaRPr lang="en-GB"/>
          </a:p>
        </p:txBody>
      </p:sp>
    </p:spTree>
    <p:extLst>
      <p:ext uri="{BB962C8B-B14F-4D97-AF65-F5344CB8AC3E}">
        <p14:creationId xmlns:p14="http://schemas.microsoft.com/office/powerpoint/2010/main" val="34474814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Systems thinking: Systems thinking is a way of approaching problems that analyses how all the elements within a system influence one another. It is the ability to recognise and understand cause and effect in complex systems. </a:t>
            </a:r>
          </a:p>
          <a:p>
            <a:pPr rtl="0"/>
            <a:r>
              <a:rPr lang="en-GB" dirty="0"/>
              <a:t>Problem solving competency </a:t>
            </a:r>
          </a:p>
          <a:p>
            <a:pPr rtl="0"/>
            <a:endParaRPr lang="en-GB" dirty="0"/>
          </a:p>
        </p:txBody>
      </p:sp>
      <p:sp>
        <p:nvSpPr>
          <p:cNvPr id="4" name="Slide Number Placeholder 3"/>
          <p:cNvSpPr>
            <a:spLocks noGrp="1"/>
          </p:cNvSpPr>
          <p:nvPr>
            <p:ph type="sldNum" sz="quarter" idx="5"/>
          </p:nvPr>
        </p:nvSpPr>
        <p:spPr/>
        <p:txBody>
          <a:bodyPr rtlCol="0"/>
          <a:lstStyle/>
          <a:p>
            <a:pPr rtl="0"/>
            <a:fld id="{D40C6A29-4676-420C-BBE3-ACC2B80F64D4}" type="slidenum">
              <a:rPr lang="en-GB" smtClean="0"/>
              <a:t>47</a:t>
            </a:fld>
            <a:endParaRPr lang="en-GB"/>
          </a:p>
        </p:txBody>
      </p:sp>
    </p:spTree>
    <p:extLst>
      <p:ext uri="{BB962C8B-B14F-4D97-AF65-F5344CB8AC3E}">
        <p14:creationId xmlns:p14="http://schemas.microsoft.com/office/powerpoint/2010/main" val="12581010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noProof="0" dirty="0"/>
          </a:p>
        </p:txBody>
      </p:sp>
      <p:sp>
        <p:nvSpPr>
          <p:cNvPr id="4" name="Slide Number Placeholder 3"/>
          <p:cNvSpPr>
            <a:spLocks noGrp="1"/>
          </p:cNvSpPr>
          <p:nvPr>
            <p:ph type="sldNum" sz="quarter" idx="5"/>
          </p:nvPr>
        </p:nvSpPr>
        <p:spPr/>
        <p:txBody>
          <a:bodyPr rtlCol="0"/>
          <a:lstStyle/>
          <a:p>
            <a:pPr rtl="0"/>
            <a:fld id="{D40C6A29-4676-420C-BBE3-ACC2B80F64D4}" type="slidenum">
              <a:rPr lang="en-US" smtClean="0"/>
              <a:t>48</a:t>
            </a:fld>
            <a:endParaRPr lang="en-US" dirty="0"/>
          </a:p>
        </p:txBody>
      </p:sp>
    </p:spTree>
    <p:extLst>
      <p:ext uri="{BB962C8B-B14F-4D97-AF65-F5344CB8AC3E}">
        <p14:creationId xmlns:p14="http://schemas.microsoft.com/office/powerpoint/2010/main" val="2456702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noProof="0" dirty="0"/>
          </a:p>
        </p:txBody>
      </p:sp>
      <p:sp>
        <p:nvSpPr>
          <p:cNvPr id="4" name="Slide Number Placeholder 3"/>
          <p:cNvSpPr>
            <a:spLocks noGrp="1"/>
          </p:cNvSpPr>
          <p:nvPr>
            <p:ph type="sldNum" sz="quarter" idx="5"/>
          </p:nvPr>
        </p:nvSpPr>
        <p:spPr/>
        <p:txBody>
          <a:bodyPr rtlCol="0"/>
          <a:lstStyle/>
          <a:p>
            <a:pPr rtl="0"/>
            <a:fld id="{D40C6A29-4676-420C-BBE3-ACC2B80F64D4}" type="slidenum">
              <a:rPr lang="en-US" smtClean="0"/>
              <a:t>49</a:t>
            </a:fld>
            <a:endParaRPr lang="en-US" dirty="0"/>
          </a:p>
        </p:txBody>
      </p:sp>
    </p:spTree>
    <p:extLst>
      <p:ext uri="{BB962C8B-B14F-4D97-AF65-F5344CB8AC3E}">
        <p14:creationId xmlns:p14="http://schemas.microsoft.com/office/powerpoint/2010/main" val="1670162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Systems thinking: Systems thinking is a way of approaching problems that analyses how all the elements within a system influence one another. It is the ability to recognise and understand cause and effect in complex systems. </a:t>
            </a:r>
          </a:p>
          <a:p>
            <a:pPr rtl="0"/>
            <a:r>
              <a:rPr lang="en-GB" dirty="0"/>
              <a:t>Problem solving competency </a:t>
            </a:r>
          </a:p>
          <a:p>
            <a:pPr rtl="0"/>
            <a:endParaRPr lang="en-GB" dirty="0"/>
          </a:p>
        </p:txBody>
      </p:sp>
      <p:sp>
        <p:nvSpPr>
          <p:cNvPr id="4" name="Slide Number Placeholder 3"/>
          <p:cNvSpPr>
            <a:spLocks noGrp="1"/>
          </p:cNvSpPr>
          <p:nvPr>
            <p:ph type="sldNum" sz="quarter" idx="5"/>
          </p:nvPr>
        </p:nvSpPr>
        <p:spPr/>
        <p:txBody>
          <a:bodyPr rtlCol="0"/>
          <a:lstStyle/>
          <a:p>
            <a:pPr rtl="0"/>
            <a:fld id="{D40C6A29-4676-420C-BBE3-ACC2B80F64D4}" type="slidenum">
              <a:rPr lang="en-GB" smtClean="0"/>
              <a:t>6</a:t>
            </a:fld>
            <a:endParaRPr lang="en-GB"/>
          </a:p>
        </p:txBody>
      </p:sp>
    </p:spTree>
    <p:extLst>
      <p:ext uri="{BB962C8B-B14F-4D97-AF65-F5344CB8AC3E}">
        <p14:creationId xmlns:p14="http://schemas.microsoft.com/office/powerpoint/2010/main" val="4209822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Systems thinking: Systems thinking is a way of approaching problems that analyses how all the elements within a system influence one another. It is the ability to recognise and understand cause and effect in complex systems. </a:t>
            </a:r>
          </a:p>
          <a:p>
            <a:pPr rtl="0"/>
            <a:r>
              <a:rPr lang="en-GB" dirty="0"/>
              <a:t>Problem solving competency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use of organic solvents in chromatography is one of the most toxic parts of the process. Solvents present a threat to the environment and human health. The use of them in chromatography puts those who work with the chemicals at risk of exposure. In addition, the environment is threatened by chemical leaks either by accidents or via the slow accumulation of toxins into the nearby environment.’ </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most commonly used solvent in chromatography is acetonitrile, a volatile organic compound. Studies have shown that a mixture of propylene carbonate–ethanol-water can be used to replace this toxic solvent, resulting in comparable levels of efficacy. Other studies have shown that an ethyl acetate–ethanol mixture can also be used as an eco-friendlier substitute for acetonitrile. Other alternative non-toxic solvents have been established to replace other toxic substances. Solutions of 0.04% triethylamine in water are an effective alternative, for example. Ethanol, ethyl acetate, or even water has also commonly been used.’ </a:t>
            </a:r>
          </a:p>
          <a:p>
            <a:pPr rtl="0"/>
            <a:endParaRPr lang="en-GB" dirty="0"/>
          </a:p>
        </p:txBody>
      </p:sp>
      <p:sp>
        <p:nvSpPr>
          <p:cNvPr id="4" name="Slide Number Placeholder 3"/>
          <p:cNvSpPr>
            <a:spLocks noGrp="1"/>
          </p:cNvSpPr>
          <p:nvPr>
            <p:ph type="sldNum" sz="quarter" idx="5"/>
          </p:nvPr>
        </p:nvSpPr>
        <p:spPr/>
        <p:txBody>
          <a:bodyPr rtlCol="0"/>
          <a:lstStyle/>
          <a:p>
            <a:pPr rtl="0"/>
            <a:fld id="{D40C6A29-4676-420C-BBE3-ACC2B80F64D4}" type="slidenum">
              <a:rPr lang="en-GB" smtClean="0"/>
              <a:t>7</a:t>
            </a:fld>
            <a:endParaRPr lang="en-GB"/>
          </a:p>
        </p:txBody>
      </p:sp>
    </p:spTree>
    <p:extLst>
      <p:ext uri="{BB962C8B-B14F-4D97-AF65-F5344CB8AC3E}">
        <p14:creationId xmlns:p14="http://schemas.microsoft.com/office/powerpoint/2010/main" val="1816278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0C6A29-4676-420C-BBE3-ACC2B80F64D4}" type="slidenum">
              <a:rPr lang="en-GB" smtClean="0"/>
              <a:t>8</a:t>
            </a:fld>
            <a:endParaRPr lang="en-GB"/>
          </a:p>
        </p:txBody>
      </p:sp>
    </p:spTree>
    <p:extLst>
      <p:ext uri="{BB962C8B-B14F-4D97-AF65-F5344CB8AC3E}">
        <p14:creationId xmlns:p14="http://schemas.microsoft.com/office/powerpoint/2010/main" val="147083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Systems thinking: Systems thinking is a way of approaching problems that analyses how all the elements within a system influence one another. It is the ability to recognise and understand cause and effect in complex systems. </a:t>
            </a:r>
          </a:p>
          <a:p>
            <a:pPr rtl="0"/>
            <a:r>
              <a:rPr lang="en-GB" dirty="0"/>
              <a:t>Problem solving competency </a:t>
            </a:r>
          </a:p>
          <a:p>
            <a:pPr rtl="0"/>
            <a:endParaRPr lang="en-GB" dirty="0"/>
          </a:p>
        </p:txBody>
      </p:sp>
      <p:sp>
        <p:nvSpPr>
          <p:cNvPr id="4" name="Slide Number Placeholder 3"/>
          <p:cNvSpPr>
            <a:spLocks noGrp="1"/>
          </p:cNvSpPr>
          <p:nvPr>
            <p:ph type="sldNum" sz="quarter" idx="5"/>
          </p:nvPr>
        </p:nvSpPr>
        <p:spPr/>
        <p:txBody>
          <a:bodyPr rtlCol="0"/>
          <a:lstStyle/>
          <a:p>
            <a:pPr rtl="0"/>
            <a:fld id="{D40C6A29-4676-420C-BBE3-ACC2B80F64D4}" type="slidenum">
              <a:rPr lang="en-GB" smtClean="0"/>
              <a:t>9</a:t>
            </a:fld>
            <a:endParaRPr lang="en-GB"/>
          </a:p>
        </p:txBody>
      </p:sp>
    </p:spTree>
    <p:extLst>
      <p:ext uri="{BB962C8B-B14F-4D97-AF65-F5344CB8AC3E}">
        <p14:creationId xmlns:p14="http://schemas.microsoft.com/office/powerpoint/2010/main" val="1700101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0C6A29-4676-420C-BBE3-ACC2B80F64D4}" type="slidenum">
              <a:rPr lang="en-GB" smtClean="0"/>
              <a:t>10</a:t>
            </a:fld>
            <a:endParaRPr lang="en-GB"/>
          </a:p>
        </p:txBody>
      </p:sp>
    </p:spTree>
    <p:extLst>
      <p:ext uri="{BB962C8B-B14F-4D97-AF65-F5344CB8AC3E}">
        <p14:creationId xmlns:p14="http://schemas.microsoft.com/office/powerpoint/2010/main" val="137661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rtlCol="0" anchor="b"/>
          <a:lstStyle>
            <a:lvl1pPr algn="r">
              <a:defRPr sz="6000">
                <a:solidFill>
                  <a:schemeClr val="bg1"/>
                </a:solidFill>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rtlCol="0"/>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rtlCol="0" anchor="ctr">
            <a:noAutofit/>
          </a:bodyPr>
          <a:lstStyle>
            <a:lvl1pPr algn="ctr">
              <a:buNone/>
              <a:defRPr sz="1800"/>
            </a:lvl1pPr>
          </a:lstStyle>
          <a:p>
            <a:pPr rtl="0"/>
            <a:r>
              <a:rPr lang="en-US" noProof="0"/>
              <a:t>Click icon to add picture</a:t>
            </a:r>
            <a:endParaRPr lang="en-GB" noProof="0"/>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rtlCol="0" anchor="ctr">
            <a:noAutofit/>
          </a:bodyPr>
          <a:lstStyle>
            <a:lvl1pPr algn="ctr">
              <a:buNone/>
              <a:defRPr sz="1800"/>
            </a:lvl1pPr>
          </a:lstStyle>
          <a:p>
            <a:pPr rtl="0"/>
            <a:r>
              <a:rPr lang="en-US" noProof="0"/>
              <a:t>Click icon to add picture</a:t>
            </a:r>
            <a:endParaRPr lang="en-GB" noProof="0"/>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rtlCol="0"/>
          <a:lstStyle/>
          <a:p>
            <a:pPr rtl="0"/>
            <a:r>
              <a:rPr lang="en-US" noProof="0"/>
              <a:t>Click to edit Master title style</a:t>
            </a:r>
            <a:endParaRPr lang="en-GB" noProof="0"/>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rtlCol="0"/>
          <a:lstStyle>
            <a:lvl1pPr marL="0" indent="0">
              <a:buNone/>
              <a:defRPr sz="2400"/>
            </a:lvl1pPr>
            <a:lvl2pPr marL="228600">
              <a:defRPr/>
            </a:lvl2pPr>
            <a:lvl3pPr marL="457200">
              <a:defRPr/>
            </a:lvl3pPr>
            <a:lvl4pPr marL="685800">
              <a:defRPr/>
            </a:lvl4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rtlCol="0"/>
          <a:lstStyle>
            <a:lvl1pPr algn="ctr">
              <a:defRPr>
                <a:solidFill>
                  <a:schemeClr val="bg1"/>
                </a:solidFill>
              </a:defRPr>
            </a:lvl1pPr>
          </a:lstStyle>
          <a:p>
            <a:pPr rtl="0"/>
            <a:r>
              <a:rPr lang="en-US" noProof="0"/>
              <a:t>Click to edit Master title style</a:t>
            </a:r>
            <a:endParaRPr lang="en-GB" noProof="0"/>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rtlCol="0"/>
          <a:lstStyle>
            <a:lvl1pPr>
              <a:defRPr>
                <a:latin typeface="+mn-lt"/>
              </a:defRPr>
            </a:lvl1pPr>
          </a:lstStyle>
          <a:p>
            <a:pPr rtl="0">
              <a:defRPr/>
            </a:pPr>
            <a:r>
              <a:rPr lang="en-GB" noProof="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rtlCol="0"/>
          <a:lstStyle>
            <a:lvl1pPr algn="l">
              <a:defRPr>
                <a:latin typeface="+mn-lt"/>
              </a:defRPr>
            </a:lvl1pPr>
          </a:lstStyle>
          <a:p>
            <a:pPr algn="l" rtl="0">
              <a:defRPr/>
            </a:pPr>
            <a:r>
              <a:rPr lang="en-GB" noProof="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rtlCol="0"/>
          <a:lstStyle>
            <a:lvl1pPr marL="0" indent="0">
              <a:buNone/>
              <a:defRPr sz="2400"/>
            </a:lvl1pPr>
            <a:lvl2pPr marL="228600">
              <a:defRPr sz="1800"/>
            </a:lvl2pPr>
            <a:lvl3pPr marL="457200">
              <a:defRPr sz="1800"/>
            </a:lvl3pPr>
          </a:lstStyle>
          <a:p>
            <a:pPr lvl="0" rtl="0"/>
            <a:r>
              <a:rPr lang="en-US" noProof="0"/>
              <a:t>Click to edit Master text styles</a:t>
            </a:r>
          </a:p>
          <a:p>
            <a:pPr lvl="1" rtl="0"/>
            <a:r>
              <a:rPr lang="en-US" noProof="0"/>
              <a:t>Second level</a:t>
            </a:r>
          </a:p>
          <a:p>
            <a:pPr lvl="2" rtl="0"/>
            <a:r>
              <a:rPr lang="en-US" noProof="0"/>
              <a:t>Third level</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rtlCol="0"/>
          <a:lstStyle/>
          <a:p>
            <a:pPr rtl="0"/>
            <a:r>
              <a:rPr lang="en-US" noProof="0"/>
              <a:t>Click to edit Master title style</a:t>
            </a:r>
            <a:endParaRPr lang="en-GB" noProof="0"/>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rtlCol="0"/>
          <a:lstStyle>
            <a:lvl1pPr algn="ctr">
              <a:defRPr>
                <a:solidFill>
                  <a:schemeClr val="bg1"/>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rtlCol="0" anchor="ctr"/>
          <a:lstStyle>
            <a:lvl1pPr marL="0" indent="0">
              <a:buNone/>
              <a:defRPr/>
            </a:lvl1pPr>
            <a:lvl2pPr marL="228600">
              <a:defRPr/>
            </a:lvl2pPr>
            <a:lvl3pPr marL="457200">
              <a:defRPr/>
            </a:lvl3pPr>
            <a:lvl4pPr>
              <a:buNone/>
              <a:defRPr/>
            </a:lvl4pPr>
          </a:lstStyle>
          <a:p>
            <a:pPr lvl="0" rtl="0"/>
            <a:r>
              <a:rPr lang="en-US" noProof="0"/>
              <a:t>Click to edit Master text styles</a:t>
            </a:r>
          </a:p>
          <a:p>
            <a:pPr lvl="1" rtl="0"/>
            <a:r>
              <a:rPr lang="en-US" noProof="0"/>
              <a:t>Second level</a:t>
            </a:r>
          </a:p>
          <a:p>
            <a:pPr lvl="2" rtl="0"/>
            <a:r>
              <a:rPr lang="en-US" noProof="0"/>
              <a:t>Third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rtlCol="0" anchor="ctr">
            <a:noAutofit/>
          </a:bodyPr>
          <a:lstStyle>
            <a:lvl1pPr algn="ctr">
              <a:buNone/>
              <a:defRPr sz="1800"/>
            </a:lvl1pPr>
          </a:lstStyle>
          <a:p>
            <a:pPr rtl="0"/>
            <a:r>
              <a:rPr lang="en-US" noProof="0"/>
              <a:t>Click icon to add picture</a:t>
            </a:r>
            <a:endParaRPr lang="en-GB" noProof="0"/>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rtlCol="0" anchor="ctr">
            <a:noAutofit/>
          </a:bodyPr>
          <a:lstStyle>
            <a:lvl1pPr algn="ctr">
              <a:buNone/>
              <a:defRPr sz="1800"/>
            </a:lvl1pPr>
          </a:lstStyle>
          <a:p>
            <a:pPr rtl="0"/>
            <a:r>
              <a:rPr lang="en-US" noProof="0"/>
              <a:t>Click icon to add picture</a:t>
            </a:r>
            <a:endParaRPr lang="en-GB" noProof="0"/>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rtlCol="0"/>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rtlCol="0">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rtlCol="0" anchor="b"/>
          <a:lstStyle>
            <a:lvl1pPr algn="ctr">
              <a:defRPr sz="6000">
                <a:solidFill>
                  <a:schemeClr val="bg1"/>
                </a:solidFill>
              </a:defRPr>
            </a:lvl1p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rtlCol="0"/>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a:t>Click to edit Master text styles</a:t>
            </a:r>
          </a:p>
        </p:txBody>
      </p:sp>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rtlCol="0"/>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rtlCol="0"/>
          <a:lstStyle/>
          <a:p>
            <a:pPr rtl="0"/>
            <a:r>
              <a:rPr lang="en-US" noProof="0"/>
              <a:t>Click to edit Master title style</a:t>
            </a:r>
            <a:endParaRPr lang="en-GB" noProof="0"/>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rtlCol="0"/>
          <a:lstStyle>
            <a:lvl1pPr>
              <a:buNone/>
              <a:defRPr>
                <a:solidFill>
                  <a:schemeClr val="bg1"/>
                </a:solidFill>
              </a:defRPr>
            </a:lvl1pPr>
          </a:lstStyle>
          <a:p>
            <a:pPr rtl="0"/>
            <a:r>
              <a:rPr lang="en-US" noProof="0"/>
              <a:t>Click icon to add picture</a:t>
            </a:r>
            <a:endParaRPr lang="en-GB" noProof="0"/>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rtlCol="0" anchor="b" anchorCtr="0">
            <a:noAutofit/>
          </a:bodyPr>
          <a:lstStyle>
            <a:lvl1pPr algn="ctr">
              <a:defRPr sz="4000">
                <a:solidFill>
                  <a:schemeClr val="tx1"/>
                </a:solidFill>
              </a:defRPr>
            </a:lvl1p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rtlCol="0"/>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a:t>Click to edit Master text styles</a:t>
            </a:r>
          </a:p>
        </p:txBody>
      </p:sp>
      <p:sp>
        <p:nvSpPr>
          <p:cNvPr id="11" name="Date Placeholder 10">
            <a:extLst>
              <a:ext uri="{FF2B5EF4-FFF2-40B4-BE49-F238E27FC236}">
                <a16:creationId xmlns:a16="http://schemas.microsoft.com/office/drawing/2014/main" id="{6B76FE53-FB67-4871-8485-71BAAFD7D1BF}"/>
              </a:ext>
            </a:extLst>
          </p:cNvPr>
          <p:cNvSpPr>
            <a:spLocks noGrp="1"/>
          </p:cNvSpPr>
          <p:nvPr>
            <p:ph type="dt" sz="half" idx="11"/>
          </p:nvPr>
        </p:nvSpPr>
        <p:spPr/>
        <p:txBody>
          <a:bodyPr rtlCol="0"/>
          <a:lstStyle>
            <a:lvl1pPr>
              <a:defRPr>
                <a:solidFill>
                  <a:schemeClr val="bg1"/>
                </a:solidFill>
                <a:latin typeface="+mn-lt"/>
              </a:defRPr>
            </a:lvl1pPr>
          </a:lstStyle>
          <a:p>
            <a:pPr rtl="0">
              <a:defRPr/>
            </a:pPr>
            <a:r>
              <a:rPr lang="en-GB" noProof="0"/>
              <a:t>9/3/20XX</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rtlCol="0"/>
          <a:lstStyle>
            <a:lvl1pPr>
              <a:defRPr>
                <a:solidFill>
                  <a:schemeClr val="bg1"/>
                </a:solidFill>
                <a:latin typeface="+mn-lt"/>
              </a:defRPr>
            </a:lvl1pPr>
          </a:lstStyle>
          <a:p>
            <a:pPr rtl="0">
              <a:defRPr/>
            </a:pPr>
            <a:r>
              <a:rPr lang="en-GB" noProof="0"/>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rtlCol="0"/>
          <a:lstStyle>
            <a:lvl1pPr>
              <a:defRPr>
                <a:solidFill>
                  <a:schemeClr val="bg1"/>
                </a:solidFill>
                <a:latin typeface="+mn-lt"/>
              </a:defRPr>
            </a:lvl1pPr>
          </a:lstStyle>
          <a:p>
            <a:pPr rtl="0">
              <a:defRPr/>
            </a:pPr>
            <a:fld id="{D76B855D-E9CC-4FF8-AD85-6CDC7B89A0DE}" type="slidenum">
              <a:rPr lang="en-GB" noProof="0" smtClean="0"/>
              <a:pPr>
                <a:defRPr/>
              </a:pPr>
              <a:t>‹#›</a:t>
            </a:fld>
            <a:endParaRPr lang="en-GB" noProof="0"/>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rtlCol="0"/>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rtlCol="0"/>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rtlCol="0">
            <a:normAutofit/>
          </a:bodyPr>
          <a:lstStyle>
            <a:lvl1pPr>
              <a:defRPr sz="2400"/>
            </a:lvl1pPr>
            <a:lvl2pPr>
              <a:defRPr sz="2000"/>
            </a:lvl2pPr>
            <a:lvl3pPr>
              <a:defRPr sz="1800"/>
            </a:lvl3pPr>
            <a:lvl4pPr>
              <a:defRPr sz="1600"/>
            </a:lvl4pPr>
            <a:lvl5pPr>
              <a:defRPr sz="16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rtlCol="0">
            <a:normAutofit/>
          </a:bodyPr>
          <a:lstStyle>
            <a:lvl1pPr>
              <a:defRPr sz="2400"/>
            </a:lvl1pPr>
            <a:lvl2pPr>
              <a:defRPr sz="2000"/>
            </a:lvl2pPr>
            <a:lvl3pPr>
              <a:defRPr sz="1800"/>
            </a:lvl3pPr>
            <a:lvl4pPr>
              <a:defRPr sz="1600"/>
            </a:lvl4pPr>
            <a:lvl5pPr>
              <a:defRPr sz="16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rtl="0">
              <a:defRPr/>
            </a:pPr>
            <a:r>
              <a:rPr lang="en-GB" noProof="0">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rtl="0">
              <a:defRPr/>
            </a:pPr>
            <a:r>
              <a:rPr lang="en-GB" noProof="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hyperlink" Target="https://pubmed.ncbi.nlm.nih.gov/36229172/"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hyperlink" Target="https://youtu.be/GVBeY1jSG9Y"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hyperlink" Target="https://pubmed.ncbi.nlm.nih.gov/30296610/" TargetMode="External"/><Relationship Id="rId5" Type="http://schemas.openxmlformats.org/officeDocument/2006/relationships/hyperlink" Target="https://pubmed.ncbi.nlm.nih.gov/31774324/" TargetMode="External"/><Relationship Id="rId4" Type="http://schemas.openxmlformats.org/officeDocument/2006/relationships/hyperlink" Target="https://pubmed.ncbi.nlm.nih.gov/32154200/"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ww.nature.com/articles/s41564-020-00857-w"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hyperlink" Target="https://www.sciencedirect.com/science/article/abs/pii/B9780128187340000036" TargetMode="External"/><Relationship Id="rId5" Type="http://schemas.openxmlformats.org/officeDocument/2006/relationships/hyperlink" Target="https://www.ncbi.nlm.nih.gov/pmc/articles/PMC2854602/#:~:text=Yet%2C%20the%20reputation%20of%20bacteria%20might%20begin%20to,and%20power%20a%20new%20generation%20of%20nanoscale%20machines." TargetMode="Externa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s://www.un.org/development/desa/dpad/wp-content/uploads/sites/45/publication/FTQ_May_2019.pdf#:~:text=Genetic%20technologies%20are%20changing%20the%20way%20we%20produce,diseases%2C%20improving%20quality%20of%20life%20and%20life%20expectancy." TargetMode="External"/><Relationship Id="rId3" Type="http://schemas.openxmlformats.org/officeDocument/2006/relationships/image" Target="../media/image6.png"/><Relationship Id="rId7" Type="http://schemas.openxmlformats.org/officeDocument/2006/relationships/hyperlink" Target="https://youtu.be/6tw_JVz_IEc"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hyperlink" Target="https://youtu.be/RSObzwI1aMk" TargetMode="External"/><Relationship Id="rId5"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hyperlink" Target="https://www.ncbi.nlm.nih.gov/pmc/articles/PMC916184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worldwildlife.org/"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hyperlink" Target="https://sites.dartmouth.edu/dujs/2021/01/24/beginning-stages-of-crispr-detection-in-athletes/" TargetMode="External"/><Relationship Id="rId3" Type="http://schemas.openxmlformats.org/officeDocument/2006/relationships/hyperlink" Target="https://youtu.be/6tw_JVz_IEc" TargetMode="External"/><Relationship Id="rId7"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13.png"/><Relationship Id="rId10" Type="http://schemas.openxmlformats.org/officeDocument/2006/relationships/hyperlink" Target="https://innovature.com/article/gene-editing-key-environmental-sustainability#:~:text=Gene%20editing%20is%20an%20advancement%20in%20plant%20and,world%2C%20protect%20the%20planet%2C%20and%20combat%20climate%20change." TargetMode="External"/><Relationship Id="rId4" Type="http://schemas.openxmlformats.org/officeDocument/2006/relationships/image" Target="../media/image3.png"/><Relationship Id="rId9" Type="http://schemas.openxmlformats.org/officeDocument/2006/relationships/hyperlink" Target="https://www.nature.com/articles/s41587-021-01023-1"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hyperlink" Target="https://www.cell.com/stem-cell-reports/fulltext/S2213-6711(21)00306-4" TargetMode="Externa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hyperlink" Target="https://www.ncbi.nlm.nih.gov/pmc/articles/PMC6396757/"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hyperlink" Target="https://pubmed.ncbi.nlm.nih.gov/32589303/"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hyperlink" Target="https://pubmed.ncbi.nlm.nih.gov/34998766/"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hyperlink" Target="https://www.citieschangingdiabetes.com/" TargetMode="External"/><Relationship Id="rId3" Type="http://schemas.openxmlformats.org/officeDocument/2006/relationships/image" Target="../media/image3.png"/><Relationship Id="rId7" Type="http://schemas.openxmlformats.org/officeDocument/2006/relationships/hyperlink" Target="https://pubmed.ncbi.nlm.nih.gov/28708479/" TargetMode="External"/><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hyperlink" Target="https://pubmed.ncbi.nlm.nih.gov/36209378/" TargetMode="External"/><Relationship Id="rId5" Type="http://schemas.openxmlformats.org/officeDocument/2006/relationships/image" Target="../media/image19.jpe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9.xml"/><Relationship Id="rId5" Type="http://schemas.openxmlformats.org/officeDocument/2006/relationships/image" Target="../media/image20.jpe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image" Target="../media/image23.jpeg"/><Relationship Id="rId5" Type="http://schemas.openxmlformats.org/officeDocument/2006/relationships/hyperlink" Target="https://pubmed.ncbi.nlm.nih.gov/34228428/" TargetMode="Externa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9.xml"/><Relationship Id="rId6" Type="http://schemas.openxmlformats.org/officeDocument/2006/relationships/image" Target="../media/image23.jpeg"/><Relationship Id="rId5" Type="http://schemas.openxmlformats.org/officeDocument/2006/relationships/image" Target="../media/image24.png"/><Relationship Id="rId4" Type="http://schemas.openxmlformats.org/officeDocument/2006/relationships/image" Target="../media/image9.jpe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25.jpeg"/><Relationship Id="rId4" Type="http://schemas.openxmlformats.org/officeDocument/2006/relationships/hyperlink" Target="https://pubmed.ncbi.nlm.nih.gov/24813186/"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jpeg"/><Relationship Id="rId2" Type="http://schemas.openxmlformats.org/officeDocument/2006/relationships/notesSlide" Target="../notesSlides/notesSlide42.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hyperlink" Target="https://www.nesta.org.uk/feature/precision-agriculture/" TargetMode="External"/><Relationship Id="rId4" Type="http://schemas.openxmlformats.org/officeDocument/2006/relationships/hyperlink" Target="https://www.sciencedirect.com/science/article/abs/pii/B978012815357400002X"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hyperlink" Target="https://www.ncbi.nlm.nih.gov/pmc/articles/PMC8974063/"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8" Type="http://schemas.openxmlformats.org/officeDocument/2006/relationships/hyperlink" Target="https://sites.dartmouth.edu/dujs/2021/01/24/beginning-stages-of-crispr-detection-in-athletes/" TargetMode="External"/><Relationship Id="rId3" Type="http://schemas.openxmlformats.org/officeDocument/2006/relationships/hyperlink" Target="https://youtu.be/6tw_JVz_IEc" TargetMode="External"/><Relationship Id="rId7"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13.png"/><Relationship Id="rId10" Type="http://schemas.openxmlformats.org/officeDocument/2006/relationships/hyperlink" Target="https://innovature.com/article/gene-editing-key-environmental-sustainability#:~:text=Gene%20editing%20is%20an%20advancement%20in%20plant%20and,world%2C%20protect%20the%20planet%2C%20and%20combat%20climate%20change." TargetMode="External"/><Relationship Id="rId4" Type="http://schemas.openxmlformats.org/officeDocument/2006/relationships/image" Target="../media/image3.png"/><Relationship Id="rId9" Type="http://schemas.openxmlformats.org/officeDocument/2006/relationships/hyperlink" Target="https://www.nature.com/articles/s41587-021-01023-1"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hyperlink" Target="mailto:dk396@kent.ac" TargetMode="External"/><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bing.com/videos/search?q=ir+spectroscopy+in+environmental+sciences&amp;&amp;view=detail&amp;mid=0DCEDB8B7A6F1CF6CED90DCEDB8B7A6F1CF6CED9&amp;&amp;FORM=VRDGAR&amp;ru=%2Fvideos%2Fsearch%3Fq%3Dir%2Bspectroscopy%2Bin%2Benvironmental%2Bsciences%26FORM%3DHDRSC6"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link.springer.com/chapter/10.1007/978-3-030-86169-8_14"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azolifesciences.com/article/What-is-Green-Chromatography.aspx#:~:text=To%20mitigate%20the%20various%20threats%20to%20the%20environment,consumption%20is%20reduced%20and%20sourced%20from%20renewable%20supplies."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mdpi.com/2072-6643/12/4/1020/htm" TargetMode="External"/><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hyperlink" Target="https://medium.com/vectors-angel/why-is-fermentation-critical-for-a-sustainable-future-c0c6935963c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a:xfrm>
            <a:off x="4583874" y="2743200"/>
            <a:ext cx="7102157" cy="2386584"/>
          </a:xfrm>
        </p:spPr>
        <p:txBody>
          <a:bodyPr rtlCol="0">
            <a:normAutofit fontScale="90000"/>
          </a:bodyPr>
          <a:lstStyle/>
          <a:p>
            <a:pPr rtl="0"/>
            <a:r>
              <a:rPr lang="en-GB" dirty="0"/>
              <a:t>Implementing Sustainability into Biosciences </a:t>
            </a:r>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p:txBody>
          <a:bodyPr rtlCol="0"/>
          <a:lstStyle/>
          <a:p>
            <a:pPr rtl="0"/>
            <a:r>
              <a:rPr lang="en-GB" dirty="0"/>
              <a:t>Dami Kuye </a:t>
            </a:r>
          </a:p>
        </p:txBody>
      </p:sp>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171700"/>
            <a:ext cx="5559552" cy="2514600"/>
          </a:xfrm>
        </p:spPr>
        <p:txBody>
          <a:bodyPr rtlCol="0">
            <a:normAutofit fontScale="90000"/>
          </a:bodyPr>
          <a:lstStyle/>
          <a:p>
            <a:pPr rtl="0"/>
            <a:r>
              <a:rPr lang="en-GB" dirty="0">
                <a:solidFill>
                  <a:srgbClr val="FFFFFF"/>
                </a:solidFill>
              </a:rPr>
              <a:t>BIOS3050: Fundamental Human Biology </a:t>
            </a:r>
            <a:endParaRPr lang="en-GB"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a:xfrm>
            <a:off x="3316224" y="5077295"/>
            <a:ext cx="5559552" cy="1536192"/>
          </a:xfrm>
        </p:spPr>
        <p:txBody>
          <a:bodyPr rtlCol="0"/>
          <a:lstStyle/>
          <a:p>
            <a:pPr rtl="0"/>
            <a:r>
              <a:rPr lang="en-GB" dirty="0">
                <a:solidFill>
                  <a:srgbClr val="FFFFFF"/>
                </a:solidFill>
              </a:rPr>
              <a:t>Dami Kuye</a:t>
            </a:r>
          </a:p>
          <a:p>
            <a:pPr rtl="0"/>
            <a:endParaRPr lang="en-GB" dirty="0"/>
          </a:p>
        </p:txBody>
      </p:sp>
    </p:spTree>
    <p:extLst>
      <p:ext uri="{BB962C8B-B14F-4D97-AF65-F5344CB8AC3E}">
        <p14:creationId xmlns:p14="http://schemas.microsoft.com/office/powerpoint/2010/main" val="2139682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624E-1256-4074-A302-8EFDA23D77BF}"/>
              </a:ext>
            </a:extLst>
          </p:cNvPr>
          <p:cNvSpPr>
            <a:spLocks noGrp="1"/>
          </p:cNvSpPr>
          <p:nvPr>
            <p:ph type="title"/>
          </p:nvPr>
        </p:nvSpPr>
        <p:spPr>
          <a:xfrm>
            <a:off x="697128" y="263144"/>
            <a:ext cx="6421120" cy="823912"/>
          </a:xfrm>
        </p:spPr>
        <p:txBody>
          <a:bodyPr rtlCol="0">
            <a:noAutofit/>
          </a:bodyPr>
          <a:lstStyle/>
          <a:p>
            <a:pPr rtl="0"/>
            <a:r>
              <a:rPr lang="en-GB" sz="3200" dirty="0">
                <a:solidFill>
                  <a:schemeClr val="accent4">
                    <a:lumMod val="75000"/>
                  </a:schemeClr>
                </a:solidFill>
              </a:rPr>
              <a:t>Green endoscopy </a:t>
            </a:r>
          </a:p>
        </p:txBody>
      </p:sp>
      <p:sp>
        <p:nvSpPr>
          <p:cNvPr id="3" name="Text Placeholder 2">
            <a:extLst>
              <a:ext uri="{FF2B5EF4-FFF2-40B4-BE49-F238E27FC236}">
                <a16:creationId xmlns:a16="http://schemas.microsoft.com/office/drawing/2014/main" id="{33E8A40A-0195-4B3A-81F2-8B76B68F974F}"/>
              </a:ext>
            </a:extLst>
          </p:cNvPr>
          <p:cNvSpPr>
            <a:spLocks noGrp="1"/>
          </p:cNvSpPr>
          <p:nvPr>
            <p:ph type="body" idx="1"/>
          </p:nvPr>
        </p:nvSpPr>
        <p:spPr>
          <a:xfrm>
            <a:off x="697128" y="1087056"/>
            <a:ext cx="5157787" cy="442595"/>
          </a:xfrm>
        </p:spPr>
        <p:txBody>
          <a:bodyPr rtlCol="0">
            <a:normAutofit/>
          </a:bodyPr>
          <a:lstStyle/>
          <a:p>
            <a:pPr rtl="0"/>
            <a:r>
              <a:rPr lang="en-GB" sz="2000" dirty="0">
                <a:solidFill>
                  <a:schemeClr val="accent6"/>
                </a:solidFill>
              </a:rPr>
              <a:t>What is green endoscopy?</a:t>
            </a:r>
          </a:p>
        </p:txBody>
      </p:sp>
      <p:sp>
        <p:nvSpPr>
          <p:cNvPr id="4" name="Content Placeholder 3">
            <a:extLst>
              <a:ext uri="{FF2B5EF4-FFF2-40B4-BE49-F238E27FC236}">
                <a16:creationId xmlns:a16="http://schemas.microsoft.com/office/drawing/2014/main" id="{A84DACD0-2773-4975-A2FE-3BD5764E1F61}"/>
              </a:ext>
            </a:extLst>
          </p:cNvPr>
          <p:cNvSpPr>
            <a:spLocks noGrp="1"/>
          </p:cNvSpPr>
          <p:nvPr>
            <p:ph sz="half" idx="2"/>
          </p:nvPr>
        </p:nvSpPr>
        <p:spPr>
          <a:xfrm>
            <a:off x="697128" y="1698921"/>
            <a:ext cx="5157787" cy="2862321"/>
          </a:xfrm>
        </p:spPr>
        <p:txBody>
          <a:bodyPr rtlCol="0">
            <a:normAutofit/>
          </a:bodyPr>
          <a:lstStyle/>
          <a:p>
            <a:pPr marL="0" indent="0" rtl="0">
              <a:buNone/>
            </a:pPr>
            <a:r>
              <a:rPr lang="en-GB" sz="1800" dirty="0">
                <a:solidFill>
                  <a:schemeClr val="accent3">
                    <a:lumMod val="75000"/>
                  </a:schemeClr>
                </a:solidFill>
              </a:rPr>
              <a:t>Endoscopy is a highly resource intensive procedure that generates endoscopy is held to be the third highest hazardous waste generating department in a hospital that contributes to greenhouse gas emissions. </a:t>
            </a:r>
          </a:p>
          <a:p>
            <a:pPr marL="0" indent="0" rtl="0">
              <a:buNone/>
            </a:pPr>
            <a:r>
              <a:rPr lang="en-GB" sz="1800" dirty="0">
                <a:solidFill>
                  <a:schemeClr val="accent3">
                    <a:lumMod val="75000"/>
                  </a:schemeClr>
                </a:solidFill>
              </a:rPr>
              <a:t>Green endoscopy is making conscious changes to mitigate some of the unsustainable parts of the endoscopy procedure like the frequent use of single-use items, the resource-heavy decontamination and water consumption. </a:t>
            </a:r>
          </a:p>
        </p:txBody>
      </p:sp>
      <p:sp>
        <p:nvSpPr>
          <p:cNvPr id="7" name="TextBox 6">
            <a:extLst>
              <a:ext uri="{FF2B5EF4-FFF2-40B4-BE49-F238E27FC236}">
                <a16:creationId xmlns:a16="http://schemas.microsoft.com/office/drawing/2014/main" id="{1FDC3F2B-9CE8-D92A-DB57-C76F188F81E5}"/>
              </a:ext>
            </a:extLst>
          </p:cNvPr>
          <p:cNvSpPr txBox="1"/>
          <p:nvPr/>
        </p:nvSpPr>
        <p:spPr>
          <a:xfrm>
            <a:off x="6179514" y="1087056"/>
            <a:ext cx="5694032" cy="2308324"/>
          </a:xfrm>
          <a:prstGeom prst="rect">
            <a:avLst/>
          </a:prstGeom>
          <a:noFill/>
        </p:spPr>
        <p:txBody>
          <a:bodyPr wrap="square" rtlCol="0">
            <a:spAutoFit/>
          </a:bodyPr>
          <a:lstStyle/>
          <a:p>
            <a:r>
              <a:rPr lang="en-GB" dirty="0">
                <a:solidFill>
                  <a:schemeClr val="accent3">
                    <a:lumMod val="75000"/>
                  </a:schemeClr>
                </a:solidFill>
              </a:rPr>
              <a:t>The endoscopy process could be mentioned in the digestion and absorption topic when discussing methods of monitoring the GI tract. This could help with employability as students would become familiar with common clinical techniques. This would also help with problem solving skills of students by encouraging them to think of sustainable solutions to other clinical techniques. </a:t>
            </a:r>
          </a:p>
        </p:txBody>
      </p:sp>
      <p:sp>
        <p:nvSpPr>
          <p:cNvPr id="11" name="Text Placeholder 2">
            <a:extLst>
              <a:ext uri="{FF2B5EF4-FFF2-40B4-BE49-F238E27FC236}">
                <a16:creationId xmlns:a16="http://schemas.microsoft.com/office/drawing/2014/main" id="{B81EFD23-11F6-9A3B-5D87-5B37E30C78FE}"/>
              </a:ext>
            </a:extLst>
          </p:cNvPr>
          <p:cNvSpPr txBox="1">
            <a:spLocks/>
          </p:cNvSpPr>
          <p:nvPr/>
        </p:nvSpPr>
        <p:spPr>
          <a:xfrm>
            <a:off x="6179514" y="632005"/>
            <a:ext cx="5157787" cy="44259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dirty="0">
                <a:solidFill>
                  <a:schemeClr val="accent6"/>
                </a:solidFill>
              </a:rPr>
              <a:t>Incorporation into BIOS3050  </a:t>
            </a:r>
          </a:p>
        </p:txBody>
      </p:sp>
      <p:pic>
        <p:nvPicPr>
          <p:cNvPr id="6" name="Picture 5">
            <a:extLst>
              <a:ext uri="{FF2B5EF4-FFF2-40B4-BE49-F238E27FC236}">
                <a16:creationId xmlns:a16="http://schemas.microsoft.com/office/drawing/2014/main" id="{73336869-8215-2400-CBEA-8F5F37189AB2}"/>
              </a:ext>
            </a:extLst>
          </p:cNvPr>
          <p:cNvPicPr>
            <a:picLocks noChangeAspect="1"/>
          </p:cNvPicPr>
          <p:nvPr/>
        </p:nvPicPr>
        <p:blipFill>
          <a:blip r:embed="rId3"/>
          <a:stretch>
            <a:fillRect/>
          </a:stretch>
        </p:blipFill>
        <p:spPr>
          <a:xfrm>
            <a:off x="2744599" y="4814896"/>
            <a:ext cx="1062844" cy="1062844"/>
          </a:xfrm>
          <a:prstGeom prst="rect">
            <a:avLst/>
          </a:prstGeom>
        </p:spPr>
      </p:pic>
      <p:pic>
        <p:nvPicPr>
          <p:cNvPr id="9" name="Picture 8">
            <a:extLst>
              <a:ext uri="{FF2B5EF4-FFF2-40B4-BE49-F238E27FC236}">
                <a16:creationId xmlns:a16="http://schemas.microsoft.com/office/drawing/2014/main" id="{61FEC1FB-4636-2C93-89FC-54611ACE0263}"/>
              </a:ext>
            </a:extLst>
          </p:cNvPr>
          <p:cNvPicPr>
            <a:picLocks noChangeAspect="1"/>
          </p:cNvPicPr>
          <p:nvPr/>
        </p:nvPicPr>
        <p:blipFill>
          <a:blip r:embed="rId4"/>
          <a:stretch>
            <a:fillRect/>
          </a:stretch>
        </p:blipFill>
        <p:spPr>
          <a:xfrm>
            <a:off x="6179514" y="3507964"/>
            <a:ext cx="5694032" cy="3156594"/>
          </a:xfrm>
          <a:prstGeom prst="rect">
            <a:avLst/>
          </a:prstGeom>
        </p:spPr>
      </p:pic>
      <p:sp>
        <p:nvSpPr>
          <p:cNvPr id="10" name="TextBox 9">
            <a:extLst>
              <a:ext uri="{FF2B5EF4-FFF2-40B4-BE49-F238E27FC236}">
                <a16:creationId xmlns:a16="http://schemas.microsoft.com/office/drawing/2014/main" id="{3A4A49C7-A157-02A6-E256-3598CCED8BB6}"/>
              </a:ext>
            </a:extLst>
          </p:cNvPr>
          <p:cNvSpPr txBox="1"/>
          <p:nvPr/>
        </p:nvSpPr>
        <p:spPr>
          <a:xfrm>
            <a:off x="697128" y="6131394"/>
            <a:ext cx="5430123" cy="646331"/>
          </a:xfrm>
          <a:prstGeom prst="rect">
            <a:avLst/>
          </a:prstGeom>
          <a:noFill/>
        </p:spPr>
        <p:txBody>
          <a:bodyPr wrap="square" rtlCol="0">
            <a:spAutoFit/>
          </a:bodyPr>
          <a:lstStyle/>
          <a:p>
            <a:r>
              <a:rPr lang="en-GB"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Green endoscopy: British Society of Gastroenterology (BSG), Joint Accreditation Group (JAG) and Centre for Sustainable Health (CSH) joint consensus on practical measures for environmental sustainability in endoscopy - PubMed (nih.gov)</a:t>
            </a:r>
            <a:endParaRPr lang="en-GB" sz="1200" dirty="0"/>
          </a:p>
        </p:txBody>
      </p:sp>
    </p:spTree>
    <p:extLst>
      <p:ext uri="{BB962C8B-B14F-4D97-AF65-F5344CB8AC3E}">
        <p14:creationId xmlns:p14="http://schemas.microsoft.com/office/powerpoint/2010/main" val="1893015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171700"/>
            <a:ext cx="5559552" cy="2514600"/>
          </a:xfrm>
        </p:spPr>
        <p:txBody>
          <a:bodyPr rtlCol="0">
            <a:normAutofit fontScale="90000"/>
          </a:bodyPr>
          <a:lstStyle/>
          <a:p>
            <a:pPr rtl="0"/>
            <a:r>
              <a:rPr lang="en-GB" dirty="0">
                <a:solidFill>
                  <a:srgbClr val="FFFFFF"/>
                </a:solidFill>
              </a:rPr>
              <a:t>BIOS3070: Human Physiology and Disease </a:t>
            </a:r>
            <a:endParaRPr lang="en-GB"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a:xfrm>
            <a:off x="3316224" y="5077295"/>
            <a:ext cx="5559552" cy="1536192"/>
          </a:xfrm>
        </p:spPr>
        <p:txBody>
          <a:bodyPr rtlCol="0"/>
          <a:lstStyle/>
          <a:p>
            <a:pPr rtl="0"/>
            <a:r>
              <a:rPr lang="en-GB" dirty="0">
                <a:solidFill>
                  <a:srgbClr val="FFFFFF"/>
                </a:solidFill>
              </a:rPr>
              <a:t>Dami Kuye </a:t>
            </a:r>
          </a:p>
          <a:p>
            <a:pPr rtl="0"/>
            <a:endParaRPr lang="en-GB" dirty="0"/>
          </a:p>
        </p:txBody>
      </p:sp>
    </p:spTree>
    <p:extLst>
      <p:ext uri="{BB962C8B-B14F-4D97-AF65-F5344CB8AC3E}">
        <p14:creationId xmlns:p14="http://schemas.microsoft.com/office/powerpoint/2010/main" val="26545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624E-1256-4074-A302-8EFDA23D77BF}"/>
              </a:ext>
            </a:extLst>
          </p:cNvPr>
          <p:cNvSpPr>
            <a:spLocks noGrp="1"/>
          </p:cNvSpPr>
          <p:nvPr>
            <p:ph type="title"/>
          </p:nvPr>
        </p:nvSpPr>
        <p:spPr>
          <a:xfrm>
            <a:off x="318454" y="337810"/>
            <a:ext cx="5315359" cy="823912"/>
          </a:xfrm>
        </p:spPr>
        <p:txBody>
          <a:bodyPr rtlCol="0">
            <a:noAutofit/>
          </a:bodyPr>
          <a:lstStyle/>
          <a:p>
            <a:pPr rtl="0"/>
            <a:r>
              <a:rPr lang="en-GB" sz="3200" dirty="0">
                <a:solidFill>
                  <a:schemeClr val="accent4">
                    <a:lumMod val="75000"/>
                  </a:schemeClr>
                </a:solidFill>
              </a:rPr>
              <a:t>The effects of climate change on lung health and the liver </a:t>
            </a:r>
          </a:p>
        </p:txBody>
      </p:sp>
      <p:sp>
        <p:nvSpPr>
          <p:cNvPr id="3" name="Text Placeholder 2">
            <a:extLst>
              <a:ext uri="{FF2B5EF4-FFF2-40B4-BE49-F238E27FC236}">
                <a16:creationId xmlns:a16="http://schemas.microsoft.com/office/drawing/2014/main" id="{33E8A40A-0195-4B3A-81F2-8B76B68F974F}"/>
              </a:ext>
            </a:extLst>
          </p:cNvPr>
          <p:cNvSpPr>
            <a:spLocks noGrp="1"/>
          </p:cNvSpPr>
          <p:nvPr>
            <p:ph type="body" idx="1"/>
          </p:nvPr>
        </p:nvSpPr>
        <p:spPr>
          <a:xfrm>
            <a:off x="476025" y="1234611"/>
            <a:ext cx="5157787" cy="442595"/>
          </a:xfrm>
        </p:spPr>
        <p:txBody>
          <a:bodyPr rtlCol="0">
            <a:normAutofit/>
          </a:bodyPr>
          <a:lstStyle/>
          <a:p>
            <a:pPr rtl="0"/>
            <a:r>
              <a:rPr lang="en-GB" sz="2000" dirty="0">
                <a:solidFill>
                  <a:schemeClr val="accent6"/>
                </a:solidFill>
              </a:rPr>
              <a:t>Climate change on lung health </a:t>
            </a:r>
          </a:p>
        </p:txBody>
      </p:sp>
      <p:sp>
        <p:nvSpPr>
          <p:cNvPr id="4" name="Content Placeholder 3">
            <a:extLst>
              <a:ext uri="{FF2B5EF4-FFF2-40B4-BE49-F238E27FC236}">
                <a16:creationId xmlns:a16="http://schemas.microsoft.com/office/drawing/2014/main" id="{A84DACD0-2773-4975-A2FE-3BD5764E1F61}"/>
              </a:ext>
            </a:extLst>
          </p:cNvPr>
          <p:cNvSpPr>
            <a:spLocks noGrp="1"/>
          </p:cNvSpPr>
          <p:nvPr>
            <p:ph sz="half" idx="2"/>
          </p:nvPr>
        </p:nvSpPr>
        <p:spPr>
          <a:xfrm>
            <a:off x="476026" y="1772477"/>
            <a:ext cx="5157787" cy="4145867"/>
          </a:xfrm>
        </p:spPr>
        <p:txBody>
          <a:bodyPr rtlCol="0">
            <a:normAutofit/>
          </a:bodyPr>
          <a:lstStyle/>
          <a:p>
            <a:pPr marL="0" indent="0" rtl="0">
              <a:buNone/>
            </a:pPr>
            <a:r>
              <a:rPr lang="en-GB" sz="1800" dirty="0">
                <a:solidFill>
                  <a:schemeClr val="accent3">
                    <a:lumMod val="75000"/>
                  </a:schemeClr>
                </a:solidFill>
              </a:rPr>
              <a:t>As climate change worsens the number of pollutants found in the air has been increasing along with complications as a result. This leads to the rise of health conditions like Chronic Obstructive Pulmonary Disease (COPD), asthma, bronchiolitis, lung cancer and cardiovascular events. </a:t>
            </a:r>
          </a:p>
          <a:p>
            <a:pPr marL="0" indent="0" rtl="0">
              <a:buNone/>
            </a:pPr>
            <a:r>
              <a:rPr lang="en-GB" sz="1800" dirty="0">
                <a:solidFill>
                  <a:schemeClr val="accent3">
                    <a:lumMod val="75000"/>
                  </a:schemeClr>
                </a:solidFill>
              </a:rPr>
              <a:t>Students can expand their learning by being asked to look at how different environmental factors caused by climate change can affect lung health, this would also have the added benefit of improving their problem solving and critical thinking skills too. </a:t>
            </a:r>
          </a:p>
        </p:txBody>
      </p:sp>
      <p:sp>
        <p:nvSpPr>
          <p:cNvPr id="7" name="TextBox 6">
            <a:extLst>
              <a:ext uri="{FF2B5EF4-FFF2-40B4-BE49-F238E27FC236}">
                <a16:creationId xmlns:a16="http://schemas.microsoft.com/office/drawing/2014/main" id="{1FDC3F2B-9CE8-D92A-DB57-C76F188F81E5}"/>
              </a:ext>
            </a:extLst>
          </p:cNvPr>
          <p:cNvSpPr txBox="1"/>
          <p:nvPr/>
        </p:nvSpPr>
        <p:spPr>
          <a:xfrm>
            <a:off x="6337087" y="2076803"/>
            <a:ext cx="5157787" cy="3416320"/>
          </a:xfrm>
          <a:prstGeom prst="rect">
            <a:avLst/>
          </a:prstGeom>
          <a:noFill/>
        </p:spPr>
        <p:txBody>
          <a:bodyPr wrap="square" rtlCol="0">
            <a:spAutoFit/>
          </a:bodyPr>
          <a:lstStyle/>
          <a:p>
            <a:r>
              <a:rPr lang="en-GB" dirty="0">
                <a:solidFill>
                  <a:schemeClr val="accent3">
                    <a:lumMod val="75000"/>
                  </a:schemeClr>
                </a:solidFill>
              </a:rPr>
              <a:t>Links have been found between liver disease and environmental factors like pollution for example the exposure of workers to petrochemicals. </a:t>
            </a:r>
          </a:p>
          <a:p>
            <a:endParaRPr lang="en-GB" dirty="0">
              <a:solidFill>
                <a:schemeClr val="accent3">
                  <a:lumMod val="75000"/>
                </a:schemeClr>
              </a:solidFill>
            </a:endParaRPr>
          </a:p>
          <a:p>
            <a:r>
              <a:rPr lang="en-GB" dirty="0">
                <a:solidFill>
                  <a:schemeClr val="accent3">
                    <a:lumMod val="75000"/>
                  </a:schemeClr>
                </a:solidFill>
              </a:rPr>
              <a:t>This can be communicated effectively to students while discussing the role of the liver in the body and allow them deepen their understanding of its function. This would also help with student’s system thinking as they understand the industries responsible for pollution. </a:t>
            </a:r>
          </a:p>
        </p:txBody>
      </p:sp>
      <p:sp>
        <p:nvSpPr>
          <p:cNvPr id="11" name="Text Placeholder 2">
            <a:extLst>
              <a:ext uri="{FF2B5EF4-FFF2-40B4-BE49-F238E27FC236}">
                <a16:creationId xmlns:a16="http://schemas.microsoft.com/office/drawing/2014/main" id="{B81EFD23-11F6-9A3B-5D87-5B37E30C78FE}"/>
              </a:ext>
            </a:extLst>
          </p:cNvPr>
          <p:cNvSpPr txBox="1">
            <a:spLocks/>
          </p:cNvSpPr>
          <p:nvPr/>
        </p:nvSpPr>
        <p:spPr>
          <a:xfrm>
            <a:off x="6337087" y="1489434"/>
            <a:ext cx="5157787" cy="44259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dirty="0">
                <a:solidFill>
                  <a:schemeClr val="accent6"/>
                </a:solidFill>
              </a:rPr>
              <a:t>Climate change and the liver </a:t>
            </a:r>
          </a:p>
        </p:txBody>
      </p:sp>
      <p:pic>
        <p:nvPicPr>
          <p:cNvPr id="6" name="Picture 5">
            <a:extLst>
              <a:ext uri="{FF2B5EF4-FFF2-40B4-BE49-F238E27FC236}">
                <a16:creationId xmlns:a16="http://schemas.microsoft.com/office/drawing/2014/main" id="{73336869-8215-2400-CBEA-8F5F37189AB2}"/>
              </a:ext>
            </a:extLst>
          </p:cNvPr>
          <p:cNvPicPr>
            <a:picLocks noChangeAspect="1"/>
          </p:cNvPicPr>
          <p:nvPr/>
        </p:nvPicPr>
        <p:blipFill>
          <a:blip r:embed="rId3"/>
          <a:stretch>
            <a:fillRect/>
          </a:stretch>
        </p:blipFill>
        <p:spPr>
          <a:xfrm>
            <a:off x="10552573" y="694751"/>
            <a:ext cx="1062844" cy="1062844"/>
          </a:xfrm>
          <a:prstGeom prst="rect">
            <a:avLst/>
          </a:prstGeom>
        </p:spPr>
      </p:pic>
      <p:sp>
        <p:nvSpPr>
          <p:cNvPr id="5" name="TextBox 4">
            <a:extLst>
              <a:ext uri="{FF2B5EF4-FFF2-40B4-BE49-F238E27FC236}">
                <a16:creationId xmlns:a16="http://schemas.microsoft.com/office/drawing/2014/main" id="{834E28A7-B1C6-13C0-8274-36FD3AC08C8F}"/>
              </a:ext>
            </a:extLst>
          </p:cNvPr>
          <p:cNvSpPr txBox="1"/>
          <p:nvPr/>
        </p:nvSpPr>
        <p:spPr>
          <a:xfrm>
            <a:off x="697128" y="5576339"/>
            <a:ext cx="2188576" cy="1015663"/>
          </a:xfrm>
          <a:prstGeom prst="rect">
            <a:avLst/>
          </a:prstGeom>
          <a:noFill/>
        </p:spPr>
        <p:txBody>
          <a:bodyPr wrap="square" rtlCol="0">
            <a:spAutoFit/>
          </a:bodyPr>
          <a:lstStyle/>
          <a:p>
            <a:r>
              <a:rPr lang="en-GB" sz="12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Environmental and Health Impacts of Air Pollution: A Review - PubMed (nih.gov)</a:t>
            </a:r>
            <a:br>
              <a:rPr lang="en-GB" sz="1200" kern="100" dirty="0">
                <a:latin typeface="Calibri" panose="020F0502020204030204" pitchFamily="34" charset="0"/>
                <a:ea typeface="Calibri" panose="020F0502020204030204" pitchFamily="34" charset="0"/>
                <a:cs typeface="Times New Roman" panose="02020603050405020304" pitchFamily="18" charset="0"/>
              </a:rPr>
            </a:br>
            <a:r>
              <a:rPr lang="en-GB"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Health Benefits of Air Pollution Reduction - PubMed (nih.gov)</a:t>
            </a:r>
            <a:endParaRPr lang="en-GB" sz="1200" dirty="0"/>
          </a:p>
        </p:txBody>
      </p:sp>
      <p:sp>
        <p:nvSpPr>
          <p:cNvPr id="8" name="TextBox 7">
            <a:extLst>
              <a:ext uri="{FF2B5EF4-FFF2-40B4-BE49-F238E27FC236}">
                <a16:creationId xmlns:a16="http://schemas.microsoft.com/office/drawing/2014/main" id="{F988E94F-D567-7D1C-5586-16606714451C}"/>
              </a:ext>
            </a:extLst>
          </p:cNvPr>
          <p:cNvSpPr txBox="1"/>
          <p:nvPr/>
        </p:nvSpPr>
        <p:spPr>
          <a:xfrm>
            <a:off x="6337086" y="5648720"/>
            <a:ext cx="5157785" cy="646331"/>
          </a:xfrm>
          <a:prstGeom prst="rect">
            <a:avLst/>
          </a:prstGeom>
          <a:noFill/>
        </p:spPr>
        <p:txBody>
          <a:bodyPr wrap="square" rtlCol="0">
            <a:spAutoFit/>
          </a:bodyPr>
          <a:lstStyle/>
          <a:p>
            <a:r>
              <a:rPr lang="en-GB" sz="12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Climate change risk perception in global: Correlation with petroleum and liver disease: A meta-analysis - PubMed (nih.gov)</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dirty="0"/>
          </a:p>
        </p:txBody>
      </p:sp>
      <p:sp>
        <p:nvSpPr>
          <p:cNvPr id="13" name="TextBox 12">
            <a:extLst>
              <a:ext uri="{FF2B5EF4-FFF2-40B4-BE49-F238E27FC236}">
                <a16:creationId xmlns:a16="http://schemas.microsoft.com/office/drawing/2014/main" id="{75413421-B3B6-D682-0E47-D0E9330F1DC7}"/>
              </a:ext>
            </a:extLst>
          </p:cNvPr>
          <p:cNvSpPr txBox="1"/>
          <p:nvPr/>
        </p:nvSpPr>
        <p:spPr>
          <a:xfrm>
            <a:off x="6578170" y="790821"/>
            <a:ext cx="3442241" cy="369332"/>
          </a:xfrm>
          <a:prstGeom prst="rect">
            <a:avLst/>
          </a:prstGeom>
          <a:noFill/>
        </p:spPr>
        <p:txBody>
          <a:bodyPr wrap="square">
            <a:spAutoFit/>
          </a:bodyPr>
          <a:lstStyle/>
          <a:p>
            <a:r>
              <a:rPr lang="en-GB" b="0" i="0" u="none" strike="noStrike" dirty="0">
                <a:solidFill>
                  <a:srgbClr val="FFFFFF"/>
                </a:solidFill>
                <a:effectLst/>
                <a:latin typeface="YouTube Noto"/>
                <a:hlinkClick r:id="rId7"/>
              </a:rPr>
              <a:t>https://youtu.be/GVBeY1jSG9Y</a:t>
            </a:r>
            <a:endParaRPr lang="en-GB" dirty="0"/>
          </a:p>
        </p:txBody>
      </p:sp>
      <p:sp>
        <p:nvSpPr>
          <p:cNvPr id="14" name="TextBox 13">
            <a:extLst>
              <a:ext uri="{FF2B5EF4-FFF2-40B4-BE49-F238E27FC236}">
                <a16:creationId xmlns:a16="http://schemas.microsoft.com/office/drawing/2014/main" id="{82951AA3-BE1B-5DB4-54E1-88E3B523EF8F}"/>
              </a:ext>
            </a:extLst>
          </p:cNvPr>
          <p:cNvSpPr txBox="1"/>
          <p:nvPr/>
        </p:nvSpPr>
        <p:spPr>
          <a:xfrm>
            <a:off x="6529953" y="337810"/>
            <a:ext cx="3198801" cy="523220"/>
          </a:xfrm>
          <a:prstGeom prst="rect">
            <a:avLst/>
          </a:prstGeom>
          <a:noFill/>
        </p:spPr>
        <p:txBody>
          <a:bodyPr wrap="square" rtlCol="0">
            <a:spAutoFit/>
          </a:bodyPr>
          <a:lstStyle/>
          <a:p>
            <a:r>
              <a:rPr lang="en-GB" sz="1400" dirty="0"/>
              <a:t>Interesting video to show to students about pollution in the lungs </a:t>
            </a:r>
          </a:p>
        </p:txBody>
      </p:sp>
      <p:sp>
        <p:nvSpPr>
          <p:cNvPr id="15" name="Rectangle 14">
            <a:extLst>
              <a:ext uri="{FF2B5EF4-FFF2-40B4-BE49-F238E27FC236}">
                <a16:creationId xmlns:a16="http://schemas.microsoft.com/office/drawing/2014/main" id="{367B1CB1-B418-7218-6F57-AFAA044B5EA0}"/>
              </a:ext>
            </a:extLst>
          </p:cNvPr>
          <p:cNvSpPr/>
          <p:nvPr/>
        </p:nvSpPr>
        <p:spPr>
          <a:xfrm>
            <a:off x="6337086" y="175990"/>
            <a:ext cx="3632754" cy="1062844"/>
          </a:xfrm>
          <a:prstGeom prst="rect">
            <a:avLst/>
          </a:prstGeom>
          <a:noFill/>
          <a:ln w="38100">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descr="Particles of air pollution had Coronavirus on them, may explain higher ...">
            <a:extLst>
              <a:ext uri="{FF2B5EF4-FFF2-40B4-BE49-F238E27FC236}">
                <a16:creationId xmlns:a16="http://schemas.microsoft.com/office/drawing/2014/main" id="{A26587DF-F395-8909-B22C-3BBFD926489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5152"/>
          <a:stretch/>
        </p:blipFill>
        <p:spPr bwMode="auto">
          <a:xfrm>
            <a:off x="3439636" y="4968360"/>
            <a:ext cx="2656364" cy="1889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375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2788722" y="1780705"/>
            <a:ext cx="6614556" cy="2429988"/>
          </a:xfrm>
        </p:spPr>
        <p:txBody>
          <a:bodyPr rtlCol="0">
            <a:normAutofit fontScale="90000"/>
          </a:bodyPr>
          <a:lstStyle/>
          <a:p>
            <a:pPr rtl="0"/>
            <a:r>
              <a:rPr lang="en-GB" dirty="0">
                <a:solidFill>
                  <a:srgbClr val="FFFFFF"/>
                </a:solidFill>
              </a:rPr>
              <a:t>BIOS3210/BIOS3211: Biological Chemistry A </a:t>
            </a:r>
            <a:endParaRPr lang="en-GB"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a:xfrm>
            <a:off x="3316224" y="5077295"/>
            <a:ext cx="5559552" cy="1536192"/>
          </a:xfrm>
        </p:spPr>
        <p:txBody>
          <a:bodyPr rtlCol="0"/>
          <a:lstStyle/>
          <a:p>
            <a:pPr rtl="0"/>
            <a:r>
              <a:rPr lang="en-GB" dirty="0">
                <a:solidFill>
                  <a:srgbClr val="FFFFFF"/>
                </a:solidFill>
              </a:rPr>
              <a:t>Dami Kuye </a:t>
            </a:r>
          </a:p>
          <a:p>
            <a:pPr rtl="0"/>
            <a:endParaRPr lang="en-GB" dirty="0"/>
          </a:p>
        </p:txBody>
      </p:sp>
    </p:spTree>
    <p:extLst>
      <p:ext uri="{BB962C8B-B14F-4D97-AF65-F5344CB8AC3E}">
        <p14:creationId xmlns:p14="http://schemas.microsoft.com/office/powerpoint/2010/main" val="569302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624E-1256-4074-A302-8EFDA23D77BF}"/>
              </a:ext>
            </a:extLst>
          </p:cNvPr>
          <p:cNvSpPr>
            <a:spLocks noGrp="1"/>
          </p:cNvSpPr>
          <p:nvPr>
            <p:ph type="title"/>
          </p:nvPr>
        </p:nvSpPr>
        <p:spPr>
          <a:xfrm>
            <a:off x="391886" y="199192"/>
            <a:ext cx="6106097" cy="823912"/>
          </a:xfrm>
        </p:spPr>
        <p:txBody>
          <a:bodyPr rtlCol="0">
            <a:noAutofit/>
          </a:bodyPr>
          <a:lstStyle/>
          <a:p>
            <a:pPr rtl="0"/>
            <a:r>
              <a:rPr lang="en-GB" sz="3200" dirty="0">
                <a:solidFill>
                  <a:schemeClr val="accent4">
                    <a:lumMod val="75000"/>
                  </a:schemeClr>
                </a:solidFill>
              </a:rPr>
              <a:t>The role of NMR in sustainability </a:t>
            </a:r>
          </a:p>
        </p:txBody>
      </p:sp>
      <p:sp>
        <p:nvSpPr>
          <p:cNvPr id="3" name="Text Placeholder 2">
            <a:extLst>
              <a:ext uri="{FF2B5EF4-FFF2-40B4-BE49-F238E27FC236}">
                <a16:creationId xmlns:a16="http://schemas.microsoft.com/office/drawing/2014/main" id="{33E8A40A-0195-4B3A-81F2-8B76B68F974F}"/>
              </a:ext>
            </a:extLst>
          </p:cNvPr>
          <p:cNvSpPr>
            <a:spLocks noGrp="1"/>
          </p:cNvSpPr>
          <p:nvPr>
            <p:ph type="body" idx="1"/>
          </p:nvPr>
        </p:nvSpPr>
        <p:spPr>
          <a:xfrm>
            <a:off x="391886" y="1023104"/>
            <a:ext cx="5157787" cy="442595"/>
          </a:xfrm>
        </p:spPr>
        <p:txBody>
          <a:bodyPr rtlCol="0">
            <a:normAutofit/>
          </a:bodyPr>
          <a:lstStyle/>
          <a:p>
            <a:pPr rtl="0"/>
            <a:r>
              <a:rPr lang="en-GB" sz="2000" dirty="0">
                <a:solidFill>
                  <a:schemeClr val="accent6"/>
                </a:solidFill>
              </a:rPr>
              <a:t>NMR in sustainability </a:t>
            </a:r>
          </a:p>
        </p:txBody>
      </p:sp>
      <p:sp>
        <p:nvSpPr>
          <p:cNvPr id="4" name="Content Placeholder 3">
            <a:extLst>
              <a:ext uri="{FF2B5EF4-FFF2-40B4-BE49-F238E27FC236}">
                <a16:creationId xmlns:a16="http://schemas.microsoft.com/office/drawing/2014/main" id="{A84DACD0-2773-4975-A2FE-3BD5764E1F61}"/>
              </a:ext>
            </a:extLst>
          </p:cNvPr>
          <p:cNvSpPr>
            <a:spLocks noGrp="1"/>
          </p:cNvSpPr>
          <p:nvPr>
            <p:ph sz="half" idx="2"/>
          </p:nvPr>
        </p:nvSpPr>
        <p:spPr>
          <a:xfrm>
            <a:off x="391886" y="1662315"/>
            <a:ext cx="5507011" cy="4145867"/>
          </a:xfrm>
        </p:spPr>
        <p:txBody>
          <a:bodyPr rtlCol="0">
            <a:normAutofit/>
          </a:bodyPr>
          <a:lstStyle/>
          <a:p>
            <a:pPr marL="0" indent="0" rtl="0">
              <a:buNone/>
            </a:pPr>
            <a:r>
              <a:rPr lang="en-GB" sz="1800" dirty="0">
                <a:solidFill>
                  <a:schemeClr val="accent3">
                    <a:lumMod val="75000"/>
                  </a:schemeClr>
                </a:solidFill>
              </a:rPr>
              <a:t>‘NMR spectroscopy is a versatile tool for the study of structure and interactions in environmental media such as air, soil, and water as well as monitoring the metabolic responses of living organisms to an ever-changing environment.’</a:t>
            </a:r>
          </a:p>
          <a:p>
            <a:pPr marL="0" indent="0" rtl="0">
              <a:buNone/>
            </a:pPr>
            <a:r>
              <a:rPr lang="en-GB" sz="1800" dirty="0">
                <a:solidFill>
                  <a:schemeClr val="accent3">
                    <a:lumMod val="75000"/>
                  </a:schemeClr>
                </a:solidFill>
              </a:rPr>
              <a:t>NMR us a powerful tool for environmental monitoring and plays a big role in sustainability through its potential to measure pollutants in water and soil. </a:t>
            </a:r>
          </a:p>
        </p:txBody>
      </p:sp>
      <p:sp>
        <p:nvSpPr>
          <p:cNvPr id="7" name="TextBox 6">
            <a:extLst>
              <a:ext uri="{FF2B5EF4-FFF2-40B4-BE49-F238E27FC236}">
                <a16:creationId xmlns:a16="http://schemas.microsoft.com/office/drawing/2014/main" id="{1FDC3F2B-9CE8-D92A-DB57-C76F188F81E5}"/>
              </a:ext>
            </a:extLst>
          </p:cNvPr>
          <p:cNvSpPr txBox="1"/>
          <p:nvPr/>
        </p:nvSpPr>
        <p:spPr>
          <a:xfrm>
            <a:off x="6337086" y="1662315"/>
            <a:ext cx="5157787" cy="3139321"/>
          </a:xfrm>
          <a:prstGeom prst="rect">
            <a:avLst/>
          </a:prstGeom>
          <a:noFill/>
        </p:spPr>
        <p:txBody>
          <a:bodyPr wrap="square" rtlCol="0">
            <a:spAutoFit/>
          </a:bodyPr>
          <a:lstStyle/>
          <a:p>
            <a:r>
              <a:rPr lang="en-GB" dirty="0">
                <a:solidFill>
                  <a:schemeClr val="accent3">
                    <a:lumMod val="75000"/>
                  </a:schemeClr>
                </a:solidFill>
              </a:rPr>
              <a:t>This can be incorporated into the curriculum while discussing NMR during phase 4 and could be useful in communicating the importance of NMR outside of the classroom. </a:t>
            </a:r>
          </a:p>
          <a:p>
            <a:endParaRPr lang="en-GB" dirty="0">
              <a:solidFill>
                <a:schemeClr val="accent3">
                  <a:lumMod val="75000"/>
                </a:schemeClr>
              </a:solidFill>
            </a:endParaRPr>
          </a:p>
          <a:p>
            <a:r>
              <a:rPr lang="en-GB" dirty="0">
                <a:solidFill>
                  <a:schemeClr val="accent3">
                    <a:lumMod val="75000"/>
                  </a:schemeClr>
                </a:solidFill>
              </a:rPr>
              <a:t>Students can be asked to go and research uses of NMR in sustainability </a:t>
            </a:r>
          </a:p>
          <a:p>
            <a:endParaRPr lang="en-GB" dirty="0">
              <a:solidFill>
                <a:schemeClr val="accent3">
                  <a:lumMod val="75000"/>
                </a:schemeClr>
              </a:solidFill>
            </a:endParaRPr>
          </a:p>
          <a:p>
            <a:r>
              <a:rPr lang="en-GB" dirty="0">
                <a:solidFill>
                  <a:schemeClr val="accent3">
                    <a:lumMod val="75000"/>
                  </a:schemeClr>
                </a:solidFill>
              </a:rPr>
              <a:t>This gives students the chance to consider NMR’s role in industry while improving systems thinking and problem solving. </a:t>
            </a:r>
          </a:p>
        </p:txBody>
      </p:sp>
      <p:sp>
        <p:nvSpPr>
          <p:cNvPr id="11" name="Text Placeholder 2">
            <a:extLst>
              <a:ext uri="{FF2B5EF4-FFF2-40B4-BE49-F238E27FC236}">
                <a16:creationId xmlns:a16="http://schemas.microsoft.com/office/drawing/2014/main" id="{B81EFD23-11F6-9A3B-5D87-5B37E30C78FE}"/>
              </a:ext>
            </a:extLst>
          </p:cNvPr>
          <p:cNvSpPr txBox="1">
            <a:spLocks/>
          </p:cNvSpPr>
          <p:nvPr/>
        </p:nvSpPr>
        <p:spPr>
          <a:xfrm>
            <a:off x="6337086" y="1023103"/>
            <a:ext cx="5157787" cy="44259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dirty="0">
                <a:solidFill>
                  <a:schemeClr val="accent6"/>
                </a:solidFill>
              </a:rPr>
              <a:t>Incorporation into BIOS3210/3211</a:t>
            </a:r>
          </a:p>
        </p:txBody>
      </p:sp>
      <p:pic>
        <p:nvPicPr>
          <p:cNvPr id="9" name="Picture 4" descr="Sustainable Development Goal 9: Industry, Innovation and Infrastructure">
            <a:extLst>
              <a:ext uri="{FF2B5EF4-FFF2-40B4-BE49-F238E27FC236}">
                <a16:creationId xmlns:a16="http://schemas.microsoft.com/office/drawing/2014/main" id="{B1D80E6D-8385-F4B0-2B79-4BA6D95F0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5251" y="5195685"/>
            <a:ext cx="1062843" cy="106284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ustainability » mature">
            <a:extLst>
              <a:ext uri="{FF2B5EF4-FFF2-40B4-BE49-F238E27FC236}">
                <a16:creationId xmlns:a16="http://schemas.microsoft.com/office/drawing/2014/main" id="{82C1C074-C635-662E-B2D7-3FD921FF08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2925" y="5195685"/>
            <a:ext cx="1062843" cy="10628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cent advances in phenotyping advanced drought tolerant and Striga r…">
            <a:extLst>
              <a:ext uri="{FF2B5EF4-FFF2-40B4-BE49-F238E27FC236}">
                <a16:creationId xmlns:a16="http://schemas.microsoft.com/office/drawing/2014/main" id="{4CF7B71B-5011-CBCD-3767-13181E55421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415"/>
          <a:stretch/>
        </p:blipFill>
        <p:spPr bwMode="auto">
          <a:xfrm>
            <a:off x="1706232" y="4267724"/>
            <a:ext cx="3477404" cy="2391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01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171700"/>
            <a:ext cx="5559552" cy="2514600"/>
          </a:xfrm>
        </p:spPr>
        <p:txBody>
          <a:bodyPr rtlCol="0">
            <a:normAutofit fontScale="90000"/>
          </a:bodyPr>
          <a:lstStyle/>
          <a:p>
            <a:pPr rtl="0"/>
            <a:r>
              <a:rPr lang="en-GB" dirty="0">
                <a:solidFill>
                  <a:srgbClr val="FFFFFF"/>
                </a:solidFill>
              </a:rPr>
              <a:t>BIOS3230: Diversity of Living Organisms </a:t>
            </a:r>
            <a:endParaRPr lang="en-GB"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a:xfrm>
            <a:off x="3316224" y="5077295"/>
            <a:ext cx="5559552" cy="1536192"/>
          </a:xfrm>
        </p:spPr>
        <p:txBody>
          <a:bodyPr rtlCol="0"/>
          <a:lstStyle/>
          <a:p>
            <a:pPr rtl="0"/>
            <a:r>
              <a:rPr lang="en-GB" dirty="0">
                <a:solidFill>
                  <a:srgbClr val="FFFFFF"/>
                </a:solidFill>
              </a:rPr>
              <a:t>Dami Kuye </a:t>
            </a:r>
          </a:p>
          <a:p>
            <a:pPr rtl="0"/>
            <a:endParaRPr lang="en-GB" dirty="0"/>
          </a:p>
        </p:txBody>
      </p:sp>
    </p:spTree>
    <p:extLst>
      <p:ext uri="{BB962C8B-B14F-4D97-AF65-F5344CB8AC3E}">
        <p14:creationId xmlns:p14="http://schemas.microsoft.com/office/powerpoint/2010/main" val="1480410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624E-1256-4074-A302-8EFDA23D77BF}"/>
              </a:ext>
            </a:extLst>
          </p:cNvPr>
          <p:cNvSpPr>
            <a:spLocks noGrp="1"/>
          </p:cNvSpPr>
          <p:nvPr>
            <p:ph type="title"/>
          </p:nvPr>
        </p:nvSpPr>
        <p:spPr>
          <a:xfrm>
            <a:off x="697128" y="277149"/>
            <a:ext cx="5398872" cy="823912"/>
          </a:xfrm>
        </p:spPr>
        <p:txBody>
          <a:bodyPr rtlCol="0">
            <a:noAutofit/>
          </a:bodyPr>
          <a:lstStyle/>
          <a:p>
            <a:pPr rtl="0"/>
            <a:r>
              <a:rPr lang="en-GB" sz="3200" dirty="0">
                <a:solidFill>
                  <a:schemeClr val="accent4">
                    <a:lumMod val="75000"/>
                  </a:schemeClr>
                </a:solidFill>
              </a:rPr>
              <a:t>The role of bacteria in sustainability</a:t>
            </a:r>
          </a:p>
        </p:txBody>
      </p:sp>
      <p:sp>
        <p:nvSpPr>
          <p:cNvPr id="3" name="Text Placeholder 2">
            <a:extLst>
              <a:ext uri="{FF2B5EF4-FFF2-40B4-BE49-F238E27FC236}">
                <a16:creationId xmlns:a16="http://schemas.microsoft.com/office/drawing/2014/main" id="{33E8A40A-0195-4B3A-81F2-8B76B68F974F}"/>
              </a:ext>
            </a:extLst>
          </p:cNvPr>
          <p:cNvSpPr>
            <a:spLocks noGrp="1"/>
          </p:cNvSpPr>
          <p:nvPr>
            <p:ph type="body" idx="1"/>
          </p:nvPr>
        </p:nvSpPr>
        <p:spPr>
          <a:xfrm>
            <a:off x="697128" y="1184796"/>
            <a:ext cx="5157787" cy="442595"/>
          </a:xfrm>
        </p:spPr>
        <p:txBody>
          <a:bodyPr rtlCol="0">
            <a:normAutofit/>
          </a:bodyPr>
          <a:lstStyle/>
          <a:p>
            <a:pPr rtl="0"/>
            <a:r>
              <a:rPr lang="en-GB" sz="2000" dirty="0">
                <a:solidFill>
                  <a:schemeClr val="accent6"/>
                </a:solidFill>
              </a:rPr>
              <a:t>Uses of bacteria in sustainability </a:t>
            </a:r>
          </a:p>
        </p:txBody>
      </p:sp>
      <p:sp>
        <p:nvSpPr>
          <p:cNvPr id="4" name="Content Placeholder 3">
            <a:extLst>
              <a:ext uri="{FF2B5EF4-FFF2-40B4-BE49-F238E27FC236}">
                <a16:creationId xmlns:a16="http://schemas.microsoft.com/office/drawing/2014/main" id="{A84DACD0-2773-4975-A2FE-3BD5764E1F61}"/>
              </a:ext>
            </a:extLst>
          </p:cNvPr>
          <p:cNvSpPr>
            <a:spLocks noGrp="1"/>
          </p:cNvSpPr>
          <p:nvPr>
            <p:ph sz="half" idx="2"/>
          </p:nvPr>
        </p:nvSpPr>
        <p:spPr>
          <a:xfrm>
            <a:off x="626626" y="1648832"/>
            <a:ext cx="4472983" cy="4331489"/>
          </a:xfrm>
        </p:spPr>
        <p:txBody>
          <a:bodyPr rtlCol="0">
            <a:normAutofit/>
          </a:bodyPr>
          <a:lstStyle/>
          <a:p>
            <a:pPr marL="0" indent="0" rtl="0">
              <a:buNone/>
            </a:pPr>
            <a:r>
              <a:rPr lang="en-GB" sz="1800" dirty="0">
                <a:solidFill>
                  <a:schemeClr val="accent3">
                    <a:lumMod val="75000"/>
                  </a:schemeClr>
                </a:solidFill>
              </a:rPr>
              <a:t>There are multiple roles that bacteria play in sustainability for example in endophytic bacteria in agriculture have been proven to improve crop productivity. </a:t>
            </a:r>
          </a:p>
          <a:p>
            <a:pPr marL="0" indent="0" rtl="0">
              <a:buNone/>
            </a:pPr>
            <a:r>
              <a:rPr lang="en-GB" sz="1800" dirty="0">
                <a:solidFill>
                  <a:schemeClr val="accent3">
                    <a:lumMod val="75000"/>
                  </a:schemeClr>
                </a:solidFill>
              </a:rPr>
              <a:t>Another example would be the role of bacteria in food production whether it be in fermentation or biofuel production. </a:t>
            </a:r>
          </a:p>
          <a:p>
            <a:pPr marL="0" indent="0" rtl="0">
              <a:buNone/>
            </a:pPr>
            <a:r>
              <a:rPr lang="en-GB" sz="1800" dirty="0">
                <a:solidFill>
                  <a:schemeClr val="accent3">
                    <a:lumMod val="75000"/>
                  </a:schemeClr>
                </a:solidFill>
              </a:rPr>
              <a:t>Bacteria have a broad use in sustainability and provide an interesting new perspective to sustainability development. </a:t>
            </a:r>
          </a:p>
        </p:txBody>
      </p:sp>
      <p:sp>
        <p:nvSpPr>
          <p:cNvPr id="7" name="TextBox 6">
            <a:extLst>
              <a:ext uri="{FF2B5EF4-FFF2-40B4-BE49-F238E27FC236}">
                <a16:creationId xmlns:a16="http://schemas.microsoft.com/office/drawing/2014/main" id="{1FDC3F2B-9CE8-D92A-DB57-C76F188F81E5}"/>
              </a:ext>
            </a:extLst>
          </p:cNvPr>
          <p:cNvSpPr txBox="1"/>
          <p:nvPr/>
        </p:nvSpPr>
        <p:spPr>
          <a:xfrm>
            <a:off x="5381598" y="857265"/>
            <a:ext cx="6554319" cy="2862322"/>
          </a:xfrm>
          <a:prstGeom prst="rect">
            <a:avLst/>
          </a:prstGeom>
          <a:noFill/>
        </p:spPr>
        <p:txBody>
          <a:bodyPr wrap="square" rtlCol="0">
            <a:spAutoFit/>
          </a:bodyPr>
          <a:lstStyle/>
          <a:p>
            <a:r>
              <a:rPr lang="en-GB" dirty="0">
                <a:solidFill>
                  <a:schemeClr val="accent3">
                    <a:lumMod val="75000"/>
                  </a:schemeClr>
                </a:solidFill>
              </a:rPr>
              <a:t>The uses of bacteria in sustainability can be easily incorporated into the BIOS3230 curriculum during the bacteria and archaea topic . Students could be introduced to the functions of bacteria which would be an opportunity to link to the BIOS5480 module in stage two. </a:t>
            </a:r>
          </a:p>
          <a:p>
            <a:endParaRPr lang="en-GB" dirty="0">
              <a:solidFill>
                <a:schemeClr val="accent3">
                  <a:lumMod val="75000"/>
                </a:schemeClr>
              </a:solidFill>
            </a:endParaRPr>
          </a:p>
          <a:p>
            <a:r>
              <a:rPr lang="en-GB" dirty="0">
                <a:solidFill>
                  <a:schemeClr val="accent3">
                    <a:lumMod val="75000"/>
                  </a:schemeClr>
                </a:solidFill>
              </a:rPr>
              <a:t>Students could also improve on their critical thinking skills by being asked about the limitations of using bacteria in sustainability like GMOs being exposed to the environment which would  help to develop their critical thinking skills. </a:t>
            </a:r>
          </a:p>
        </p:txBody>
      </p:sp>
      <p:sp>
        <p:nvSpPr>
          <p:cNvPr id="11" name="Text Placeholder 2">
            <a:extLst>
              <a:ext uri="{FF2B5EF4-FFF2-40B4-BE49-F238E27FC236}">
                <a16:creationId xmlns:a16="http://schemas.microsoft.com/office/drawing/2014/main" id="{B81EFD23-11F6-9A3B-5D87-5B37E30C78FE}"/>
              </a:ext>
            </a:extLst>
          </p:cNvPr>
          <p:cNvSpPr txBox="1">
            <a:spLocks/>
          </p:cNvSpPr>
          <p:nvPr/>
        </p:nvSpPr>
        <p:spPr>
          <a:xfrm>
            <a:off x="5391397" y="246510"/>
            <a:ext cx="5157787" cy="44259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dirty="0">
                <a:solidFill>
                  <a:schemeClr val="accent6"/>
                </a:solidFill>
              </a:rPr>
              <a:t>Incorporation into BIOS3230  </a:t>
            </a:r>
          </a:p>
        </p:txBody>
      </p:sp>
      <p:pic>
        <p:nvPicPr>
          <p:cNvPr id="5" name="Picture 4">
            <a:extLst>
              <a:ext uri="{FF2B5EF4-FFF2-40B4-BE49-F238E27FC236}">
                <a16:creationId xmlns:a16="http://schemas.microsoft.com/office/drawing/2014/main" id="{E9FF7532-07C0-204F-C542-6925DB8C9EEE}"/>
              </a:ext>
            </a:extLst>
          </p:cNvPr>
          <p:cNvPicPr>
            <a:picLocks noChangeAspect="1"/>
          </p:cNvPicPr>
          <p:nvPr/>
        </p:nvPicPr>
        <p:blipFill>
          <a:blip r:embed="rId3"/>
          <a:stretch>
            <a:fillRect/>
          </a:stretch>
        </p:blipFill>
        <p:spPr>
          <a:xfrm>
            <a:off x="870664" y="5141961"/>
            <a:ext cx="1066892" cy="1066892"/>
          </a:xfrm>
          <a:prstGeom prst="rect">
            <a:avLst/>
          </a:prstGeom>
        </p:spPr>
      </p:pic>
      <p:pic>
        <p:nvPicPr>
          <p:cNvPr id="3074" name="Picture 2" descr="figure 1">
            <a:extLst>
              <a:ext uri="{FF2B5EF4-FFF2-40B4-BE49-F238E27FC236}">
                <a16:creationId xmlns:a16="http://schemas.microsoft.com/office/drawing/2014/main" id="{82844ABC-19EE-C186-AD4B-6C8E5077D1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8405" y="3787856"/>
            <a:ext cx="3120704" cy="30341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90DFBE3-9B4D-91B4-5EBC-3E60BD424056}"/>
              </a:ext>
            </a:extLst>
          </p:cNvPr>
          <p:cNvSpPr txBox="1"/>
          <p:nvPr/>
        </p:nvSpPr>
        <p:spPr>
          <a:xfrm>
            <a:off x="1268389" y="4916332"/>
            <a:ext cx="5688281" cy="1768113"/>
          </a:xfrm>
          <a:prstGeom prst="rect">
            <a:avLst/>
          </a:prstGeom>
          <a:noFill/>
        </p:spPr>
        <p:txBody>
          <a:bodyPr wrap="square" rtlCol="0">
            <a:spAutoFit/>
          </a:bodyPr>
          <a:lstStyle/>
          <a:p>
            <a:pPr marL="914400">
              <a:lnSpc>
                <a:spcPct val="107000"/>
              </a:lnSpc>
              <a:spcAft>
                <a:spcPts val="800"/>
              </a:spcAft>
            </a:pPr>
            <a:r>
              <a:rPr lang="en-GB" sz="14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Can bacteria save the planet? – PMC (nih.gov)</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107000"/>
              </a:lnSpc>
              <a:spcAft>
                <a:spcPts val="800"/>
              </a:spcAft>
            </a:pPr>
            <a:r>
              <a:rPr lang="en-GB" sz="14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Endophytic bacteria: Role in sustainable agriculture – ScienceDirect</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107000"/>
              </a:lnSpc>
              <a:spcAft>
                <a:spcPts val="800"/>
              </a:spcAft>
            </a:pPr>
            <a:r>
              <a:rPr lang="en-GB" sz="14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7"/>
              </a:rPr>
              <a:t>Microbiome innovations for a sustainable future | Nature Microbiology</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400" dirty="0"/>
          </a:p>
        </p:txBody>
      </p:sp>
    </p:spTree>
    <p:extLst>
      <p:ext uri="{BB962C8B-B14F-4D97-AF65-F5344CB8AC3E}">
        <p14:creationId xmlns:p14="http://schemas.microsoft.com/office/powerpoint/2010/main" val="370576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171700"/>
            <a:ext cx="5559552" cy="2514600"/>
          </a:xfrm>
        </p:spPr>
        <p:txBody>
          <a:bodyPr rtlCol="0">
            <a:normAutofit fontScale="90000"/>
          </a:bodyPr>
          <a:lstStyle/>
          <a:p>
            <a:pPr rtl="0"/>
            <a:r>
              <a:rPr lang="en-GB" dirty="0">
                <a:solidFill>
                  <a:srgbClr val="FFFFFF"/>
                </a:solidFill>
              </a:rPr>
              <a:t>BIOS3240: Genetics and Evolution </a:t>
            </a:r>
            <a:endParaRPr lang="en-GB"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a:xfrm>
            <a:off x="3316224" y="5077295"/>
            <a:ext cx="5559552" cy="1536192"/>
          </a:xfrm>
        </p:spPr>
        <p:txBody>
          <a:bodyPr rtlCol="0"/>
          <a:lstStyle/>
          <a:p>
            <a:pPr rtl="0"/>
            <a:r>
              <a:rPr lang="en-GB" dirty="0">
                <a:solidFill>
                  <a:srgbClr val="FFFFFF"/>
                </a:solidFill>
              </a:rPr>
              <a:t>Dami Kuye </a:t>
            </a:r>
          </a:p>
          <a:p>
            <a:pPr rtl="0"/>
            <a:endParaRPr lang="en-GB" dirty="0"/>
          </a:p>
        </p:txBody>
      </p:sp>
    </p:spTree>
    <p:extLst>
      <p:ext uri="{BB962C8B-B14F-4D97-AF65-F5344CB8AC3E}">
        <p14:creationId xmlns:p14="http://schemas.microsoft.com/office/powerpoint/2010/main" val="3614534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624E-1256-4074-A302-8EFDA23D77BF}"/>
              </a:ext>
            </a:extLst>
          </p:cNvPr>
          <p:cNvSpPr>
            <a:spLocks noGrp="1"/>
          </p:cNvSpPr>
          <p:nvPr>
            <p:ph type="title"/>
          </p:nvPr>
        </p:nvSpPr>
        <p:spPr>
          <a:xfrm>
            <a:off x="697128" y="358983"/>
            <a:ext cx="6421120" cy="823912"/>
          </a:xfrm>
        </p:spPr>
        <p:txBody>
          <a:bodyPr rtlCol="0">
            <a:noAutofit/>
          </a:bodyPr>
          <a:lstStyle/>
          <a:p>
            <a:pPr rtl="0"/>
            <a:r>
              <a:rPr lang="en-GB" sz="3200" dirty="0">
                <a:solidFill>
                  <a:schemeClr val="accent4">
                    <a:lumMod val="75000"/>
                  </a:schemeClr>
                </a:solidFill>
              </a:rPr>
              <a:t>Genetics in sustainability </a:t>
            </a:r>
          </a:p>
        </p:txBody>
      </p:sp>
      <p:sp>
        <p:nvSpPr>
          <p:cNvPr id="3" name="Text Placeholder 2">
            <a:extLst>
              <a:ext uri="{FF2B5EF4-FFF2-40B4-BE49-F238E27FC236}">
                <a16:creationId xmlns:a16="http://schemas.microsoft.com/office/drawing/2014/main" id="{33E8A40A-0195-4B3A-81F2-8B76B68F974F}"/>
              </a:ext>
            </a:extLst>
          </p:cNvPr>
          <p:cNvSpPr>
            <a:spLocks noGrp="1"/>
          </p:cNvSpPr>
          <p:nvPr>
            <p:ph type="body" idx="1"/>
          </p:nvPr>
        </p:nvSpPr>
        <p:spPr>
          <a:xfrm>
            <a:off x="697128" y="1087056"/>
            <a:ext cx="5157787" cy="442595"/>
          </a:xfrm>
        </p:spPr>
        <p:txBody>
          <a:bodyPr rtlCol="0">
            <a:normAutofit fontScale="92500"/>
          </a:bodyPr>
          <a:lstStyle/>
          <a:p>
            <a:pPr rtl="0"/>
            <a:r>
              <a:rPr lang="en-GB" sz="2000" dirty="0">
                <a:solidFill>
                  <a:schemeClr val="accent6"/>
                </a:solidFill>
              </a:rPr>
              <a:t>The uses of gene editing in sustainability </a:t>
            </a:r>
          </a:p>
        </p:txBody>
      </p:sp>
      <p:sp>
        <p:nvSpPr>
          <p:cNvPr id="4" name="Content Placeholder 3">
            <a:extLst>
              <a:ext uri="{FF2B5EF4-FFF2-40B4-BE49-F238E27FC236}">
                <a16:creationId xmlns:a16="http://schemas.microsoft.com/office/drawing/2014/main" id="{A84DACD0-2773-4975-A2FE-3BD5764E1F61}"/>
              </a:ext>
            </a:extLst>
          </p:cNvPr>
          <p:cNvSpPr>
            <a:spLocks noGrp="1"/>
          </p:cNvSpPr>
          <p:nvPr>
            <p:ph sz="half" idx="2"/>
          </p:nvPr>
        </p:nvSpPr>
        <p:spPr>
          <a:xfrm>
            <a:off x="697128" y="1698921"/>
            <a:ext cx="5157787" cy="3811230"/>
          </a:xfrm>
        </p:spPr>
        <p:txBody>
          <a:bodyPr rtlCol="0">
            <a:normAutofit/>
          </a:bodyPr>
          <a:lstStyle/>
          <a:p>
            <a:pPr marL="0" indent="0" rtl="0">
              <a:buNone/>
            </a:pPr>
            <a:r>
              <a:rPr lang="en-GB" sz="1800" dirty="0">
                <a:solidFill>
                  <a:schemeClr val="accent3">
                    <a:lumMod val="75000"/>
                  </a:schemeClr>
                </a:solidFill>
              </a:rPr>
              <a:t>Gene editing is a powerful tool in sustainability with potential in many industries. An example would be the use of gene drives in the eradication of malaria where CRISPR is used to disrupt female fertility in mosquitoes thereby supressing the population. </a:t>
            </a:r>
          </a:p>
          <a:p>
            <a:pPr marL="0" indent="0" rtl="0">
              <a:buNone/>
            </a:pPr>
            <a:r>
              <a:rPr lang="en-GB" sz="1800" dirty="0">
                <a:solidFill>
                  <a:schemeClr val="accent3">
                    <a:lumMod val="75000"/>
                  </a:schemeClr>
                </a:solidFill>
              </a:rPr>
              <a:t>Another example would be the genetic modification of crops. This is where crops are engineered to be more resilient to disease, famine and heat stress which would be widely beneficial in developing countries under food stress. </a:t>
            </a:r>
          </a:p>
        </p:txBody>
      </p:sp>
      <p:sp>
        <p:nvSpPr>
          <p:cNvPr id="7" name="TextBox 6">
            <a:extLst>
              <a:ext uri="{FF2B5EF4-FFF2-40B4-BE49-F238E27FC236}">
                <a16:creationId xmlns:a16="http://schemas.microsoft.com/office/drawing/2014/main" id="{1FDC3F2B-9CE8-D92A-DB57-C76F188F81E5}"/>
              </a:ext>
            </a:extLst>
          </p:cNvPr>
          <p:cNvSpPr txBox="1"/>
          <p:nvPr/>
        </p:nvSpPr>
        <p:spPr>
          <a:xfrm>
            <a:off x="6013065" y="770939"/>
            <a:ext cx="5957262" cy="4801314"/>
          </a:xfrm>
          <a:prstGeom prst="rect">
            <a:avLst/>
          </a:prstGeom>
          <a:noFill/>
        </p:spPr>
        <p:txBody>
          <a:bodyPr wrap="square" rtlCol="0">
            <a:spAutoFit/>
          </a:bodyPr>
          <a:lstStyle/>
          <a:p>
            <a:r>
              <a:rPr lang="en-GB" dirty="0">
                <a:solidFill>
                  <a:schemeClr val="accent3">
                    <a:lumMod val="75000"/>
                  </a:schemeClr>
                </a:solidFill>
              </a:rPr>
              <a:t>Sustainability could be brought up while discussing genome evolution, especially when linking the importance of understanding a genome and its components when undergoing genetic engineering.  </a:t>
            </a:r>
          </a:p>
          <a:p>
            <a:endParaRPr lang="en-GB" dirty="0">
              <a:solidFill>
                <a:schemeClr val="accent3">
                  <a:lumMod val="75000"/>
                </a:schemeClr>
              </a:solidFill>
            </a:endParaRPr>
          </a:p>
          <a:p>
            <a:r>
              <a:rPr lang="en-GB" dirty="0">
                <a:solidFill>
                  <a:schemeClr val="accent3">
                    <a:lumMod val="75000"/>
                  </a:schemeClr>
                </a:solidFill>
              </a:rPr>
              <a:t>Explaining the process of genomic editing while adding examples of sustainability would be useful to student understanding and encourage them to look further into the topic.  </a:t>
            </a:r>
          </a:p>
          <a:p>
            <a:pPr lvl="1"/>
            <a:endParaRPr lang="en-GB" dirty="0">
              <a:solidFill>
                <a:schemeClr val="accent3">
                  <a:lumMod val="75000"/>
                </a:schemeClr>
              </a:solidFill>
            </a:endParaRPr>
          </a:p>
          <a:p>
            <a:pPr lvl="1"/>
            <a:r>
              <a:rPr lang="en-GB" dirty="0">
                <a:solidFill>
                  <a:schemeClr val="accent3">
                    <a:lumMod val="75000"/>
                  </a:schemeClr>
                </a:solidFill>
              </a:rPr>
              <a:t>Students could also be introduced to the cost and ethical concerns surrounding genome editing in order to give them a more well-rounded look and improve critical thinking skill. </a:t>
            </a:r>
          </a:p>
          <a:p>
            <a:endParaRPr lang="en-GB" dirty="0">
              <a:solidFill>
                <a:schemeClr val="accent3">
                  <a:lumMod val="75000"/>
                </a:schemeClr>
              </a:solidFill>
            </a:endParaRPr>
          </a:p>
          <a:p>
            <a:r>
              <a:rPr lang="en-GB" dirty="0">
                <a:solidFill>
                  <a:schemeClr val="accent3">
                    <a:lumMod val="75000"/>
                  </a:schemeClr>
                </a:solidFill>
              </a:rPr>
              <a:t>This could be communicated to students using videos or links to journals for them to look at in their free time. </a:t>
            </a:r>
          </a:p>
        </p:txBody>
      </p:sp>
      <p:sp>
        <p:nvSpPr>
          <p:cNvPr id="11" name="Text Placeholder 2">
            <a:extLst>
              <a:ext uri="{FF2B5EF4-FFF2-40B4-BE49-F238E27FC236}">
                <a16:creationId xmlns:a16="http://schemas.microsoft.com/office/drawing/2014/main" id="{B81EFD23-11F6-9A3B-5D87-5B37E30C78FE}"/>
              </a:ext>
            </a:extLst>
          </p:cNvPr>
          <p:cNvSpPr txBox="1">
            <a:spLocks/>
          </p:cNvSpPr>
          <p:nvPr/>
        </p:nvSpPr>
        <p:spPr>
          <a:xfrm>
            <a:off x="6013065" y="328344"/>
            <a:ext cx="5157787" cy="44259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dirty="0">
                <a:solidFill>
                  <a:schemeClr val="accent6"/>
                </a:solidFill>
              </a:rPr>
              <a:t>Incorporation into BIOS3240  </a:t>
            </a:r>
          </a:p>
        </p:txBody>
      </p:sp>
      <p:pic>
        <p:nvPicPr>
          <p:cNvPr id="6" name="Picture 5">
            <a:extLst>
              <a:ext uri="{FF2B5EF4-FFF2-40B4-BE49-F238E27FC236}">
                <a16:creationId xmlns:a16="http://schemas.microsoft.com/office/drawing/2014/main" id="{73336869-8215-2400-CBEA-8F5F37189AB2}"/>
              </a:ext>
            </a:extLst>
          </p:cNvPr>
          <p:cNvPicPr>
            <a:picLocks noChangeAspect="1"/>
          </p:cNvPicPr>
          <p:nvPr/>
        </p:nvPicPr>
        <p:blipFill>
          <a:blip r:embed="rId3"/>
          <a:stretch>
            <a:fillRect/>
          </a:stretch>
        </p:blipFill>
        <p:spPr>
          <a:xfrm>
            <a:off x="1200807" y="5159079"/>
            <a:ext cx="1062844" cy="1062844"/>
          </a:xfrm>
          <a:prstGeom prst="rect">
            <a:avLst/>
          </a:prstGeom>
        </p:spPr>
      </p:pic>
      <p:pic>
        <p:nvPicPr>
          <p:cNvPr id="5" name="Picture 4">
            <a:extLst>
              <a:ext uri="{FF2B5EF4-FFF2-40B4-BE49-F238E27FC236}">
                <a16:creationId xmlns:a16="http://schemas.microsoft.com/office/drawing/2014/main" id="{3F1C4340-3F8E-A52B-E47A-C2C5983D7F27}"/>
              </a:ext>
            </a:extLst>
          </p:cNvPr>
          <p:cNvPicPr>
            <a:picLocks noChangeAspect="1"/>
          </p:cNvPicPr>
          <p:nvPr/>
        </p:nvPicPr>
        <p:blipFill>
          <a:blip r:embed="rId4"/>
          <a:stretch>
            <a:fillRect/>
          </a:stretch>
        </p:blipFill>
        <p:spPr>
          <a:xfrm>
            <a:off x="2744599" y="5159079"/>
            <a:ext cx="1062844" cy="1062844"/>
          </a:xfrm>
          <a:prstGeom prst="rect">
            <a:avLst/>
          </a:prstGeom>
        </p:spPr>
      </p:pic>
      <p:pic>
        <p:nvPicPr>
          <p:cNvPr id="4098" name="Picture 2" descr="Home - 2018 - United Nations Sustainable Development">
            <a:extLst>
              <a:ext uri="{FF2B5EF4-FFF2-40B4-BE49-F238E27FC236}">
                <a16:creationId xmlns:a16="http://schemas.microsoft.com/office/drawing/2014/main" id="{F499206E-F87C-7133-9B65-E62C0A7AB1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8391" y="5159079"/>
            <a:ext cx="1062845" cy="106284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B671EE4-18B2-79DE-09F5-8F67C08C677B}"/>
              </a:ext>
            </a:extLst>
          </p:cNvPr>
          <p:cNvSpPr txBox="1"/>
          <p:nvPr/>
        </p:nvSpPr>
        <p:spPr>
          <a:xfrm>
            <a:off x="6013065" y="5646108"/>
            <a:ext cx="5842920" cy="1061829"/>
          </a:xfrm>
          <a:prstGeom prst="rect">
            <a:avLst/>
          </a:prstGeom>
          <a:noFill/>
        </p:spPr>
        <p:txBody>
          <a:bodyPr wrap="square" rtlCol="0">
            <a:spAutoFit/>
          </a:bodyPr>
          <a:lstStyle/>
          <a:p>
            <a:pPr algn="just"/>
            <a:r>
              <a:rPr lang="en-GB" sz="1050" dirty="0">
                <a:hlinkClick r:id="rId6"/>
              </a:rPr>
              <a:t>https://youtu.be/RSObzwI1aMk</a:t>
            </a:r>
            <a:r>
              <a:rPr lang="en-GB" sz="1050" dirty="0"/>
              <a:t> - interesting TED talk on genetic editing in agriculture </a:t>
            </a:r>
          </a:p>
          <a:p>
            <a:pPr algn="just"/>
            <a:r>
              <a:rPr lang="en-GB" sz="1050" dirty="0">
                <a:hlinkClick r:id="rId7"/>
              </a:rPr>
              <a:t>https://youtu.be/6tw_JVz_IEc</a:t>
            </a:r>
            <a:r>
              <a:rPr lang="en-GB" sz="1050" dirty="0"/>
              <a:t> - </a:t>
            </a:r>
            <a:r>
              <a:rPr lang="en-GB" sz="1050" dirty="0" err="1"/>
              <a:t>TEDed</a:t>
            </a:r>
            <a:r>
              <a:rPr lang="en-GB" sz="1050" dirty="0"/>
              <a:t> video on</a:t>
            </a:r>
          </a:p>
          <a:p>
            <a:pPr algn="just"/>
            <a:r>
              <a:rPr lang="en-GB" sz="1050" dirty="0"/>
              <a:t>CRISPR </a:t>
            </a:r>
          </a:p>
          <a:p>
            <a:pPr algn="just"/>
            <a:r>
              <a:rPr lang="en-GB" sz="105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8"/>
              </a:rPr>
              <a:t>FTQ_May_2019.pdf (un.org)</a:t>
            </a:r>
            <a:endParaRPr lang="en-GB" sz="105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05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9"/>
              </a:rPr>
              <a:t>Genetic modifications associated with sustainability aspects for sustainable developments - PMC (nih.gov)</a:t>
            </a:r>
            <a:endParaRPr lang="en-GB" sz="900" dirty="0"/>
          </a:p>
        </p:txBody>
      </p:sp>
    </p:spTree>
    <p:extLst>
      <p:ext uri="{BB962C8B-B14F-4D97-AF65-F5344CB8AC3E}">
        <p14:creationId xmlns:p14="http://schemas.microsoft.com/office/powerpoint/2010/main" val="2662094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FA3CAC-563C-4011-1B6B-ED9DCBB649FA}"/>
              </a:ext>
            </a:extLst>
          </p:cNvPr>
          <p:cNvSpPr>
            <a:spLocks noGrp="1"/>
          </p:cNvSpPr>
          <p:nvPr>
            <p:ph idx="1"/>
          </p:nvPr>
        </p:nvSpPr>
        <p:spPr>
          <a:xfrm>
            <a:off x="1181100" y="2402424"/>
            <a:ext cx="9829800" cy="2744031"/>
          </a:xfrm>
        </p:spPr>
        <p:txBody>
          <a:bodyPr/>
          <a:lstStyle/>
          <a:p>
            <a:r>
              <a:rPr lang="en-GB" dirty="0">
                <a:solidFill>
                  <a:schemeClr val="accent3">
                    <a:lumMod val="75000"/>
                  </a:schemeClr>
                </a:solidFill>
              </a:rPr>
              <a:t>This was a 6-week student-led project with the main aim to inspire change in Natural Sciences by including sustainability in the curriculum </a:t>
            </a:r>
          </a:p>
          <a:p>
            <a:r>
              <a:rPr lang="en-GB" dirty="0">
                <a:solidFill>
                  <a:schemeClr val="accent3">
                    <a:lumMod val="75000"/>
                  </a:schemeClr>
                </a:solidFill>
              </a:rPr>
              <a:t>This was done by suggesting changes to all Biosciences modules that would include sustainability and changing lab infrastructure using the UN’s SDGs and LEAF</a:t>
            </a:r>
          </a:p>
          <a:p>
            <a:endParaRPr lang="en-GB" dirty="0">
              <a:solidFill>
                <a:schemeClr val="accent3">
                  <a:lumMod val="75000"/>
                </a:schemeClr>
              </a:solidFill>
            </a:endParaRPr>
          </a:p>
        </p:txBody>
      </p:sp>
      <p:sp>
        <p:nvSpPr>
          <p:cNvPr id="5" name="Footer Placeholder 4">
            <a:extLst>
              <a:ext uri="{FF2B5EF4-FFF2-40B4-BE49-F238E27FC236}">
                <a16:creationId xmlns:a16="http://schemas.microsoft.com/office/drawing/2014/main" id="{A76DD794-F2B5-DFA2-8334-3914325FE734}"/>
              </a:ext>
            </a:extLst>
          </p:cNvPr>
          <p:cNvSpPr>
            <a:spLocks noGrp="1"/>
          </p:cNvSpPr>
          <p:nvPr>
            <p:ph type="ftr" sz="quarter" idx="11"/>
          </p:nvPr>
        </p:nvSpPr>
        <p:spPr/>
        <p:txBody>
          <a:bodyPr/>
          <a:lstStyle/>
          <a:p>
            <a:pPr rtl="0">
              <a:defRPr/>
            </a:pPr>
            <a:r>
              <a:rPr lang="en-GB" dirty="0"/>
              <a:t>Implementing Sustainability into Biosciences </a:t>
            </a:r>
            <a:endParaRPr lang="en-GB" noProof="0" dirty="0">
              <a:solidFill>
                <a:prstClr val="black">
                  <a:tint val="75000"/>
                </a:prstClr>
              </a:solidFill>
            </a:endParaRPr>
          </a:p>
        </p:txBody>
      </p:sp>
      <p:sp>
        <p:nvSpPr>
          <p:cNvPr id="6" name="Slide Number Placeholder 5">
            <a:extLst>
              <a:ext uri="{FF2B5EF4-FFF2-40B4-BE49-F238E27FC236}">
                <a16:creationId xmlns:a16="http://schemas.microsoft.com/office/drawing/2014/main" id="{1F55EB3D-D753-5136-FA32-A130F5A522C1}"/>
              </a:ext>
            </a:extLst>
          </p:cNvPr>
          <p:cNvSpPr>
            <a:spLocks noGrp="1"/>
          </p:cNvSpPr>
          <p:nvPr>
            <p:ph type="sldNum" sz="quarter" idx="12"/>
          </p:nvPr>
        </p:nvSpPr>
        <p:spPr/>
        <p:txBody>
          <a:bodyPr/>
          <a:lstStyle/>
          <a:p>
            <a:pPr rtl="0">
              <a:defRPr/>
            </a:pPr>
            <a:fld id="{D76B855D-E9CC-4FF8-AD85-6CDC7B89A0DE}" type="slidenum">
              <a:rPr lang="en-GB" noProof="0" smtClean="0">
                <a:solidFill>
                  <a:prstClr val="black">
                    <a:tint val="75000"/>
                  </a:prstClr>
                </a:solidFill>
              </a:rPr>
              <a:pPr rtl="0">
                <a:defRPr/>
              </a:pPr>
              <a:t>2</a:t>
            </a:fld>
            <a:endParaRPr lang="en-GB" noProof="0">
              <a:solidFill>
                <a:prstClr val="black">
                  <a:tint val="75000"/>
                </a:prstClr>
              </a:solidFill>
            </a:endParaRPr>
          </a:p>
        </p:txBody>
      </p:sp>
      <p:sp>
        <p:nvSpPr>
          <p:cNvPr id="7" name="Title 3">
            <a:extLst>
              <a:ext uri="{FF2B5EF4-FFF2-40B4-BE49-F238E27FC236}">
                <a16:creationId xmlns:a16="http://schemas.microsoft.com/office/drawing/2014/main" id="{FE3EEA93-CD1D-D2EA-848B-2BC4D9A59A57}"/>
              </a:ext>
            </a:extLst>
          </p:cNvPr>
          <p:cNvSpPr>
            <a:spLocks noGrp="1"/>
          </p:cNvSpPr>
          <p:nvPr>
            <p:ph type="title"/>
          </p:nvPr>
        </p:nvSpPr>
        <p:spPr>
          <a:xfrm>
            <a:off x="648122" y="365759"/>
            <a:ext cx="5732358" cy="1325880"/>
          </a:xfrm>
        </p:spPr>
        <p:txBody>
          <a:bodyPr>
            <a:normAutofit/>
          </a:bodyPr>
          <a:lstStyle/>
          <a:p>
            <a:r>
              <a:rPr lang="en-GB" sz="3600" dirty="0">
                <a:solidFill>
                  <a:schemeClr val="accent4">
                    <a:lumMod val="75000"/>
                  </a:schemeClr>
                </a:solidFill>
              </a:rPr>
              <a:t>Implementing Sustainability into Biosciences: Abstract </a:t>
            </a:r>
          </a:p>
        </p:txBody>
      </p:sp>
    </p:spTree>
    <p:extLst>
      <p:ext uri="{BB962C8B-B14F-4D97-AF65-F5344CB8AC3E}">
        <p14:creationId xmlns:p14="http://schemas.microsoft.com/office/powerpoint/2010/main" val="1194797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624E-1256-4074-A302-8EFDA23D77BF}"/>
              </a:ext>
            </a:extLst>
          </p:cNvPr>
          <p:cNvSpPr>
            <a:spLocks noGrp="1"/>
          </p:cNvSpPr>
          <p:nvPr>
            <p:ph type="title"/>
          </p:nvPr>
        </p:nvSpPr>
        <p:spPr>
          <a:xfrm>
            <a:off x="697128" y="263144"/>
            <a:ext cx="6421120" cy="823912"/>
          </a:xfrm>
        </p:spPr>
        <p:txBody>
          <a:bodyPr rtlCol="0">
            <a:noAutofit/>
          </a:bodyPr>
          <a:lstStyle/>
          <a:p>
            <a:pPr rtl="0"/>
            <a:r>
              <a:rPr lang="en-GB" sz="3200" dirty="0">
                <a:solidFill>
                  <a:schemeClr val="accent4">
                    <a:lumMod val="75000"/>
                  </a:schemeClr>
                </a:solidFill>
              </a:rPr>
              <a:t>Extinction in evolution </a:t>
            </a:r>
          </a:p>
        </p:txBody>
      </p:sp>
      <p:sp>
        <p:nvSpPr>
          <p:cNvPr id="3" name="Text Placeholder 2">
            <a:extLst>
              <a:ext uri="{FF2B5EF4-FFF2-40B4-BE49-F238E27FC236}">
                <a16:creationId xmlns:a16="http://schemas.microsoft.com/office/drawing/2014/main" id="{33E8A40A-0195-4B3A-81F2-8B76B68F974F}"/>
              </a:ext>
            </a:extLst>
          </p:cNvPr>
          <p:cNvSpPr>
            <a:spLocks noGrp="1"/>
          </p:cNvSpPr>
          <p:nvPr>
            <p:ph type="body" idx="1"/>
          </p:nvPr>
        </p:nvSpPr>
        <p:spPr>
          <a:xfrm>
            <a:off x="697128" y="950393"/>
            <a:ext cx="5157787" cy="442595"/>
          </a:xfrm>
        </p:spPr>
        <p:txBody>
          <a:bodyPr rtlCol="0">
            <a:normAutofit/>
          </a:bodyPr>
          <a:lstStyle/>
          <a:p>
            <a:pPr rtl="0"/>
            <a:r>
              <a:rPr lang="en-GB" sz="2000" dirty="0">
                <a:solidFill>
                  <a:schemeClr val="accent6"/>
                </a:solidFill>
              </a:rPr>
              <a:t>Extinction and sustainability </a:t>
            </a:r>
          </a:p>
        </p:txBody>
      </p:sp>
      <p:sp>
        <p:nvSpPr>
          <p:cNvPr id="4" name="Content Placeholder 3">
            <a:extLst>
              <a:ext uri="{FF2B5EF4-FFF2-40B4-BE49-F238E27FC236}">
                <a16:creationId xmlns:a16="http://schemas.microsoft.com/office/drawing/2014/main" id="{A84DACD0-2773-4975-A2FE-3BD5764E1F61}"/>
              </a:ext>
            </a:extLst>
          </p:cNvPr>
          <p:cNvSpPr>
            <a:spLocks noGrp="1"/>
          </p:cNvSpPr>
          <p:nvPr>
            <p:ph sz="half" idx="2"/>
          </p:nvPr>
        </p:nvSpPr>
        <p:spPr>
          <a:xfrm>
            <a:off x="697127" y="1524842"/>
            <a:ext cx="5157787" cy="5070014"/>
          </a:xfrm>
        </p:spPr>
        <p:txBody>
          <a:bodyPr rtlCol="0">
            <a:normAutofit/>
          </a:bodyPr>
          <a:lstStyle/>
          <a:p>
            <a:pPr marL="0" indent="0" rtl="0">
              <a:buNone/>
            </a:pPr>
            <a:r>
              <a:rPr lang="en-GB" sz="1800" dirty="0">
                <a:solidFill>
                  <a:schemeClr val="accent3">
                    <a:lumMod val="75000"/>
                  </a:schemeClr>
                </a:solidFill>
              </a:rPr>
              <a:t>Extinction is the process where a species dies out as a result of a multitude of factors.</a:t>
            </a:r>
          </a:p>
          <a:p>
            <a:pPr marL="0" indent="0" rtl="0">
              <a:buNone/>
            </a:pPr>
            <a:r>
              <a:rPr lang="en-GB" sz="1800" dirty="0">
                <a:solidFill>
                  <a:schemeClr val="accent3">
                    <a:lumMod val="75000"/>
                  </a:schemeClr>
                </a:solidFill>
              </a:rPr>
              <a:t> The most common causes of extinction include overharvesting, pollution, habitat destruction and introducing invasive species this goes to stress the importance of sustainability in species protection. </a:t>
            </a:r>
          </a:p>
          <a:p>
            <a:pPr marL="0" indent="0" rtl="0">
              <a:buNone/>
            </a:pPr>
            <a:r>
              <a:rPr lang="en-GB" sz="1800" dirty="0">
                <a:solidFill>
                  <a:schemeClr val="accent3">
                    <a:lumMod val="75000"/>
                  </a:schemeClr>
                </a:solidFill>
              </a:rPr>
              <a:t>A lot of the causes of extinction are man-made and thus the prevention must be man-made too examples of this could be; </a:t>
            </a:r>
          </a:p>
          <a:p>
            <a:r>
              <a:rPr lang="en-GB" sz="1800" dirty="0">
                <a:solidFill>
                  <a:schemeClr val="accent3">
                    <a:lumMod val="75000"/>
                  </a:schemeClr>
                </a:solidFill>
              </a:rPr>
              <a:t>Educating people on their role in protecting the environment.</a:t>
            </a:r>
          </a:p>
          <a:p>
            <a:r>
              <a:rPr lang="en-GB" sz="1800" dirty="0">
                <a:solidFill>
                  <a:schemeClr val="accent3">
                    <a:lumMod val="75000"/>
                  </a:schemeClr>
                </a:solidFill>
              </a:rPr>
              <a:t>Legislation preventing the poaching of endangered species.</a:t>
            </a:r>
          </a:p>
          <a:p>
            <a:r>
              <a:rPr lang="en-GB" sz="1800" dirty="0">
                <a:solidFill>
                  <a:schemeClr val="accent3">
                    <a:lumMod val="75000"/>
                  </a:schemeClr>
                </a:solidFill>
              </a:rPr>
              <a:t>International agreements, especially those tackling climate change.</a:t>
            </a:r>
          </a:p>
          <a:p>
            <a:r>
              <a:rPr lang="en-GB" sz="1800" dirty="0">
                <a:solidFill>
                  <a:schemeClr val="accent3">
                    <a:lumMod val="75000"/>
                  </a:schemeClr>
                </a:solidFill>
              </a:rPr>
              <a:t>Creating nature reserves to protect habitats.</a:t>
            </a:r>
          </a:p>
        </p:txBody>
      </p:sp>
      <p:sp>
        <p:nvSpPr>
          <p:cNvPr id="7" name="TextBox 6">
            <a:extLst>
              <a:ext uri="{FF2B5EF4-FFF2-40B4-BE49-F238E27FC236}">
                <a16:creationId xmlns:a16="http://schemas.microsoft.com/office/drawing/2014/main" id="{1FDC3F2B-9CE8-D92A-DB57-C76F188F81E5}"/>
              </a:ext>
            </a:extLst>
          </p:cNvPr>
          <p:cNvSpPr txBox="1"/>
          <p:nvPr/>
        </p:nvSpPr>
        <p:spPr>
          <a:xfrm>
            <a:off x="6179514" y="1087056"/>
            <a:ext cx="5315358" cy="3908762"/>
          </a:xfrm>
          <a:prstGeom prst="rect">
            <a:avLst/>
          </a:prstGeom>
          <a:noFill/>
        </p:spPr>
        <p:txBody>
          <a:bodyPr wrap="square" rtlCol="0">
            <a:spAutoFit/>
          </a:bodyPr>
          <a:lstStyle/>
          <a:p>
            <a:r>
              <a:rPr lang="en-GB" dirty="0">
                <a:solidFill>
                  <a:schemeClr val="accent3">
                    <a:lumMod val="75000"/>
                  </a:schemeClr>
                </a:solidFill>
              </a:rPr>
              <a:t>Extinction as a topic could be added to this module and explored further as it links to genetics and the idea of natural selection. </a:t>
            </a:r>
          </a:p>
          <a:p>
            <a:endParaRPr lang="en-GB" dirty="0">
              <a:solidFill>
                <a:schemeClr val="accent3">
                  <a:lumMod val="75000"/>
                </a:schemeClr>
              </a:solidFill>
            </a:endParaRPr>
          </a:p>
          <a:p>
            <a:r>
              <a:rPr lang="en-GB" dirty="0">
                <a:solidFill>
                  <a:schemeClr val="accent3">
                    <a:lumMod val="75000"/>
                  </a:schemeClr>
                </a:solidFill>
              </a:rPr>
              <a:t>Educating students on the different causes of extinction would help students to understand genetics more thoroughly and improve their problem-solving skills by giving them the space to think of ideas to mitigate this. </a:t>
            </a:r>
          </a:p>
          <a:p>
            <a:endParaRPr lang="en-GB" dirty="0">
              <a:solidFill>
                <a:schemeClr val="accent3">
                  <a:lumMod val="75000"/>
                </a:schemeClr>
              </a:solidFill>
            </a:endParaRPr>
          </a:p>
          <a:p>
            <a:r>
              <a:rPr lang="en-GB" dirty="0">
                <a:solidFill>
                  <a:schemeClr val="accent3">
                    <a:lumMod val="75000"/>
                  </a:schemeClr>
                </a:solidFill>
              </a:rPr>
              <a:t>Students could be encouraged to look at websites like WWF to see what they can do on a local/personal level to help endangered species. </a:t>
            </a:r>
            <a:r>
              <a:rPr lang="en-GB" sz="1400" dirty="0">
                <a:hlinkClick r:id="rId3"/>
              </a:rPr>
              <a:t>WWF - Endangered Species Conservation | World Wildlife Fund</a:t>
            </a:r>
            <a:endParaRPr lang="en-GB" dirty="0">
              <a:solidFill>
                <a:schemeClr val="accent3">
                  <a:lumMod val="75000"/>
                </a:schemeClr>
              </a:solidFill>
            </a:endParaRPr>
          </a:p>
        </p:txBody>
      </p:sp>
      <p:sp>
        <p:nvSpPr>
          <p:cNvPr id="11" name="Text Placeholder 2">
            <a:extLst>
              <a:ext uri="{FF2B5EF4-FFF2-40B4-BE49-F238E27FC236}">
                <a16:creationId xmlns:a16="http://schemas.microsoft.com/office/drawing/2014/main" id="{B81EFD23-11F6-9A3B-5D87-5B37E30C78FE}"/>
              </a:ext>
            </a:extLst>
          </p:cNvPr>
          <p:cNvSpPr txBox="1">
            <a:spLocks/>
          </p:cNvSpPr>
          <p:nvPr/>
        </p:nvSpPr>
        <p:spPr>
          <a:xfrm>
            <a:off x="6179514" y="632005"/>
            <a:ext cx="5157787" cy="44259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dirty="0">
                <a:solidFill>
                  <a:schemeClr val="accent6"/>
                </a:solidFill>
              </a:rPr>
              <a:t>Incorporation into BIOS3050  </a:t>
            </a:r>
          </a:p>
        </p:txBody>
      </p:sp>
      <p:pic>
        <p:nvPicPr>
          <p:cNvPr id="5" name="Picture 2" descr="Home - 2018 - United Nations Sustainable Development">
            <a:extLst>
              <a:ext uri="{FF2B5EF4-FFF2-40B4-BE49-F238E27FC236}">
                <a16:creationId xmlns:a16="http://schemas.microsoft.com/office/drawing/2014/main" id="{3DB89872-FF70-3F5A-9725-B33EE63BD2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9514" y="5239521"/>
            <a:ext cx="1062845" cy="106284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Sdg Goals - E_INVERTED SDG goals_icons-individual-RGB-08 copy - re ...">
            <a:extLst>
              <a:ext uri="{FF2B5EF4-FFF2-40B4-BE49-F238E27FC236}">
                <a16:creationId xmlns:a16="http://schemas.microsoft.com/office/drawing/2014/main" id="{E2C6F761-37EA-8324-ACCE-BBE59FBDD4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5561" y="5239521"/>
            <a:ext cx="1062846" cy="106284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Best charities to save animal &amp; plant species from extinction - Eupedia">
            <a:extLst>
              <a:ext uri="{FF2B5EF4-FFF2-40B4-BE49-F238E27FC236}">
                <a16:creationId xmlns:a16="http://schemas.microsoft.com/office/drawing/2014/main" id="{8870CCE3-6931-ADC8-4655-F2F2B2C412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83006" y="5008274"/>
            <a:ext cx="2848172" cy="176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382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p:txBody>
          <a:bodyPr rtlCol="0">
            <a:normAutofit/>
          </a:bodyPr>
          <a:lstStyle/>
          <a:p>
            <a:pPr rtl="0"/>
            <a:r>
              <a:rPr lang="en-GB" dirty="0"/>
              <a:t>Stage two </a:t>
            </a:r>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p:txBody>
          <a:bodyPr rtlCol="0"/>
          <a:lstStyle/>
          <a:p>
            <a:pPr rtl="0"/>
            <a:r>
              <a:rPr lang="en-GB" dirty="0"/>
              <a:t>Dami Kuye </a:t>
            </a:r>
          </a:p>
        </p:txBody>
      </p:sp>
    </p:spTree>
    <p:extLst>
      <p:ext uri="{BB962C8B-B14F-4D97-AF65-F5344CB8AC3E}">
        <p14:creationId xmlns:p14="http://schemas.microsoft.com/office/powerpoint/2010/main" val="47444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171700"/>
            <a:ext cx="5559552" cy="2514600"/>
          </a:xfrm>
        </p:spPr>
        <p:txBody>
          <a:bodyPr rtlCol="0">
            <a:normAutofit fontScale="90000"/>
          </a:bodyPr>
          <a:lstStyle/>
          <a:p>
            <a:pPr rtl="0"/>
            <a:r>
              <a:rPr lang="en-GB" dirty="0">
                <a:solidFill>
                  <a:srgbClr val="FFFFFF"/>
                </a:solidFill>
              </a:rPr>
              <a:t>BIOS5010: Gene Expression and its control </a:t>
            </a:r>
            <a:endParaRPr lang="en-GB"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a:xfrm>
            <a:off x="3316224" y="5077295"/>
            <a:ext cx="5559552" cy="1536192"/>
          </a:xfrm>
        </p:spPr>
        <p:txBody>
          <a:bodyPr rtlCol="0"/>
          <a:lstStyle/>
          <a:p>
            <a:pPr rtl="0"/>
            <a:r>
              <a:rPr lang="en-GB" dirty="0">
                <a:solidFill>
                  <a:srgbClr val="FFFFFF"/>
                </a:solidFill>
              </a:rPr>
              <a:t>Dami Kuye </a:t>
            </a:r>
          </a:p>
          <a:p>
            <a:pPr rtl="0"/>
            <a:endParaRPr lang="en-GB" dirty="0"/>
          </a:p>
        </p:txBody>
      </p:sp>
    </p:spTree>
    <p:extLst>
      <p:ext uri="{BB962C8B-B14F-4D97-AF65-F5344CB8AC3E}">
        <p14:creationId xmlns:p14="http://schemas.microsoft.com/office/powerpoint/2010/main" val="4216152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624E-1256-4074-A302-8EFDA23D77BF}"/>
              </a:ext>
            </a:extLst>
          </p:cNvPr>
          <p:cNvSpPr>
            <a:spLocks noGrp="1"/>
          </p:cNvSpPr>
          <p:nvPr>
            <p:ph type="title"/>
          </p:nvPr>
        </p:nvSpPr>
        <p:spPr>
          <a:xfrm>
            <a:off x="697128" y="263144"/>
            <a:ext cx="6421120" cy="823912"/>
          </a:xfrm>
        </p:spPr>
        <p:txBody>
          <a:bodyPr rtlCol="0">
            <a:noAutofit/>
          </a:bodyPr>
          <a:lstStyle/>
          <a:p>
            <a:pPr rtl="0"/>
            <a:r>
              <a:rPr lang="en-GB" sz="3200" dirty="0">
                <a:solidFill>
                  <a:schemeClr val="accent4">
                    <a:lumMod val="75000"/>
                  </a:schemeClr>
                </a:solidFill>
              </a:rPr>
              <a:t>CRISPR in sustainability </a:t>
            </a:r>
          </a:p>
        </p:txBody>
      </p:sp>
      <p:sp>
        <p:nvSpPr>
          <p:cNvPr id="3" name="Text Placeholder 2">
            <a:extLst>
              <a:ext uri="{FF2B5EF4-FFF2-40B4-BE49-F238E27FC236}">
                <a16:creationId xmlns:a16="http://schemas.microsoft.com/office/drawing/2014/main" id="{33E8A40A-0195-4B3A-81F2-8B76B68F974F}"/>
              </a:ext>
            </a:extLst>
          </p:cNvPr>
          <p:cNvSpPr>
            <a:spLocks noGrp="1"/>
          </p:cNvSpPr>
          <p:nvPr>
            <p:ph type="body" idx="1"/>
          </p:nvPr>
        </p:nvSpPr>
        <p:spPr>
          <a:xfrm>
            <a:off x="697128" y="950393"/>
            <a:ext cx="5157787" cy="442595"/>
          </a:xfrm>
        </p:spPr>
        <p:txBody>
          <a:bodyPr rtlCol="0">
            <a:normAutofit/>
          </a:bodyPr>
          <a:lstStyle/>
          <a:p>
            <a:pPr rtl="0"/>
            <a:r>
              <a:rPr lang="en-GB" sz="2000" dirty="0">
                <a:solidFill>
                  <a:schemeClr val="accent6"/>
                </a:solidFill>
              </a:rPr>
              <a:t>CRISPR and gene editing</a:t>
            </a:r>
          </a:p>
        </p:txBody>
      </p:sp>
      <p:sp>
        <p:nvSpPr>
          <p:cNvPr id="4" name="Content Placeholder 3">
            <a:extLst>
              <a:ext uri="{FF2B5EF4-FFF2-40B4-BE49-F238E27FC236}">
                <a16:creationId xmlns:a16="http://schemas.microsoft.com/office/drawing/2014/main" id="{A84DACD0-2773-4975-A2FE-3BD5764E1F61}"/>
              </a:ext>
            </a:extLst>
          </p:cNvPr>
          <p:cNvSpPr>
            <a:spLocks noGrp="1"/>
          </p:cNvSpPr>
          <p:nvPr>
            <p:ph sz="half" idx="2"/>
          </p:nvPr>
        </p:nvSpPr>
        <p:spPr>
          <a:xfrm>
            <a:off x="697127" y="1524842"/>
            <a:ext cx="5157787" cy="4733454"/>
          </a:xfrm>
        </p:spPr>
        <p:txBody>
          <a:bodyPr rtlCol="0">
            <a:normAutofit/>
          </a:bodyPr>
          <a:lstStyle/>
          <a:p>
            <a:pPr marL="0" indent="0" rtl="0">
              <a:buNone/>
            </a:pPr>
            <a:r>
              <a:rPr lang="en-GB" sz="1800" dirty="0">
                <a:solidFill>
                  <a:schemeClr val="accent3">
                    <a:lumMod val="75000"/>
                  </a:schemeClr>
                </a:solidFill>
              </a:rPr>
              <a:t>CRISPR gene editing is a powerful tool in sustainability, where a synthetic guide RNA is used to edit the desired sequence while utilising the CRISPR-cas9 bacterial antiviral defence system. </a:t>
            </a:r>
          </a:p>
          <a:p>
            <a:pPr marL="0" indent="0" rtl="0">
              <a:buNone/>
            </a:pPr>
            <a:r>
              <a:rPr lang="en-GB" sz="1800" dirty="0">
                <a:solidFill>
                  <a:schemeClr val="accent3">
                    <a:lumMod val="75000"/>
                  </a:schemeClr>
                </a:solidFill>
              </a:rPr>
              <a:t> An example of this would be the use of gene drives in the eradication of malaria where CRISPR is used to disrupt female fertility in mosquitoes thereby supressing the population. </a:t>
            </a:r>
          </a:p>
          <a:p>
            <a:pPr marL="0" indent="0" rtl="0">
              <a:buNone/>
            </a:pPr>
            <a:r>
              <a:rPr lang="en-GB" sz="1800" dirty="0">
                <a:solidFill>
                  <a:schemeClr val="accent3">
                    <a:lumMod val="75000"/>
                  </a:schemeClr>
                </a:solidFill>
              </a:rPr>
              <a:t>Another example would be the genetic modification of crops using CRISPR. This is where crops are engineered to be more resilient to disease, famine and heat stress which would be widely beneficial in developing countries under food stress. </a:t>
            </a:r>
          </a:p>
        </p:txBody>
      </p:sp>
      <p:sp>
        <p:nvSpPr>
          <p:cNvPr id="7" name="TextBox 6">
            <a:extLst>
              <a:ext uri="{FF2B5EF4-FFF2-40B4-BE49-F238E27FC236}">
                <a16:creationId xmlns:a16="http://schemas.microsoft.com/office/drawing/2014/main" id="{1FDC3F2B-9CE8-D92A-DB57-C76F188F81E5}"/>
              </a:ext>
            </a:extLst>
          </p:cNvPr>
          <p:cNvSpPr txBox="1"/>
          <p:nvPr/>
        </p:nvSpPr>
        <p:spPr>
          <a:xfrm>
            <a:off x="6179514" y="1087056"/>
            <a:ext cx="5315358" cy="4524315"/>
          </a:xfrm>
          <a:prstGeom prst="rect">
            <a:avLst/>
          </a:prstGeom>
          <a:noFill/>
        </p:spPr>
        <p:txBody>
          <a:bodyPr wrap="square" rtlCol="0">
            <a:spAutoFit/>
          </a:bodyPr>
          <a:lstStyle/>
          <a:p>
            <a:r>
              <a:rPr lang="en-GB" dirty="0">
                <a:solidFill>
                  <a:schemeClr val="accent3">
                    <a:lumMod val="75000"/>
                  </a:schemeClr>
                </a:solidFill>
              </a:rPr>
              <a:t>This module goes over the CRISPR system and its functions and could be a good opportunity to mention the benefits that gene editing using methods like CRISPR could have on sustainability. </a:t>
            </a:r>
          </a:p>
          <a:p>
            <a:endParaRPr lang="en-GB" dirty="0">
              <a:solidFill>
                <a:schemeClr val="accent3">
                  <a:lumMod val="75000"/>
                </a:schemeClr>
              </a:solidFill>
            </a:endParaRPr>
          </a:p>
          <a:p>
            <a:r>
              <a:rPr lang="en-GB" dirty="0">
                <a:solidFill>
                  <a:schemeClr val="accent3">
                    <a:lumMod val="75000"/>
                  </a:schemeClr>
                </a:solidFill>
              </a:rPr>
              <a:t>Being able to identify where gene editing would be useful in the form of a </a:t>
            </a:r>
            <a:r>
              <a:rPr lang="en-GB" dirty="0" err="1">
                <a:solidFill>
                  <a:schemeClr val="accent3">
                    <a:lumMod val="75000"/>
                  </a:schemeClr>
                </a:solidFill>
              </a:rPr>
              <a:t>vevox</a:t>
            </a:r>
            <a:r>
              <a:rPr lang="en-GB" dirty="0">
                <a:solidFill>
                  <a:schemeClr val="accent3">
                    <a:lumMod val="75000"/>
                  </a:schemeClr>
                </a:solidFill>
              </a:rPr>
              <a:t> questionnaire, or a discussion forum could be a good activity for students. </a:t>
            </a:r>
          </a:p>
          <a:p>
            <a:endParaRPr lang="en-GB" dirty="0">
              <a:solidFill>
                <a:schemeClr val="accent3">
                  <a:lumMod val="75000"/>
                </a:schemeClr>
              </a:solidFill>
            </a:endParaRPr>
          </a:p>
          <a:p>
            <a:r>
              <a:rPr lang="en-GB" dirty="0">
                <a:solidFill>
                  <a:schemeClr val="accent3">
                    <a:lumMod val="75000"/>
                  </a:schemeClr>
                </a:solidFill>
              </a:rPr>
              <a:t>This would also help with student’s critical thinking and systems thinking as it would encourage innovative thinking in students while deepening their understanding on the genome and how it works in a real-world setting.</a:t>
            </a:r>
          </a:p>
        </p:txBody>
      </p:sp>
      <p:sp>
        <p:nvSpPr>
          <p:cNvPr id="11" name="Text Placeholder 2">
            <a:extLst>
              <a:ext uri="{FF2B5EF4-FFF2-40B4-BE49-F238E27FC236}">
                <a16:creationId xmlns:a16="http://schemas.microsoft.com/office/drawing/2014/main" id="{B81EFD23-11F6-9A3B-5D87-5B37E30C78FE}"/>
              </a:ext>
            </a:extLst>
          </p:cNvPr>
          <p:cNvSpPr txBox="1">
            <a:spLocks/>
          </p:cNvSpPr>
          <p:nvPr/>
        </p:nvSpPr>
        <p:spPr>
          <a:xfrm>
            <a:off x="6179514" y="561663"/>
            <a:ext cx="5157787" cy="44259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dirty="0">
                <a:solidFill>
                  <a:schemeClr val="accent6"/>
                </a:solidFill>
              </a:rPr>
              <a:t>Incorporation into BIOS5010  </a:t>
            </a:r>
          </a:p>
        </p:txBody>
      </p:sp>
      <p:sp>
        <p:nvSpPr>
          <p:cNvPr id="6" name="TextBox 5">
            <a:extLst>
              <a:ext uri="{FF2B5EF4-FFF2-40B4-BE49-F238E27FC236}">
                <a16:creationId xmlns:a16="http://schemas.microsoft.com/office/drawing/2014/main" id="{E9EF29FA-2BB7-170C-19F3-9A44503F819A}"/>
              </a:ext>
            </a:extLst>
          </p:cNvPr>
          <p:cNvSpPr txBox="1"/>
          <p:nvPr/>
        </p:nvSpPr>
        <p:spPr>
          <a:xfrm>
            <a:off x="6096000" y="326073"/>
            <a:ext cx="3755732" cy="430887"/>
          </a:xfrm>
          <a:prstGeom prst="rect">
            <a:avLst/>
          </a:prstGeom>
          <a:noFill/>
        </p:spPr>
        <p:txBody>
          <a:bodyPr wrap="square" rtlCol="0">
            <a:spAutoFit/>
          </a:bodyPr>
          <a:lstStyle/>
          <a:p>
            <a:pPr algn="just"/>
            <a:r>
              <a:rPr lang="en-GB" sz="1100" dirty="0">
                <a:hlinkClick r:id="rId3"/>
              </a:rPr>
              <a:t>https://youtu.be/6tw_JVz_IEc</a:t>
            </a:r>
            <a:r>
              <a:rPr lang="en-GB" sz="1100" dirty="0"/>
              <a:t> - </a:t>
            </a:r>
            <a:r>
              <a:rPr lang="en-GB" sz="1100" dirty="0" err="1"/>
              <a:t>TEDed</a:t>
            </a:r>
            <a:r>
              <a:rPr lang="en-GB" sz="1100" dirty="0"/>
              <a:t> video on CRISPR </a:t>
            </a:r>
          </a:p>
          <a:p>
            <a:endParaRPr lang="en-GB" sz="1100" dirty="0"/>
          </a:p>
        </p:txBody>
      </p:sp>
      <p:pic>
        <p:nvPicPr>
          <p:cNvPr id="8" name="Picture 4" descr="Sustainable Development Goal 9: Industry, Innovation and Infrastructure">
            <a:extLst>
              <a:ext uri="{FF2B5EF4-FFF2-40B4-BE49-F238E27FC236}">
                <a16:creationId xmlns:a16="http://schemas.microsoft.com/office/drawing/2014/main" id="{74055983-95DB-065A-4A20-4E5568791E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0527" y="5645115"/>
            <a:ext cx="1062843" cy="10628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ome - 2018 - United Nations Sustainable Development">
            <a:extLst>
              <a:ext uri="{FF2B5EF4-FFF2-40B4-BE49-F238E27FC236}">
                <a16:creationId xmlns:a16="http://schemas.microsoft.com/office/drawing/2014/main" id="{248A9861-DCF7-B562-4DA8-B82BCF0759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641" y="5645114"/>
            <a:ext cx="1062845" cy="10628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58B9A67-3B66-3CA2-9628-7C3738137D6F}"/>
              </a:ext>
            </a:extLst>
          </p:cNvPr>
          <p:cNvPicPr>
            <a:picLocks noChangeAspect="1"/>
          </p:cNvPicPr>
          <p:nvPr/>
        </p:nvPicPr>
        <p:blipFill>
          <a:blip r:embed="rId6"/>
          <a:stretch>
            <a:fillRect/>
          </a:stretch>
        </p:blipFill>
        <p:spPr>
          <a:xfrm>
            <a:off x="995411" y="5645114"/>
            <a:ext cx="1062844" cy="1062844"/>
          </a:xfrm>
          <a:prstGeom prst="rect">
            <a:avLst/>
          </a:prstGeom>
        </p:spPr>
      </p:pic>
      <p:pic>
        <p:nvPicPr>
          <p:cNvPr id="8194" name="Picture 2" descr="Beginning Stages of CRISPR Detection in Athletes – Dartmouth ...">
            <a:extLst>
              <a:ext uri="{FF2B5EF4-FFF2-40B4-BE49-F238E27FC236}">
                <a16:creationId xmlns:a16="http://schemas.microsoft.com/office/drawing/2014/main" id="{A81A7E5B-72C4-9456-7101-AFA5E896F1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09145" y="5077200"/>
            <a:ext cx="2171988" cy="145472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6BBA3B4-7897-E37A-278A-6A01CFA62966}"/>
              </a:ext>
            </a:extLst>
          </p:cNvPr>
          <p:cNvSpPr txBox="1"/>
          <p:nvPr/>
        </p:nvSpPr>
        <p:spPr>
          <a:xfrm>
            <a:off x="9635207" y="6531927"/>
            <a:ext cx="2605037" cy="276999"/>
          </a:xfrm>
          <a:prstGeom prst="rect">
            <a:avLst/>
          </a:prstGeom>
          <a:noFill/>
        </p:spPr>
        <p:txBody>
          <a:bodyPr wrap="square" rtlCol="0">
            <a:spAutoFit/>
          </a:bodyPr>
          <a:lstStyle/>
          <a:p>
            <a:r>
              <a:rPr lang="en-GB" sz="600" dirty="0">
                <a:hlinkClick r:id="rId8"/>
              </a:rPr>
              <a:t>Beginning Stages of CRISPR Detection in Athletes – Dartmouth Undergraduate Journal of Science</a:t>
            </a:r>
            <a:endParaRPr lang="en-GB" sz="600" dirty="0"/>
          </a:p>
        </p:txBody>
      </p:sp>
      <p:sp>
        <p:nvSpPr>
          <p:cNvPr id="13" name="TextBox 12">
            <a:extLst>
              <a:ext uri="{FF2B5EF4-FFF2-40B4-BE49-F238E27FC236}">
                <a16:creationId xmlns:a16="http://schemas.microsoft.com/office/drawing/2014/main" id="{73F460A4-E358-F03B-6FA2-D2099E2CB167}"/>
              </a:ext>
            </a:extLst>
          </p:cNvPr>
          <p:cNvSpPr txBox="1"/>
          <p:nvPr/>
        </p:nvSpPr>
        <p:spPr>
          <a:xfrm>
            <a:off x="6358168" y="5526531"/>
            <a:ext cx="3775577" cy="1169551"/>
          </a:xfrm>
          <a:prstGeom prst="rect">
            <a:avLst/>
          </a:prstGeom>
          <a:noFill/>
        </p:spPr>
        <p:txBody>
          <a:bodyPr wrap="square" rtlCol="0">
            <a:spAutoFit/>
          </a:bodyPr>
          <a:lstStyle/>
          <a:p>
            <a:r>
              <a:rPr lang="en-GB" sz="14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9"/>
              </a:rPr>
              <a:t>Responsible governance of gene editing in agriculture and the environment | Nature Biotechnology</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0"/>
              </a:rPr>
              <a:t>Gene Editing Is a Key to Environmental Sustainability | </a:t>
            </a:r>
            <a:r>
              <a:rPr lang="en-GB" sz="14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0"/>
              </a:rPr>
              <a:t>Innovature</a:t>
            </a:r>
            <a:endParaRPr lang="en-GB" sz="1400" dirty="0"/>
          </a:p>
        </p:txBody>
      </p:sp>
    </p:spTree>
    <p:extLst>
      <p:ext uri="{BB962C8B-B14F-4D97-AF65-F5344CB8AC3E}">
        <p14:creationId xmlns:p14="http://schemas.microsoft.com/office/powerpoint/2010/main" val="1192562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171700"/>
            <a:ext cx="5559552" cy="2514600"/>
          </a:xfrm>
        </p:spPr>
        <p:txBody>
          <a:bodyPr rtlCol="0">
            <a:normAutofit/>
          </a:bodyPr>
          <a:lstStyle/>
          <a:p>
            <a:pPr rtl="0"/>
            <a:r>
              <a:rPr lang="en-GB" dirty="0">
                <a:solidFill>
                  <a:srgbClr val="FFFFFF"/>
                </a:solidFill>
              </a:rPr>
              <a:t>BIOS5030: Cell Biology </a:t>
            </a:r>
            <a:endParaRPr lang="en-GB"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a:xfrm>
            <a:off x="3316224" y="5077295"/>
            <a:ext cx="5559552" cy="1536192"/>
          </a:xfrm>
        </p:spPr>
        <p:txBody>
          <a:bodyPr rtlCol="0"/>
          <a:lstStyle/>
          <a:p>
            <a:pPr rtl="0"/>
            <a:r>
              <a:rPr lang="en-GB" dirty="0">
                <a:solidFill>
                  <a:srgbClr val="FFFFFF"/>
                </a:solidFill>
              </a:rPr>
              <a:t>Dami Kuye </a:t>
            </a:r>
          </a:p>
          <a:p>
            <a:pPr rtl="0"/>
            <a:endParaRPr lang="en-GB" dirty="0"/>
          </a:p>
        </p:txBody>
      </p:sp>
    </p:spTree>
    <p:extLst>
      <p:ext uri="{BB962C8B-B14F-4D97-AF65-F5344CB8AC3E}">
        <p14:creationId xmlns:p14="http://schemas.microsoft.com/office/powerpoint/2010/main" val="3321832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624E-1256-4074-A302-8EFDA23D77BF}"/>
              </a:ext>
            </a:extLst>
          </p:cNvPr>
          <p:cNvSpPr>
            <a:spLocks noGrp="1"/>
          </p:cNvSpPr>
          <p:nvPr>
            <p:ph type="title"/>
          </p:nvPr>
        </p:nvSpPr>
        <p:spPr>
          <a:xfrm>
            <a:off x="697128" y="263144"/>
            <a:ext cx="6421120" cy="823912"/>
          </a:xfrm>
        </p:spPr>
        <p:txBody>
          <a:bodyPr rtlCol="0">
            <a:noAutofit/>
          </a:bodyPr>
          <a:lstStyle/>
          <a:p>
            <a:pPr rtl="0"/>
            <a:r>
              <a:rPr lang="en-GB" sz="3200" dirty="0">
                <a:solidFill>
                  <a:schemeClr val="accent4">
                    <a:lumMod val="75000"/>
                  </a:schemeClr>
                </a:solidFill>
              </a:rPr>
              <a:t>The applications of stem cells in sustainability </a:t>
            </a:r>
          </a:p>
        </p:txBody>
      </p:sp>
      <p:sp>
        <p:nvSpPr>
          <p:cNvPr id="3" name="Text Placeholder 2">
            <a:extLst>
              <a:ext uri="{FF2B5EF4-FFF2-40B4-BE49-F238E27FC236}">
                <a16:creationId xmlns:a16="http://schemas.microsoft.com/office/drawing/2014/main" id="{33E8A40A-0195-4B3A-81F2-8B76B68F974F}"/>
              </a:ext>
            </a:extLst>
          </p:cNvPr>
          <p:cNvSpPr>
            <a:spLocks noGrp="1"/>
          </p:cNvSpPr>
          <p:nvPr>
            <p:ph type="body" idx="1"/>
          </p:nvPr>
        </p:nvSpPr>
        <p:spPr>
          <a:xfrm>
            <a:off x="697127" y="1097210"/>
            <a:ext cx="5157787" cy="442595"/>
          </a:xfrm>
        </p:spPr>
        <p:txBody>
          <a:bodyPr rtlCol="0">
            <a:normAutofit/>
          </a:bodyPr>
          <a:lstStyle/>
          <a:p>
            <a:pPr rtl="0"/>
            <a:r>
              <a:rPr lang="en-GB" sz="2000" dirty="0">
                <a:solidFill>
                  <a:schemeClr val="accent6"/>
                </a:solidFill>
              </a:rPr>
              <a:t>Stem cells and sustainability </a:t>
            </a:r>
          </a:p>
        </p:txBody>
      </p:sp>
      <p:sp>
        <p:nvSpPr>
          <p:cNvPr id="4" name="Content Placeholder 3">
            <a:extLst>
              <a:ext uri="{FF2B5EF4-FFF2-40B4-BE49-F238E27FC236}">
                <a16:creationId xmlns:a16="http://schemas.microsoft.com/office/drawing/2014/main" id="{A84DACD0-2773-4975-A2FE-3BD5764E1F61}"/>
              </a:ext>
            </a:extLst>
          </p:cNvPr>
          <p:cNvSpPr>
            <a:spLocks noGrp="1"/>
          </p:cNvSpPr>
          <p:nvPr>
            <p:ph sz="half" idx="2"/>
          </p:nvPr>
        </p:nvSpPr>
        <p:spPr>
          <a:xfrm>
            <a:off x="697127" y="1549959"/>
            <a:ext cx="5157787" cy="3758082"/>
          </a:xfrm>
        </p:spPr>
        <p:txBody>
          <a:bodyPr rtlCol="0">
            <a:normAutofit/>
          </a:bodyPr>
          <a:lstStyle/>
          <a:p>
            <a:pPr marL="0" indent="0" rtl="0">
              <a:buNone/>
            </a:pPr>
            <a:r>
              <a:rPr lang="en-GB" sz="1800" dirty="0">
                <a:solidFill>
                  <a:schemeClr val="accent3">
                    <a:lumMod val="75000"/>
                  </a:schemeClr>
                </a:solidFill>
              </a:rPr>
              <a:t>Stem cells are cells that can differentiate into other body cells and have huge potential in health and sustainability. Stem cells have a wide range of use in many degenerative diseases like Parkinson's, diabetes and multiple sclerosis. </a:t>
            </a:r>
          </a:p>
          <a:p>
            <a:pPr marL="0" indent="0" rtl="0">
              <a:buNone/>
            </a:pPr>
            <a:r>
              <a:rPr lang="en-GB" sz="1800" dirty="0">
                <a:solidFill>
                  <a:schemeClr val="accent3">
                    <a:lumMod val="75000"/>
                  </a:schemeClr>
                </a:solidFill>
              </a:rPr>
              <a:t>Sustainability also includes the sustenance of human health so stem cells could also play a large part in sustainability as well as good health being a part of the SDGs. </a:t>
            </a:r>
          </a:p>
          <a:p>
            <a:pPr marL="0" indent="0" rtl="0">
              <a:buNone/>
            </a:pPr>
            <a:r>
              <a:rPr lang="en-GB" sz="1800" dirty="0">
                <a:solidFill>
                  <a:schemeClr val="accent3">
                    <a:lumMod val="75000"/>
                  </a:schemeClr>
                </a:solidFill>
              </a:rPr>
              <a:t>There are ethical concerns over the use of stem cells due to one of the sources being from embryonic cells </a:t>
            </a:r>
          </a:p>
        </p:txBody>
      </p:sp>
      <p:sp>
        <p:nvSpPr>
          <p:cNvPr id="7" name="TextBox 6">
            <a:extLst>
              <a:ext uri="{FF2B5EF4-FFF2-40B4-BE49-F238E27FC236}">
                <a16:creationId xmlns:a16="http://schemas.microsoft.com/office/drawing/2014/main" id="{1FDC3F2B-9CE8-D92A-DB57-C76F188F81E5}"/>
              </a:ext>
            </a:extLst>
          </p:cNvPr>
          <p:cNvSpPr txBox="1"/>
          <p:nvPr/>
        </p:nvSpPr>
        <p:spPr>
          <a:xfrm>
            <a:off x="6179514" y="1087056"/>
            <a:ext cx="5315358" cy="3139321"/>
          </a:xfrm>
          <a:prstGeom prst="rect">
            <a:avLst/>
          </a:prstGeom>
          <a:noFill/>
        </p:spPr>
        <p:txBody>
          <a:bodyPr wrap="square" rtlCol="0">
            <a:spAutoFit/>
          </a:bodyPr>
          <a:lstStyle/>
          <a:p>
            <a:r>
              <a:rPr lang="en-GB" dirty="0">
                <a:solidFill>
                  <a:schemeClr val="accent3">
                    <a:lumMod val="75000"/>
                  </a:schemeClr>
                </a:solidFill>
              </a:rPr>
              <a:t>Students could make time to discuss the ethical implications of using stem cells in science especially in the use of sustainability and reversing environmental damaging practices like animal farming.</a:t>
            </a:r>
          </a:p>
          <a:p>
            <a:endParaRPr lang="en-GB" dirty="0">
              <a:solidFill>
                <a:schemeClr val="accent3">
                  <a:lumMod val="75000"/>
                </a:schemeClr>
              </a:solidFill>
            </a:endParaRPr>
          </a:p>
          <a:p>
            <a:r>
              <a:rPr lang="en-GB" dirty="0">
                <a:solidFill>
                  <a:schemeClr val="accent3">
                    <a:lumMod val="75000"/>
                  </a:schemeClr>
                </a:solidFill>
              </a:rPr>
              <a:t>This would be a good chance to foster student’s critical thinking skills which would be beneficial for future employability, this could also encourage students to look further into stem cells which would encourage outside reading. </a:t>
            </a:r>
          </a:p>
        </p:txBody>
      </p:sp>
      <p:sp>
        <p:nvSpPr>
          <p:cNvPr id="11" name="Text Placeholder 2">
            <a:extLst>
              <a:ext uri="{FF2B5EF4-FFF2-40B4-BE49-F238E27FC236}">
                <a16:creationId xmlns:a16="http://schemas.microsoft.com/office/drawing/2014/main" id="{B81EFD23-11F6-9A3B-5D87-5B37E30C78FE}"/>
              </a:ext>
            </a:extLst>
          </p:cNvPr>
          <p:cNvSpPr txBox="1">
            <a:spLocks/>
          </p:cNvSpPr>
          <p:nvPr/>
        </p:nvSpPr>
        <p:spPr>
          <a:xfrm>
            <a:off x="6179514" y="561663"/>
            <a:ext cx="5157787" cy="44259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dirty="0">
                <a:solidFill>
                  <a:schemeClr val="accent6"/>
                </a:solidFill>
              </a:rPr>
              <a:t>Incorporation into BIOS5030  </a:t>
            </a:r>
          </a:p>
        </p:txBody>
      </p:sp>
      <p:pic>
        <p:nvPicPr>
          <p:cNvPr id="10" name="Picture 9">
            <a:extLst>
              <a:ext uri="{FF2B5EF4-FFF2-40B4-BE49-F238E27FC236}">
                <a16:creationId xmlns:a16="http://schemas.microsoft.com/office/drawing/2014/main" id="{A58B9A67-3B66-3CA2-9628-7C3738137D6F}"/>
              </a:ext>
            </a:extLst>
          </p:cNvPr>
          <p:cNvPicPr>
            <a:picLocks noChangeAspect="1"/>
          </p:cNvPicPr>
          <p:nvPr/>
        </p:nvPicPr>
        <p:blipFill>
          <a:blip r:embed="rId3"/>
          <a:stretch>
            <a:fillRect/>
          </a:stretch>
        </p:blipFill>
        <p:spPr>
          <a:xfrm>
            <a:off x="3907688" y="5308041"/>
            <a:ext cx="1062844" cy="1062844"/>
          </a:xfrm>
          <a:prstGeom prst="rect">
            <a:avLst/>
          </a:prstGeom>
        </p:spPr>
      </p:pic>
      <p:pic>
        <p:nvPicPr>
          <p:cNvPr id="22530" name="Picture 2" descr="Unipotent Stem Cells Definition">
            <a:extLst>
              <a:ext uri="{FF2B5EF4-FFF2-40B4-BE49-F238E27FC236}">
                <a16:creationId xmlns:a16="http://schemas.microsoft.com/office/drawing/2014/main" id="{CD276520-CABF-15F0-13C7-6395ADBB7F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613" t="20204" r="9880" b="6126"/>
          <a:stretch/>
        </p:blipFill>
        <p:spPr bwMode="auto">
          <a:xfrm>
            <a:off x="6486581" y="4208746"/>
            <a:ext cx="2510350" cy="23861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413D046-9879-FE98-ECA5-53CE87D94C68}"/>
              </a:ext>
            </a:extLst>
          </p:cNvPr>
          <p:cNvSpPr txBox="1"/>
          <p:nvPr/>
        </p:nvSpPr>
        <p:spPr>
          <a:xfrm>
            <a:off x="9436690" y="4960493"/>
            <a:ext cx="1900612" cy="900246"/>
          </a:xfrm>
          <a:prstGeom prst="rect">
            <a:avLst/>
          </a:prstGeom>
          <a:noFill/>
        </p:spPr>
        <p:txBody>
          <a:bodyPr wrap="square" rtlCol="0">
            <a:spAutoFit/>
          </a:bodyPr>
          <a:lstStyle/>
          <a:p>
            <a:r>
              <a:rPr lang="en-GB" sz="105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Recognizing the ethical implications of stem cell research: A call for broadening the scope: Stem Cell Reports</a:t>
            </a:r>
            <a:endParaRPr lang="en-GB" sz="105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050" dirty="0"/>
          </a:p>
        </p:txBody>
      </p:sp>
    </p:spTree>
    <p:extLst>
      <p:ext uri="{BB962C8B-B14F-4D97-AF65-F5344CB8AC3E}">
        <p14:creationId xmlns:p14="http://schemas.microsoft.com/office/powerpoint/2010/main" val="1769729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171700"/>
            <a:ext cx="5559552" cy="2514600"/>
          </a:xfrm>
        </p:spPr>
        <p:txBody>
          <a:bodyPr rtlCol="0">
            <a:normAutofit fontScale="90000"/>
          </a:bodyPr>
          <a:lstStyle/>
          <a:p>
            <a:pPr rtl="0"/>
            <a:r>
              <a:rPr lang="en-GB" dirty="0">
                <a:solidFill>
                  <a:srgbClr val="FFFFFF"/>
                </a:solidFill>
              </a:rPr>
              <a:t>BIOS5050: Infection and Immunity </a:t>
            </a:r>
            <a:endParaRPr lang="en-GB"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a:xfrm>
            <a:off x="3316224" y="5077295"/>
            <a:ext cx="5559552" cy="1536192"/>
          </a:xfrm>
        </p:spPr>
        <p:txBody>
          <a:bodyPr rtlCol="0"/>
          <a:lstStyle/>
          <a:p>
            <a:pPr rtl="0"/>
            <a:r>
              <a:rPr lang="en-GB" dirty="0">
                <a:solidFill>
                  <a:srgbClr val="FFFFFF"/>
                </a:solidFill>
              </a:rPr>
              <a:t>Dami Kuye </a:t>
            </a:r>
          </a:p>
          <a:p>
            <a:pPr rtl="0"/>
            <a:endParaRPr lang="en-GB" dirty="0"/>
          </a:p>
        </p:txBody>
      </p:sp>
    </p:spTree>
    <p:extLst>
      <p:ext uri="{BB962C8B-B14F-4D97-AF65-F5344CB8AC3E}">
        <p14:creationId xmlns:p14="http://schemas.microsoft.com/office/powerpoint/2010/main" val="4092755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624E-1256-4074-A302-8EFDA23D77BF}"/>
              </a:ext>
            </a:extLst>
          </p:cNvPr>
          <p:cNvSpPr>
            <a:spLocks noGrp="1"/>
          </p:cNvSpPr>
          <p:nvPr>
            <p:ph type="title"/>
          </p:nvPr>
        </p:nvSpPr>
        <p:spPr>
          <a:xfrm>
            <a:off x="697128" y="263144"/>
            <a:ext cx="5315359" cy="823912"/>
          </a:xfrm>
        </p:spPr>
        <p:txBody>
          <a:bodyPr rtlCol="0">
            <a:noAutofit/>
          </a:bodyPr>
          <a:lstStyle/>
          <a:p>
            <a:pPr rtl="0"/>
            <a:r>
              <a:rPr lang="en-GB" sz="3200" dirty="0">
                <a:solidFill>
                  <a:schemeClr val="accent4">
                    <a:lumMod val="75000"/>
                  </a:schemeClr>
                </a:solidFill>
              </a:rPr>
              <a:t>Climate change and its effect on the skin and allergies</a:t>
            </a:r>
          </a:p>
        </p:txBody>
      </p:sp>
      <p:sp>
        <p:nvSpPr>
          <p:cNvPr id="3" name="Text Placeholder 2">
            <a:extLst>
              <a:ext uri="{FF2B5EF4-FFF2-40B4-BE49-F238E27FC236}">
                <a16:creationId xmlns:a16="http://schemas.microsoft.com/office/drawing/2014/main" id="{33E8A40A-0195-4B3A-81F2-8B76B68F974F}"/>
              </a:ext>
            </a:extLst>
          </p:cNvPr>
          <p:cNvSpPr>
            <a:spLocks noGrp="1"/>
          </p:cNvSpPr>
          <p:nvPr>
            <p:ph type="body" idx="1"/>
          </p:nvPr>
        </p:nvSpPr>
        <p:spPr>
          <a:xfrm>
            <a:off x="530104" y="1087055"/>
            <a:ext cx="5157787" cy="442595"/>
          </a:xfrm>
        </p:spPr>
        <p:txBody>
          <a:bodyPr rtlCol="0">
            <a:normAutofit fontScale="85000" lnSpcReduction="10000"/>
          </a:bodyPr>
          <a:lstStyle/>
          <a:p>
            <a:pPr rtl="0"/>
            <a:r>
              <a:rPr lang="en-GB" sz="2000" dirty="0">
                <a:solidFill>
                  <a:schemeClr val="accent6"/>
                </a:solidFill>
              </a:rPr>
              <a:t>Climate change and the increase in allergies </a:t>
            </a:r>
          </a:p>
        </p:txBody>
      </p:sp>
      <p:sp>
        <p:nvSpPr>
          <p:cNvPr id="4" name="Content Placeholder 3">
            <a:extLst>
              <a:ext uri="{FF2B5EF4-FFF2-40B4-BE49-F238E27FC236}">
                <a16:creationId xmlns:a16="http://schemas.microsoft.com/office/drawing/2014/main" id="{A84DACD0-2773-4975-A2FE-3BD5764E1F61}"/>
              </a:ext>
            </a:extLst>
          </p:cNvPr>
          <p:cNvSpPr>
            <a:spLocks noGrp="1"/>
          </p:cNvSpPr>
          <p:nvPr>
            <p:ph sz="half" idx="2"/>
          </p:nvPr>
        </p:nvSpPr>
        <p:spPr>
          <a:xfrm>
            <a:off x="456044" y="1529651"/>
            <a:ext cx="5157787" cy="4767714"/>
          </a:xfrm>
        </p:spPr>
        <p:txBody>
          <a:bodyPr rtlCol="0">
            <a:normAutofit/>
          </a:bodyPr>
          <a:lstStyle/>
          <a:p>
            <a:pPr marL="0" indent="0" algn="just" rtl="0">
              <a:buNone/>
            </a:pPr>
            <a:r>
              <a:rPr lang="en-GB" sz="1800" dirty="0">
                <a:solidFill>
                  <a:schemeClr val="accent3">
                    <a:lumMod val="75000"/>
                  </a:schemeClr>
                </a:solidFill>
              </a:rPr>
              <a:t>There have been strong links discovered between the increase in global temperatures with the prevalence of pollen allergy cases. </a:t>
            </a:r>
          </a:p>
          <a:p>
            <a:pPr marL="0" indent="0" algn="just" rtl="0">
              <a:buNone/>
            </a:pPr>
            <a:r>
              <a:rPr lang="en-GB" sz="1800" dirty="0">
                <a:solidFill>
                  <a:schemeClr val="accent3">
                    <a:lumMod val="75000"/>
                  </a:schemeClr>
                </a:solidFill>
              </a:rPr>
              <a:t>This is due to plants being able to show enhances photosynthesis and reproduction to produce more pollen as a result of increased atmospheric CO2 levels. </a:t>
            </a:r>
          </a:p>
          <a:p>
            <a:pPr marL="0" indent="0" algn="just" rtl="0">
              <a:buNone/>
            </a:pPr>
            <a:r>
              <a:rPr lang="en-GB" sz="1800" dirty="0">
                <a:solidFill>
                  <a:schemeClr val="accent3">
                    <a:lumMod val="75000"/>
                  </a:schemeClr>
                </a:solidFill>
              </a:rPr>
              <a:t>An increase in Mold proliferation caused by floods and rainy storms is responsible for severe asthma.</a:t>
            </a:r>
          </a:p>
          <a:p>
            <a:pPr marL="0" indent="0" algn="just" rtl="0">
              <a:buNone/>
            </a:pPr>
            <a:r>
              <a:rPr lang="en-GB" sz="1800" dirty="0">
                <a:solidFill>
                  <a:schemeClr val="accent3">
                    <a:lumMod val="75000"/>
                  </a:schemeClr>
                </a:solidFill>
              </a:rPr>
              <a:t>The modules already mentions this in the slides, but more focus could be put on discussing with student why they think this is and any problem solving they can provide to this issue. </a:t>
            </a:r>
          </a:p>
        </p:txBody>
      </p:sp>
      <p:sp>
        <p:nvSpPr>
          <p:cNvPr id="7" name="TextBox 6">
            <a:extLst>
              <a:ext uri="{FF2B5EF4-FFF2-40B4-BE49-F238E27FC236}">
                <a16:creationId xmlns:a16="http://schemas.microsoft.com/office/drawing/2014/main" id="{1FDC3F2B-9CE8-D92A-DB57-C76F188F81E5}"/>
              </a:ext>
            </a:extLst>
          </p:cNvPr>
          <p:cNvSpPr txBox="1"/>
          <p:nvPr/>
        </p:nvSpPr>
        <p:spPr>
          <a:xfrm>
            <a:off x="6337083" y="1419330"/>
            <a:ext cx="5482384" cy="4524315"/>
          </a:xfrm>
          <a:prstGeom prst="rect">
            <a:avLst/>
          </a:prstGeom>
          <a:noFill/>
        </p:spPr>
        <p:txBody>
          <a:bodyPr wrap="square" rtlCol="0">
            <a:spAutoFit/>
          </a:bodyPr>
          <a:lstStyle/>
          <a:p>
            <a:pPr algn="just"/>
            <a:r>
              <a:rPr lang="en-GB" dirty="0">
                <a:solidFill>
                  <a:schemeClr val="accent3">
                    <a:lumMod val="75000"/>
                  </a:schemeClr>
                </a:solidFill>
              </a:rPr>
              <a:t>The changing climate has caused many changes to the skin, including the rise of cutaneous diseases due to the geographical distributions of vectors changing the spread of some infectious diseases like leishmaniasis and Lyme disease. As well as more wet and humid environments encouraging the colonisation of the skin by bacteria and fungi. </a:t>
            </a:r>
          </a:p>
          <a:p>
            <a:pPr algn="just"/>
            <a:endParaRPr lang="en-GB" dirty="0">
              <a:solidFill>
                <a:schemeClr val="accent3">
                  <a:lumMod val="75000"/>
                </a:schemeClr>
              </a:solidFill>
            </a:endParaRPr>
          </a:p>
          <a:p>
            <a:pPr algn="just"/>
            <a:r>
              <a:rPr lang="en-GB" dirty="0">
                <a:solidFill>
                  <a:schemeClr val="accent3">
                    <a:lumMod val="75000"/>
                  </a:schemeClr>
                </a:solidFill>
              </a:rPr>
              <a:t>This could be smoothly implemented into the BIOS5050 curriculum while discussing the skin.</a:t>
            </a:r>
          </a:p>
          <a:p>
            <a:pPr algn="just"/>
            <a:endParaRPr lang="en-GB" dirty="0">
              <a:solidFill>
                <a:schemeClr val="accent3">
                  <a:lumMod val="75000"/>
                </a:schemeClr>
              </a:solidFill>
            </a:endParaRPr>
          </a:p>
          <a:p>
            <a:pPr algn="just"/>
            <a:r>
              <a:rPr lang="en-GB" dirty="0">
                <a:solidFill>
                  <a:schemeClr val="accent3">
                    <a:lumMod val="75000"/>
                  </a:schemeClr>
                </a:solidFill>
              </a:rPr>
              <a:t>Including this knowledge into BIOS5050 would help encourage interest in sustainability in students as well as make relevant connections to real life scenarios to increase their understanding of the skin. </a:t>
            </a:r>
          </a:p>
        </p:txBody>
      </p:sp>
      <p:sp>
        <p:nvSpPr>
          <p:cNvPr id="11" name="Text Placeholder 2">
            <a:extLst>
              <a:ext uri="{FF2B5EF4-FFF2-40B4-BE49-F238E27FC236}">
                <a16:creationId xmlns:a16="http://schemas.microsoft.com/office/drawing/2014/main" id="{B81EFD23-11F6-9A3B-5D87-5B37E30C78FE}"/>
              </a:ext>
            </a:extLst>
          </p:cNvPr>
          <p:cNvSpPr txBox="1">
            <a:spLocks/>
          </p:cNvSpPr>
          <p:nvPr/>
        </p:nvSpPr>
        <p:spPr>
          <a:xfrm>
            <a:off x="6337085" y="995011"/>
            <a:ext cx="5157787" cy="44259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dirty="0">
                <a:solidFill>
                  <a:schemeClr val="accent6"/>
                </a:solidFill>
              </a:rPr>
              <a:t>Climate change and the skin </a:t>
            </a:r>
          </a:p>
        </p:txBody>
      </p:sp>
      <p:pic>
        <p:nvPicPr>
          <p:cNvPr id="10" name="Picture 9">
            <a:extLst>
              <a:ext uri="{FF2B5EF4-FFF2-40B4-BE49-F238E27FC236}">
                <a16:creationId xmlns:a16="http://schemas.microsoft.com/office/drawing/2014/main" id="{A58B9A67-3B66-3CA2-9628-7C3738137D6F}"/>
              </a:ext>
            </a:extLst>
          </p:cNvPr>
          <p:cNvPicPr>
            <a:picLocks noChangeAspect="1"/>
          </p:cNvPicPr>
          <p:nvPr/>
        </p:nvPicPr>
        <p:blipFill>
          <a:blip r:embed="rId3"/>
          <a:stretch>
            <a:fillRect/>
          </a:stretch>
        </p:blipFill>
        <p:spPr>
          <a:xfrm>
            <a:off x="5033156" y="5532012"/>
            <a:ext cx="1062844" cy="1062844"/>
          </a:xfrm>
          <a:prstGeom prst="rect">
            <a:avLst/>
          </a:prstGeom>
        </p:spPr>
      </p:pic>
      <p:pic>
        <p:nvPicPr>
          <p:cNvPr id="6" name="Picture 2" descr="Sustainability » mature">
            <a:extLst>
              <a:ext uri="{FF2B5EF4-FFF2-40B4-BE49-F238E27FC236}">
                <a16:creationId xmlns:a16="http://schemas.microsoft.com/office/drawing/2014/main" id="{3A09317F-FFF4-B014-FC0C-363DF95C6D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230" y="5532013"/>
            <a:ext cx="1062843" cy="1062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514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171700"/>
            <a:ext cx="5559552" cy="2514600"/>
          </a:xfrm>
        </p:spPr>
        <p:txBody>
          <a:bodyPr rtlCol="0">
            <a:normAutofit fontScale="90000"/>
          </a:bodyPr>
          <a:lstStyle/>
          <a:p>
            <a:pPr rtl="0"/>
            <a:r>
              <a:rPr lang="en-GB" dirty="0">
                <a:solidFill>
                  <a:srgbClr val="FFFFFF"/>
                </a:solidFill>
              </a:rPr>
              <a:t>BIOS5130: Human physiology and Disease 2</a:t>
            </a:r>
            <a:endParaRPr lang="en-GB"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a:xfrm>
            <a:off x="3316224" y="5077295"/>
            <a:ext cx="5559552" cy="1536192"/>
          </a:xfrm>
        </p:spPr>
        <p:txBody>
          <a:bodyPr rtlCol="0"/>
          <a:lstStyle/>
          <a:p>
            <a:pPr rtl="0"/>
            <a:r>
              <a:rPr lang="en-GB" dirty="0">
                <a:solidFill>
                  <a:srgbClr val="FFFFFF"/>
                </a:solidFill>
              </a:rPr>
              <a:t>Dami Kuye </a:t>
            </a:r>
          </a:p>
          <a:p>
            <a:pPr rtl="0"/>
            <a:endParaRPr lang="en-GB" dirty="0"/>
          </a:p>
        </p:txBody>
      </p:sp>
    </p:spTree>
    <p:extLst>
      <p:ext uri="{BB962C8B-B14F-4D97-AF65-F5344CB8AC3E}">
        <p14:creationId xmlns:p14="http://schemas.microsoft.com/office/powerpoint/2010/main" val="1592800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624E-1256-4074-A302-8EFDA23D77BF}"/>
              </a:ext>
            </a:extLst>
          </p:cNvPr>
          <p:cNvSpPr>
            <a:spLocks noGrp="1"/>
          </p:cNvSpPr>
          <p:nvPr>
            <p:ph type="title"/>
          </p:nvPr>
        </p:nvSpPr>
        <p:spPr>
          <a:xfrm>
            <a:off x="697128" y="263144"/>
            <a:ext cx="5315359" cy="823912"/>
          </a:xfrm>
        </p:spPr>
        <p:txBody>
          <a:bodyPr rtlCol="0">
            <a:noAutofit/>
          </a:bodyPr>
          <a:lstStyle/>
          <a:p>
            <a:pPr rtl="0"/>
            <a:r>
              <a:rPr lang="en-GB" sz="3200" dirty="0">
                <a:solidFill>
                  <a:schemeClr val="accent4">
                    <a:lumMod val="75000"/>
                  </a:schemeClr>
                </a:solidFill>
              </a:rPr>
              <a:t>Environmental factors in infertility </a:t>
            </a:r>
          </a:p>
        </p:txBody>
      </p:sp>
      <p:sp>
        <p:nvSpPr>
          <p:cNvPr id="3" name="Text Placeholder 2">
            <a:extLst>
              <a:ext uri="{FF2B5EF4-FFF2-40B4-BE49-F238E27FC236}">
                <a16:creationId xmlns:a16="http://schemas.microsoft.com/office/drawing/2014/main" id="{33E8A40A-0195-4B3A-81F2-8B76B68F974F}"/>
              </a:ext>
            </a:extLst>
          </p:cNvPr>
          <p:cNvSpPr>
            <a:spLocks noGrp="1"/>
          </p:cNvSpPr>
          <p:nvPr>
            <p:ph type="body" idx="1"/>
          </p:nvPr>
        </p:nvSpPr>
        <p:spPr>
          <a:xfrm>
            <a:off x="697127" y="1097210"/>
            <a:ext cx="5157787" cy="442595"/>
          </a:xfrm>
        </p:spPr>
        <p:txBody>
          <a:bodyPr rtlCol="0">
            <a:normAutofit/>
          </a:bodyPr>
          <a:lstStyle/>
          <a:p>
            <a:pPr rtl="0"/>
            <a:r>
              <a:rPr lang="en-GB" sz="2000" dirty="0">
                <a:solidFill>
                  <a:schemeClr val="accent6"/>
                </a:solidFill>
              </a:rPr>
              <a:t>Infertility and the environment </a:t>
            </a:r>
          </a:p>
        </p:txBody>
      </p:sp>
      <p:sp>
        <p:nvSpPr>
          <p:cNvPr id="4" name="Content Placeholder 3">
            <a:extLst>
              <a:ext uri="{FF2B5EF4-FFF2-40B4-BE49-F238E27FC236}">
                <a16:creationId xmlns:a16="http://schemas.microsoft.com/office/drawing/2014/main" id="{A84DACD0-2773-4975-A2FE-3BD5764E1F61}"/>
              </a:ext>
            </a:extLst>
          </p:cNvPr>
          <p:cNvSpPr>
            <a:spLocks noGrp="1"/>
          </p:cNvSpPr>
          <p:nvPr>
            <p:ph sz="half" idx="2"/>
          </p:nvPr>
        </p:nvSpPr>
        <p:spPr>
          <a:xfrm>
            <a:off x="697127" y="1549959"/>
            <a:ext cx="5157787" cy="4733454"/>
          </a:xfrm>
        </p:spPr>
        <p:txBody>
          <a:bodyPr rtlCol="0">
            <a:normAutofit/>
          </a:bodyPr>
          <a:lstStyle/>
          <a:p>
            <a:pPr marL="0" indent="0" rtl="0">
              <a:buNone/>
            </a:pPr>
            <a:r>
              <a:rPr lang="en-GB" sz="1800" dirty="0">
                <a:solidFill>
                  <a:schemeClr val="accent3">
                    <a:lumMod val="75000"/>
                  </a:schemeClr>
                </a:solidFill>
              </a:rPr>
              <a:t>There has been a noticeable increase in infertility within industrialised countries as a result of environmental factors like pollutants and metals in our food, water and air. </a:t>
            </a:r>
          </a:p>
          <a:p>
            <a:pPr marL="0" indent="0" rtl="0">
              <a:buNone/>
            </a:pPr>
            <a:r>
              <a:rPr lang="en-GB" sz="1800" dirty="0">
                <a:solidFill>
                  <a:schemeClr val="accent3">
                    <a:lumMod val="75000"/>
                  </a:schemeClr>
                </a:solidFill>
              </a:rPr>
              <a:t>The worst fertility disrupters are organochlorine compounds (chlorinated pesticides, polychlorinated biphenyls, and dioxins), bisphenol A (BPA), and organophosphate pesticides </a:t>
            </a:r>
          </a:p>
          <a:p>
            <a:pPr marL="0" indent="0" rtl="0">
              <a:buNone/>
            </a:pPr>
            <a:r>
              <a:rPr lang="en-GB" sz="1800" dirty="0">
                <a:solidFill>
                  <a:schemeClr val="accent3">
                    <a:lumMod val="75000"/>
                  </a:schemeClr>
                </a:solidFill>
              </a:rPr>
              <a:t>There has been strong links between the amount of pesticide exposure and infertility seen in men and women. ‘Simply consuming foods with a high pesticide level is enough to decrease fertility by a surprising amount.’ </a:t>
            </a:r>
          </a:p>
        </p:txBody>
      </p:sp>
      <p:sp>
        <p:nvSpPr>
          <p:cNvPr id="7" name="TextBox 6">
            <a:extLst>
              <a:ext uri="{FF2B5EF4-FFF2-40B4-BE49-F238E27FC236}">
                <a16:creationId xmlns:a16="http://schemas.microsoft.com/office/drawing/2014/main" id="{1FDC3F2B-9CE8-D92A-DB57-C76F188F81E5}"/>
              </a:ext>
            </a:extLst>
          </p:cNvPr>
          <p:cNvSpPr txBox="1"/>
          <p:nvPr/>
        </p:nvSpPr>
        <p:spPr>
          <a:xfrm>
            <a:off x="6179515" y="1443841"/>
            <a:ext cx="5315358" cy="3970318"/>
          </a:xfrm>
          <a:prstGeom prst="rect">
            <a:avLst/>
          </a:prstGeom>
          <a:noFill/>
        </p:spPr>
        <p:txBody>
          <a:bodyPr wrap="square" rtlCol="0">
            <a:spAutoFit/>
          </a:bodyPr>
          <a:lstStyle/>
          <a:p>
            <a:r>
              <a:rPr lang="en-GB" dirty="0">
                <a:solidFill>
                  <a:schemeClr val="accent3">
                    <a:lumMod val="75000"/>
                  </a:schemeClr>
                </a:solidFill>
              </a:rPr>
              <a:t>This could be a discussion point for students when looking at the causes of infertility in males and females during the reproduction lecture, this would be a beneficial way to expand student understanding of a sensitive topic while keeping sustainability in mind. </a:t>
            </a:r>
          </a:p>
          <a:p>
            <a:endParaRPr lang="en-GB" dirty="0">
              <a:solidFill>
                <a:schemeClr val="accent3">
                  <a:lumMod val="75000"/>
                </a:schemeClr>
              </a:solidFill>
            </a:endParaRPr>
          </a:p>
          <a:p>
            <a:r>
              <a:rPr lang="en-GB" dirty="0">
                <a:solidFill>
                  <a:schemeClr val="accent3">
                    <a:lumMod val="75000"/>
                  </a:schemeClr>
                </a:solidFill>
              </a:rPr>
              <a:t>This could encourage students to advocate for less pesticide usage in agriculture as well as the deindustrialisation of agriculture where possible. </a:t>
            </a:r>
          </a:p>
          <a:p>
            <a:endParaRPr lang="en-GB" dirty="0">
              <a:solidFill>
                <a:schemeClr val="accent3">
                  <a:lumMod val="75000"/>
                </a:schemeClr>
              </a:solidFill>
            </a:endParaRPr>
          </a:p>
          <a:p>
            <a:r>
              <a:rPr lang="en-GB" dirty="0">
                <a:solidFill>
                  <a:schemeClr val="accent3">
                    <a:lumMod val="75000"/>
                  </a:schemeClr>
                </a:solidFill>
              </a:rPr>
              <a:t>This would also be a good opportunity to suggest shopping from local markets for students. </a:t>
            </a:r>
          </a:p>
        </p:txBody>
      </p:sp>
      <p:sp>
        <p:nvSpPr>
          <p:cNvPr id="11" name="Text Placeholder 2">
            <a:extLst>
              <a:ext uri="{FF2B5EF4-FFF2-40B4-BE49-F238E27FC236}">
                <a16:creationId xmlns:a16="http://schemas.microsoft.com/office/drawing/2014/main" id="{B81EFD23-11F6-9A3B-5D87-5B37E30C78FE}"/>
              </a:ext>
            </a:extLst>
          </p:cNvPr>
          <p:cNvSpPr txBox="1">
            <a:spLocks/>
          </p:cNvSpPr>
          <p:nvPr/>
        </p:nvSpPr>
        <p:spPr>
          <a:xfrm>
            <a:off x="6179515" y="1001246"/>
            <a:ext cx="5157787" cy="44259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dirty="0">
                <a:solidFill>
                  <a:schemeClr val="accent6"/>
                </a:solidFill>
              </a:rPr>
              <a:t>Implementation in BIOS5130</a:t>
            </a:r>
          </a:p>
        </p:txBody>
      </p:sp>
      <p:pic>
        <p:nvPicPr>
          <p:cNvPr id="10" name="Picture 9">
            <a:extLst>
              <a:ext uri="{FF2B5EF4-FFF2-40B4-BE49-F238E27FC236}">
                <a16:creationId xmlns:a16="http://schemas.microsoft.com/office/drawing/2014/main" id="{A58B9A67-3B66-3CA2-9628-7C3738137D6F}"/>
              </a:ext>
            </a:extLst>
          </p:cNvPr>
          <p:cNvPicPr>
            <a:picLocks noChangeAspect="1"/>
          </p:cNvPicPr>
          <p:nvPr/>
        </p:nvPicPr>
        <p:blipFill>
          <a:blip r:embed="rId3"/>
          <a:stretch>
            <a:fillRect/>
          </a:stretch>
        </p:blipFill>
        <p:spPr>
          <a:xfrm>
            <a:off x="5323492" y="5658356"/>
            <a:ext cx="1062844" cy="1062844"/>
          </a:xfrm>
          <a:prstGeom prst="rect">
            <a:avLst/>
          </a:prstGeom>
        </p:spPr>
      </p:pic>
      <p:sp>
        <p:nvSpPr>
          <p:cNvPr id="5" name="TextBox 4">
            <a:extLst>
              <a:ext uri="{FF2B5EF4-FFF2-40B4-BE49-F238E27FC236}">
                <a16:creationId xmlns:a16="http://schemas.microsoft.com/office/drawing/2014/main" id="{594F5E06-C4E8-0A3A-E28C-A38442198B3D}"/>
              </a:ext>
            </a:extLst>
          </p:cNvPr>
          <p:cNvSpPr txBox="1"/>
          <p:nvPr/>
        </p:nvSpPr>
        <p:spPr>
          <a:xfrm>
            <a:off x="7681531" y="5427138"/>
            <a:ext cx="3958542" cy="261610"/>
          </a:xfrm>
          <a:prstGeom prst="rect">
            <a:avLst/>
          </a:prstGeom>
          <a:noFill/>
        </p:spPr>
        <p:txBody>
          <a:bodyPr wrap="square" rtlCol="0">
            <a:spAutoFit/>
          </a:bodyPr>
          <a:lstStyle/>
          <a:p>
            <a:r>
              <a:rPr lang="en-GB" sz="105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Environmental Toxins and Infertility – PMC (nih.gov)</a:t>
            </a:r>
            <a:endParaRPr lang="en-GB" sz="1050" dirty="0"/>
          </a:p>
        </p:txBody>
      </p:sp>
      <p:pic>
        <p:nvPicPr>
          <p:cNvPr id="6" name="Picture 2" descr="Sustainability » mature">
            <a:extLst>
              <a:ext uri="{FF2B5EF4-FFF2-40B4-BE49-F238E27FC236}">
                <a16:creationId xmlns:a16="http://schemas.microsoft.com/office/drawing/2014/main" id="{39C14C41-F8F2-1ED4-8AEE-B716346240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9227" y="5634896"/>
            <a:ext cx="1062843" cy="1062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613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95F508-FD49-2794-41B5-DAF429B22521}"/>
              </a:ext>
            </a:extLst>
          </p:cNvPr>
          <p:cNvSpPr>
            <a:spLocks noGrp="1"/>
          </p:cNvSpPr>
          <p:nvPr>
            <p:ph type="title"/>
          </p:nvPr>
        </p:nvSpPr>
        <p:spPr>
          <a:xfrm>
            <a:off x="648122" y="365759"/>
            <a:ext cx="5120640" cy="1325880"/>
          </a:xfrm>
        </p:spPr>
        <p:txBody>
          <a:bodyPr>
            <a:normAutofit/>
          </a:bodyPr>
          <a:lstStyle/>
          <a:p>
            <a:r>
              <a:rPr lang="en-GB" sz="3600" dirty="0">
                <a:solidFill>
                  <a:schemeClr val="accent4">
                    <a:lumMod val="75000"/>
                  </a:schemeClr>
                </a:solidFill>
              </a:rPr>
              <a:t>What were our aims and approaches ?</a:t>
            </a:r>
          </a:p>
        </p:txBody>
      </p:sp>
      <p:sp>
        <p:nvSpPr>
          <p:cNvPr id="6" name="Footer Placeholder 5">
            <a:extLst>
              <a:ext uri="{FF2B5EF4-FFF2-40B4-BE49-F238E27FC236}">
                <a16:creationId xmlns:a16="http://schemas.microsoft.com/office/drawing/2014/main" id="{F74CE41A-DAD0-082E-4B0D-D978A7E2B572}"/>
              </a:ext>
            </a:extLst>
          </p:cNvPr>
          <p:cNvSpPr>
            <a:spLocks noGrp="1"/>
          </p:cNvSpPr>
          <p:nvPr>
            <p:ph type="ftr" sz="quarter" idx="11"/>
          </p:nvPr>
        </p:nvSpPr>
        <p:spPr/>
        <p:txBody>
          <a:bodyPr/>
          <a:lstStyle/>
          <a:p>
            <a:pPr rtl="0">
              <a:defRPr/>
            </a:pPr>
            <a:r>
              <a:rPr lang="en-GB" noProof="0" dirty="0">
                <a:solidFill>
                  <a:prstClr val="black">
                    <a:tint val="75000"/>
                  </a:prstClr>
                </a:solidFill>
              </a:rPr>
              <a:t>Implementing Sustainability into Biosciences </a:t>
            </a:r>
          </a:p>
        </p:txBody>
      </p:sp>
      <p:sp>
        <p:nvSpPr>
          <p:cNvPr id="7" name="Slide Number Placeholder 6">
            <a:extLst>
              <a:ext uri="{FF2B5EF4-FFF2-40B4-BE49-F238E27FC236}">
                <a16:creationId xmlns:a16="http://schemas.microsoft.com/office/drawing/2014/main" id="{1EC4BA59-E948-62AC-69B9-69F08459C0E2}"/>
              </a:ext>
            </a:extLst>
          </p:cNvPr>
          <p:cNvSpPr>
            <a:spLocks noGrp="1"/>
          </p:cNvSpPr>
          <p:nvPr>
            <p:ph type="sldNum" sz="quarter" idx="12"/>
          </p:nvPr>
        </p:nvSpPr>
        <p:spPr/>
        <p:txBody>
          <a:bodyPr/>
          <a:lstStyle/>
          <a:p>
            <a:pPr rtl="0">
              <a:defRPr/>
            </a:pPr>
            <a:fld id="{D76B855D-E9CC-4FF8-AD85-6CDC7B89A0DE}" type="slidenum">
              <a:rPr lang="en-GB" noProof="0" smtClean="0">
                <a:solidFill>
                  <a:prstClr val="black">
                    <a:tint val="75000"/>
                  </a:prstClr>
                </a:solidFill>
              </a:rPr>
              <a:pPr rtl="0">
                <a:defRPr/>
              </a:pPr>
              <a:t>3</a:t>
            </a:fld>
            <a:endParaRPr lang="en-GB" noProof="0" dirty="0">
              <a:solidFill>
                <a:prstClr val="black">
                  <a:tint val="75000"/>
                </a:prstClr>
              </a:solidFill>
            </a:endParaRPr>
          </a:p>
        </p:txBody>
      </p:sp>
      <p:sp>
        <p:nvSpPr>
          <p:cNvPr id="8" name="Content Placeholder 7">
            <a:extLst>
              <a:ext uri="{FF2B5EF4-FFF2-40B4-BE49-F238E27FC236}">
                <a16:creationId xmlns:a16="http://schemas.microsoft.com/office/drawing/2014/main" id="{ECAD8E5B-E73E-FC8D-A0E8-458837102348}"/>
              </a:ext>
            </a:extLst>
          </p:cNvPr>
          <p:cNvSpPr>
            <a:spLocks noGrp="1"/>
          </p:cNvSpPr>
          <p:nvPr>
            <p:ph idx="1"/>
          </p:nvPr>
        </p:nvSpPr>
        <p:spPr>
          <a:xfrm>
            <a:off x="648122" y="1856535"/>
            <a:ext cx="4948126" cy="3992229"/>
          </a:xfrm>
        </p:spPr>
        <p:txBody>
          <a:bodyPr>
            <a:normAutofit/>
          </a:bodyPr>
          <a:lstStyle/>
          <a:p>
            <a:pPr marL="342900" indent="-342900">
              <a:buFont typeface="Arial" panose="020B0604020202020204" pitchFamily="34" charset="0"/>
              <a:buChar char="•"/>
            </a:pPr>
            <a:r>
              <a:rPr lang="en-GB" dirty="0">
                <a:solidFill>
                  <a:schemeClr val="accent3">
                    <a:lumMod val="75000"/>
                  </a:schemeClr>
                </a:solidFill>
              </a:rPr>
              <a:t>Implementing sustainability into the Biosciences curriculum </a:t>
            </a:r>
          </a:p>
          <a:p>
            <a:pPr marL="342900" indent="-342900">
              <a:buFont typeface="Arial" panose="020B0604020202020204" pitchFamily="34" charset="0"/>
              <a:buChar char="•"/>
            </a:pPr>
            <a:r>
              <a:rPr lang="en-GB" dirty="0">
                <a:solidFill>
                  <a:schemeClr val="accent3">
                    <a:lumMod val="75000"/>
                  </a:schemeClr>
                </a:solidFill>
              </a:rPr>
              <a:t>Improving lab infrastructure </a:t>
            </a:r>
          </a:p>
          <a:p>
            <a:pPr marL="342900" indent="-342900">
              <a:buFont typeface="Arial" panose="020B0604020202020204" pitchFamily="34" charset="0"/>
              <a:buChar char="•"/>
            </a:pPr>
            <a:r>
              <a:rPr lang="en-GB" dirty="0">
                <a:solidFill>
                  <a:schemeClr val="accent3">
                    <a:lumMod val="75000"/>
                  </a:schemeClr>
                </a:solidFill>
              </a:rPr>
              <a:t>Increasing student interest and understanding of sustainability </a:t>
            </a:r>
          </a:p>
          <a:p>
            <a:pPr marL="342900" indent="-342900">
              <a:buFont typeface="Arial" panose="020B0604020202020204" pitchFamily="34" charset="0"/>
              <a:buChar char="•"/>
            </a:pPr>
            <a:r>
              <a:rPr lang="en-GB" dirty="0">
                <a:solidFill>
                  <a:schemeClr val="accent3">
                    <a:lumMod val="75000"/>
                  </a:schemeClr>
                </a:solidFill>
              </a:rPr>
              <a:t>Encouraging student interest in sustainability outside of Biosciences </a:t>
            </a:r>
          </a:p>
          <a:p>
            <a:pPr marL="342900" indent="-342900">
              <a:buFont typeface="Arial" panose="020B0604020202020204" pitchFamily="34" charset="0"/>
              <a:buChar char="•"/>
            </a:pPr>
            <a:r>
              <a:rPr lang="en-GB" dirty="0">
                <a:solidFill>
                  <a:schemeClr val="accent3">
                    <a:lumMod val="75000"/>
                  </a:schemeClr>
                </a:solidFill>
              </a:rPr>
              <a:t>Implementing the SDGs into curriculum more significantly </a:t>
            </a:r>
          </a:p>
        </p:txBody>
      </p:sp>
      <p:sp>
        <p:nvSpPr>
          <p:cNvPr id="9" name="TextBox 8">
            <a:extLst>
              <a:ext uri="{FF2B5EF4-FFF2-40B4-BE49-F238E27FC236}">
                <a16:creationId xmlns:a16="http://schemas.microsoft.com/office/drawing/2014/main" id="{BAFC57A7-8AD5-5D6F-759C-1DD38D0CC9DF}"/>
              </a:ext>
            </a:extLst>
          </p:cNvPr>
          <p:cNvSpPr txBox="1"/>
          <p:nvPr/>
        </p:nvSpPr>
        <p:spPr>
          <a:xfrm>
            <a:off x="6595753" y="1091475"/>
            <a:ext cx="3533899" cy="1200329"/>
          </a:xfrm>
          <a:prstGeom prst="rect">
            <a:avLst/>
          </a:prstGeom>
          <a:noFill/>
        </p:spPr>
        <p:txBody>
          <a:bodyPr wrap="square" rtlCol="0">
            <a:spAutoFit/>
          </a:bodyPr>
          <a:lstStyle/>
          <a:p>
            <a:r>
              <a:rPr lang="en-GB" dirty="0">
                <a:solidFill>
                  <a:schemeClr val="accent3">
                    <a:lumMod val="75000"/>
                  </a:schemeClr>
                </a:solidFill>
              </a:rPr>
              <a:t>We approached this by taking a wholistic look at sustainability in biosciences using  curriculum mapping data readily available </a:t>
            </a:r>
          </a:p>
        </p:txBody>
      </p:sp>
      <p:sp>
        <p:nvSpPr>
          <p:cNvPr id="10" name="TextBox 9">
            <a:extLst>
              <a:ext uri="{FF2B5EF4-FFF2-40B4-BE49-F238E27FC236}">
                <a16:creationId xmlns:a16="http://schemas.microsoft.com/office/drawing/2014/main" id="{46530B18-05B7-AB87-6D4C-E2D53302B326}"/>
              </a:ext>
            </a:extLst>
          </p:cNvPr>
          <p:cNvSpPr txBox="1"/>
          <p:nvPr/>
        </p:nvSpPr>
        <p:spPr>
          <a:xfrm>
            <a:off x="8153400" y="3252486"/>
            <a:ext cx="3390478" cy="1200329"/>
          </a:xfrm>
          <a:prstGeom prst="rect">
            <a:avLst/>
          </a:prstGeom>
          <a:noFill/>
        </p:spPr>
        <p:txBody>
          <a:bodyPr wrap="square" rtlCol="0">
            <a:spAutoFit/>
          </a:bodyPr>
          <a:lstStyle/>
          <a:p>
            <a:r>
              <a:rPr lang="en-GB" dirty="0">
                <a:solidFill>
                  <a:schemeClr val="accent3">
                    <a:lumMod val="75000"/>
                  </a:schemeClr>
                </a:solidFill>
              </a:rPr>
              <a:t>Examined lab infrastructure and evaluated areas where sustainability could be improved </a:t>
            </a:r>
          </a:p>
        </p:txBody>
      </p:sp>
      <p:sp>
        <p:nvSpPr>
          <p:cNvPr id="11" name="TextBox 10">
            <a:extLst>
              <a:ext uri="{FF2B5EF4-FFF2-40B4-BE49-F238E27FC236}">
                <a16:creationId xmlns:a16="http://schemas.microsoft.com/office/drawing/2014/main" id="{F350AD0F-444E-2429-532F-96CB182433CD}"/>
              </a:ext>
            </a:extLst>
          </p:cNvPr>
          <p:cNvSpPr txBox="1"/>
          <p:nvPr/>
        </p:nvSpPr>
        <p:spPr>
          <a:xfrm>
            <a:off x="5961888" y="5162309"/>
            <a:ext cx="4466902" cy="923330"/>
          </a:xfrm>
          <a:prstGeom prst="rect">
            <a:avLst/>
          </a:prstGeom>
          <a:noFill/>
        </p:spPr>
        <p:txBody>
          <a:bodyPr wrap="square" rtlCol="0">
            <a:spAutoFit/>
          </a:bodyPr>
          <a:lstStyle/>
          <a:p>
            <a:r>
              <a:rPr lang="en-GB" dirty="0">
                <a:solidFill>
                  <a:schemeClr val="accent3">
                    <a:lumMod val="75000"/>
                  </a:schemeClr>
                </a:solidFill>
              </a:rPr>
              <a:t>Explored different methods of delivering this information to students to communicate our aims effectively </a:t>
            </a:r>
          </a:p>
        </p:txBody>
      </p:sp>
    </p:spTree>
    <p:extLst>
      <p:ext uri="{BB962C8B-B14F-4D97-AF65-F5344CB8AC3E}">
        <p14:creationId xmlns:p14="http://schemas.microsoft.com/office/powerpoint/2010/main" val="1558587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1874817"/>
            <a:ext cx="5559552" cy="2514600"/>
          </a:xfrm>
        </p:spPr>
        <p:txBody>
          <a:bodyPr rtlCol="0">
            <a:normAutofit/>
          </a:bodyPr>
          <a:lstStyle/>
          <a:p>
            <a:pPr rtl="0"/>
            <a:r>
              <a:rPr lang="en-GB" dirty="0">
                <a:solidFill>
                  <a:srgbClr val="FFFFFF"/>
                </a:solidFill>
              </a:rPr>
              <a:t>BIOS5140: Pharmacology</a:t>
            </a:r>
            <a:endParaRPr lang="en-GB"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a:xfrm>
            <a:off x="3316224" y="5077295"/>
            <a:ext cx="5559552" cy="1536192"/>
          </a:xfrm>
        </p:spPr>
        <p:txBody>
          <a:bodyPr rtlCol="0"/>
          <a:lstStyle/>
          <a:p>
            <a:pPr rtl="0"/>
            <a:r>
              <a:rPr lang="en-GB" dirty="0">
                <a:solidFill>
                  <a:srgbClr val="FFFFFF"/>
                </a:solidFill>
              </a:rPr>
              <a:t>Dami Kuye </a:t>
            </a:r>
          </a:p>
          <a:p>
            <a:pPr rtl="0"/>
            <a:endParaRPr lang="en-GB" dirty="0"/>
          </a:p>
        </p:txBody>
      </p:sp>
    </p:spTree>
    <p:extLst>
      <p:ext uri="{BB962C8B-B14F-4D97-AF65-F5344CB8AC3E}">
        <p14:creationId xmlns:p14="http://schemas.microsoft.com/office/powerpoint/2010/main" val="2768772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624E-1256-4074-A302-8EFDA23D77BF}"/>
              </a:ext>
            </a:extLst>
          </p:cNvPr>
          <p:cNvSpPr>
            <a:spLocks noGrp="1"/>
          </p:cNvSpPr>
          <p:nvPr>
            <p:ph type="title"/>
          </p:nvPr>
        </p:nvSpPr>
        <p:spPr>
          <a:xfrm>
            <a:off x="697128" y="263144"/>
            <a:ext cx="5315359" cy="823912"/>
          </a:xfrm>
        </p:spPr>
        <p:txBody>
          <a:bodyPr rtlCol="0">
            <a:noAutofit/>
          </a:bodyPr>
          <a:lstStyle/>
          <a:p>
            <a:pPr rtl="0"/>
            <a:r>
              <a:rPr lang="en-GB" sz="3200" dirty="0">
                <a:solidFill>
                  <a:schemeClr val="accent4">
                    <a:lumMod val="75000"/>
                  </a:schemeClr>
                </a:solidFill>
              </a:rPr>
              <a:t>Increases of allergies with climate change </a:t>
            </a:r>
          </a:p>
        </p:txBody>
      </p:sp>
      <p:sp>
        <p:nvSpPr>
          <p:cNvPr id="3" name="Text Placeholder 2">
            <a:extLst>
              <a:ext uri="{FF2B5EF4-FFF2-40B4-BE49-F238E27FC236}">
                <a16:creationId xmlns:a16="http://schemas.microsoft.com/office/drawing/2014/main" id="{33E8A40A-0195-4B3A-81F2-8B76B68F974F}"/>
              </a:ext>
            </a:extLst>
          </p:cNvPr>
          <p:cNvSpPr>
            <a:spLocks noGrp="1"/>
          </p:cNvSpPr>
          <p:nvPr>
            <p:ph type="body" idx="1"/>
          </p:nvPr>
        </p:nvSpPr>
        <p:spPr>
          <a:xfrm>
            <a:off x="697127" y="1097210"/>
            <a:ext cx="5157787" cy="442595"/>
          </a:xfrm>
        </p:spPr>
        <p:txBody>
          <a:bodyPr rtlCol="0">
            <a:normAutofit/>
          </a:bodyPr>
          <a:lstStyle/>
          <a:p>
            <a:pPr rtl="0"/>
            <a:r>
              <a:rPr lang="en-GB" sz="2000" dirty="0">
                <a:solidFill>
                  <a:schemeClr val="accent6"/>
                </a:solidFill>
              </a:rPr>
              <a:t>Allergies and climate </a:t>
            </a:r>
          </a:p>
        </p:txBody>
      </p:sp>
      <p:sp>
        <p:nvSpPr>
          <p:cNvPr id="4" name="Content Placeholder 3">
            <a:extLst>
              <a:ext uri="{FF2B5EF4-FFF2-40B4-BE49-F238E27FC236}">
                <a16:creationId xmlns:a16="http://schemas.microsoft.com/office/drawing/2014/main" id="{A84DACD0-2773-4975-A2FE-3BD5764E1F61}"/>
              </a:ext>
            </a:extLst>
          </p:cNvPr>
          <p:cNvSpPr>
            <a:spLocks noGrp="1"/>
          </p:cNvSpPr>
          <p:nvPr>
            <p:ph sz="half" idx="2"/>
          </p:nvPr>
        </p:nvSpPr>
        <p:spPr>
          <a:xfrm>
            <a:off x="697127" y="1549959"/>
            <a:ext cx="5157787" cy="4733454"/>
          </a:xfrm>
        </p:spPr>
        <p:txBody>
          <a:bodyPr rtlCol="0">
            <a:normAutofit/>
          </a:bodyPr>
          <a:lstStyle/>
          <a:p>
            <a:pPr marL="0" indent="0" rtl="0">
              <a:buNone/>
            </a:pPr>
            <a:r>
              <a:rPr lang="en-GB" sz="1800" dirty="0">
                <a:solidFill>
                  <a:schemeClr val="accent3">
                    <a:lumMod val="75000"/>
                  </a:schemeClr>
                </a:solidFill>
              </a:rPr>
              <a:t>There have been strong links discovered between the increase in global temperatures with the prevalence of pollen allergy cases. </a:t>
            </a:r>
          </a:p>
          <a:p>
            <a:pPr marL="0" indent="0" rtl="0">
              <a:buNone/>
            </a:pPr>
            <a:endParaRPr lang="en-GB" sz="1800" dirty="0">
              <a:solidFill>
                <a:schemeClr val="accent3">
                  <a:lumMod val="75000"/>
                </a:schemeClr>
              </a:solidFill>
            </a:endParaRPr>
          </a:p>
          <a:p>
            <a:pPr marL="0" indent="0" rtl="0">
              <a:buNone/>
            </a:pPr>
            <a:r>
              <a:rPr lang="en-GB" sz="1800" dirty="0">
                <a:solidFill>
                  <a:schemeClr val="accent3">
                    <a:lumMod val="75000"/>
                  </a:schemeClr>
                </a:solidFill>
              </a:rPr>
              <a:t>This is due to plants being able to show enhances photosynthesis and reproduction to produce more pollen as a result of increased atmospheric CO2 levels. </a:t>
            </a:r>
          </a:p>
          <a:p>
            <a:pPr marL="0" indent="0" rtl="0">
              <a:buNone/>
            </a:pPr>
            <a:endParaRPr lang="en-GB" sz="1800" dirty="0">
              <a:solidFill>
                <a:schemeClr val="accent3">
                  <a:lumMod val="75000"/>
                </a:schemeClr>
              </a:solidFill>
            </a:endParaRPr>
          </a:p>
          <a:p>
            <a:pPr marL="0" indent="0" rtl="0">
              <a:buNone/>
            </a:pPr>
            <a:r>
              <a:rPr lang="en-GB" sz="1800" dirty="0">
                <a:solidFill>
                  <a:schemeClr val="accent3">
                    <a:lumMod val="75000"/>
                  </a:schemeClr>
                </a:solidFill>
              </a:rPr>
              <a:t>An increase in Mold proliferation caused by floods and rainy storms is responsible for severe asthma.</a:t>
            </a:r>
          </a:p>
          <a:p>
            <a:pPr marL="0" indent="0" rtl="0">
              <a:buNone/>
            </a:pPr>
            <a:endParaRPr lang="en-GB" sz="1800" dirty="0">
              <a:solidFill>
                <a:schemeClr val="accent3">
                  <a:lumMod val="75000"/>
                </a:schemeClr>
              </a:solidFill>
            </a:endParaRPr>
          </a:p>
        </p:txBody>
      </p:sp>
      <p:sp>
        <p:nvSpPr>
          <p:cNvPr id="7" name="TextBox 6">
            <a:extLst>
              <a:ext uri="{FF2B5EF4-FFF2-40B4-BE49-F238E27FC236}">
                <a16:creationId xmlns:a16="http://schemas.microsoft.com/office/drawing/2014/main" id="{1FDC3F2B-9CE8-D92A-DB57-C76F188F81E5}"/>
              </a:ext>
            </a:extLst>
          </p:cNvPr>
          <p:cNvSpPr txBox="1"/>
          <p:nvPr/>
        </p:nvSpPr>
        <p:spPr>
          <a:xfrm>
            <a:off x="6179515" y="1443841"/>
            <a:ext cx="5315358" cy="4524315"/>
          </a:xfrm>
          <a:prstGeom prst="rect">
            <a:avLst/>
          </a:prstGeom>
          <a:noFill/>
        </p:spPr>
        <p:txBody>
          <a:bodyPr wrap="square" rtlCol="0">
            <a:spAutoFit/>
          </a:bodyPr>
          <a:lstStyle/>
          <a:p>
            <a:r>
              <a:rPr lang="en-GB" dirty="0">
                <a:solidFill>
                  <a:schemeClr val="accent3">
                    <a:lumMod val="75000"/>
                  </a:schemeClr>
                </a:solidFill>
              </a:rPr>
              <a:t>This links in with the asthma and allergies topic and can be mentioned in when discussing the role of histamine in the allergic response exemplifying pollen as a potential trigger and mentioning the role of climate change in disrupting pollen patterns.</a:t>
            </a:r>
          </a:p>
          <a:p>
            <a:endParaRPr lang="en-GB" dirty="0">
              <a:solidFill>
                <a:schemeClr val="accent3">
                  <a:lumMod val="75000"/>
                </a:schemeClr>
              </a:solidFill>
            </a:endParaRPr>
          </a:p>
          <a:p>
            <a:r>
              <a:rPr lang="en-GB" dirty="0">
                <a:solidFill>
                  <a:schemeClr val="accent3">
                    <a:lumMod val="75000"/>
                  </a:schemeClr>
                </a:solidFill>
              </a:rPr>
              <a:t>It can also be mentioned how this disruption triggers an increase in asthma when talking about the role of allergens in exacerbating asthma. </a:t>
            </a:r>
          </a:p>
          <a:p>
            <a:endParaRPr lang="en-GB" dirty="0">
              <a:solidFill>
                <a:schemeClr val="accent3">
                  <a:lumMod val="75000"/>
                </a:schemeClr>
              </a:solidFill>
            </a:endParaRPr>
          </a:p>
          <a:p>
            <a:r>
              <a:rPr lang="en-GB" dirty="0">
                <a:solidFill>
                  <a:schemeClr val="accent3">
                    <a:lumMod val="75000"/>
                  </a:schemeClr>
                </a:solidFill>
              </a:rPr>
              <a:t>This would be useful in increasing student understanding of the topic by providing students with realistic examples of how sustainability affects health. </a:t>
            </a:r>
          </a:p>
        </p:txBody>
      </p:sp>
      <p:sp>
        <p:nvSpPr>
          <p:cNvPr id="11" name="Text Placeholder 2">
            <a:extLst>
              <a:ext uri="{FF2B5EF4-FFF2-40B4-BE49-F238E27FC236}">
                <a16:creationId xmlns:a16="http://schemas.microsoft.com/office/drawing/2014/main" id="{B81EFD23-11F6-9A3B-5D87-5B37E30C78FE}"/>
              </a:ext>
            </a:extLst>
          </p:cNvPr>
          <p:cNvSpPr txBox="1">
            <a:spLocks/>
          </p:cNvSpPr>
          <p:nvPr/>
        </p:nvSpPr>
        <p:spPr>
          <a:xfrm>
            <a:off x="6179515" y="1001246"/>
            <a:ext cx="5157787" cy="44259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dirty="0">
                <a:solidFill>
                  <a:schemeClr val="accent6"/>
                </a:solidFill>
              </a:rPr>
              <a:t>Implementation in BIOS5130</a:t>
            </a:r>
          </a:p>
        </p:txBody>
      </p:sp>
      <p:pic>
        <p:nvPicPr>
          <p:cNvPr id="10" name="Picture 9">
            <a:extLst>
              <a:ext uri="{FF2B5EF4-FFF2-40B4-BE49-F238E27FC236}">
                <a16:creationId xmlns:a16="http://schemas.microsoft.com/office/drawing/2014/main" id="{A58B9A67-3B66-3CA2-9628-7C3738137D6F}"/>
              </a:ext>
            </a:extLst>
          </p:cNvPr>
          <p:cNvPicPr>
            <a:picLocks noChangeAspect="1"/>
          </p:cNvPicPr>
          <p:nvPr/>
        </p:nvPicPr>
        <p:blipFill>
          <a:blip r:embed="rId3"/>
          <a:stretch>
            <a:fillRect/>
          </a:stretch>
        </p:blipFill>
        <p:spPr>
          <a:xfrm>
            <a:off x="2924677" y="5325332"/>
            <a:ext cx="1062844" cy="1062844"/>
          </a:xfrm>
          <a:prstGeom prst="rect">
            <a:avLst/>
          </a:prstGeom>
        </p:spPr>
      </p:pic>
      <p:sp>
        <p:nvSpPr>
          <p:cNvPr id="5" name="TextBox 4">
            <a:extLst>
              <a:ext uri="{FF2B5EF4-FFF2-40B4-BE49-F238E27FC236}">
                <a16:creationId xmlns:a16="http://schemas.microsoft.com/office/drawing/2014/main" id="{354CA919-C811-77D2-4FA4-9B54E622EF6B}"/>
              </a:ext>
            </a:extLst>
          </p:cNvPr>
          <p:cNvSpPr txBox="1"/>
          <p:nvPr/>
        </p:nvSpPr>
        <p:spPr>
          <a:xfrm>
            <a:off x="7857948" y="5856754"/>
            <a:ext cx="3839247" cy="430887"/>
          </a:xfrm>
          <a:prstGeom prst="rect">
            <a:avLst/>
          </a:prstGeom>
          <a:noFill/>
        </p:spPr>
        <p:txBody>
          <a:bodyPr wrap="square" rtlCol="0">
            <a:spAutoFit/>
          </a:bodyPr>
          <a:lstStyle/>
          <a:p>
            <a:r>
              <a:rPr lang="en-GB" sz="11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The effects of climate change on respiratory allergy and asthma induced by pollen and </a:t>
            </a:r>
            <a:r>
              <a:rPr lang="en-GB" sz="11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mold</a:t>
            </a:r>
            <a:r>
              <a:rPr lang="en-GB" sz="11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 allergens – PubMed (nih.gov)</a:t>
            </a:r>
            <a:endParaRPr lang="en-GB" sz="1100" dirty="0"/>
          </a:p>
        </p:txBody>
      </p:sp>
      <p:pic>
        <p:nvPicPr>
          <p:cNvPr id="8" name="Picture 2" descr="Sustainability » mature">
            <a:extLst>
              <a:ext uri="{FF2B5EF4-FFF2-40B4-BE49-F238E27FC236}">
                <a16:creationId xmlns:a16="http://schemas.microsoft.com/office/drawing/2014/main" id="{4CED6A6D-53B8-7EA7-8A28-73BD142719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2122" y="5308041"/>
            <a:ext cx="1062843" cy="1062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206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624E-1256-4074-A302-8EFDA23D77BF}"/>
              </a:ext>
            </a:extLst>
          </p:cNvPr>
          <p:cNvSpPr>
            <a:spLocks noGrp="1"/>
          </p:cNvSpPr>
          <p:nvPr>
            <p:ph type="title"/>
          </p:nvPr>
        </p:nvSpPr>
        <p:spPr>
          <a:xfrm>
            <a:off x="697128" y="263144"/>
            <a:ext cx="5315359" cy="823912"/>
          </a:xfrm>
        </p:spPr>
        <p:txBody>
          <a:bodyPr rtlCol="0">
            <a:noAutofit/>
          </a:bodyPr>
          <a:lstStyle/>
          <a:p>
            <a:pPr rtl="0"/>
            <a:r>
              <a:rPr lang="en-GB" sz="3200" dirty="0">
                <a:solidFill>
                  <a:schemeClr val="accent4">
                    <a:lumMod val="75000"/>
                  </a:schemeClr>
                </a:solidFill>
              </a:rPr>
              <a:t>Climate change and the kidney </a:t>
            </a:r>
          </a:p>
        </p:txBody>
      </p:sp>
      <p:sp>
        <p:nvSpPr>
          <p:cNvPr id="3" name="Text Placeholder 2">
            <a:extLst>
              <a:ext uri="{FF2B5EF4-FFF2-40B4-BE49-F238E27FC236}">
                <a16:creationId xmlns:a16="http://schemas.microsoft.com/office/drawing/2014/main" id="{33E8A40A-0195-4B3A-81F2-8B76B68F974F}"/>
              </a:ext>
            </a:extLst>
          </p:cNvPr>
          <p:cNvSpPr>
            <a:spLocks noGrp="1"/>
          </p:cNvSpPr>
          <p:nvPr>
            <p:ph type="body" idx="1"/>
          </p:nvPr>
        </p:nvSpPr>
        <p:spPr>
          <a:xfrm>
            <a:off x="697127" y="1097210"/>
            <a:ext cx="5157787" cy="442595"/>
          </a:xfrm>
        </p:spPr>
        <p:txBody>
          <a:bodyPr rtlCol="0">
            <a:normAutofit fontScale="92500"/>
          </a:bodyPr>
          <a:lstStyle/>
          <a:p>
            <a:pPr rtl="0"/>
            <a:r>
              <a:rPr lang="en-GB" sz="2000" dirty="0">
                <a:solidFill>
                  <a:schemeClr val="accent6"/>
                </a:solidFill>
              </a:rPr>
              <a:t>How climate change causes hypertension </a:t>
            </a:r>
          </a:p>
        </p:txBody>
      </p:sp>
      <p:sp>
        <p:nvSpPr>
          <p:cNvPr id="4" name="Content Placeholder 3">
            <a:extLst>
              <a:ext uri="{FF2B5EF4-FFF2-40B4-BE49-F238E27FC236}">
                <a16:creationId xmlns:a16="http://schemas.microsoft.com/office/drawing/2014/main" id="{A84DACD0-2773-4975-A2FE-3BD5764E1F61}"/>
              </a:ext>
            </a:extLst>
          </p:cNvPr>
          <p:cNvSpPr>
            <a:spLocks noGrp="1"/>
          </p:cNvSpPr>
          <p:nvPr>
            <p:ph sz="half" idx="2"/>
          </p:nvPr>
        </p:nvSpPr>
        <p:spPr>
          <a:xfrm>
            <a:off x="697127" y="1549959"/>
            <a:ext cx="5157787" cy="4733454"/>
          </a:xfrm>
        </p:spPr>
        <p:txBody>
          <a:bodyPr rtlCol="0">
            <a:normAutofit/>
          </a:bodyPr>
          <a:lstStyle/>
          <a:p>
            <a:pPr marL="0" indent="0" rtl="0">
              <a:buNone/>
            </a:pPr>
            <a:r>
              <a:rPr lang="en-GB" sz="1800" dirty="0">
                <a:solidFill>
                  <a:schemeClr val="accent3">
                    <a:lumMod val="75000"/>
                  </a:schemeClr>
                </a:solidFill>
              </a:rPr>
              <a:t>There has been a dramatic increase in heatwaves worldwide, with 175 million more people being exposed to heat waves because of climate change. </a:t>
            </a:r>
          </a:p>
          <a:p>
            <a:pPr marL="0" indent="0" rtl="0">
              <a:buNone/>
            </a:pPr>
            <a:r>
              <a:rPr lang="en-GB" sz="1800" dirty="0">
                <a:solidFill>
                  <a:schemeClr val="accent3">
                    <a:lumMod val="75000"/>
                  </a:schemeClr>
                </a:solidFill>
              </a:rPr>
              <a:t>With this comes increased risk for people with cardiovascular and respiratory disorders. ‘Studies have reported that increasing temperatures translate into increased admissions through the emergency room of a wide range of renal disorders.’ </a:t>
            </a:r>
          </a:p>
          <a:p>
            <a:pPr marL="0" indent="0" rtl="0">
              <a:buNone/>
            </a:pPr>
            <a:r>
              <a:rPr lang="en-GB" sz="1800" dirty="0">
                <a:solidFill>
                  <a:schemeClr val="accent3">
                    <a:lumMod val="75000"/>
                  </a:schemeClr>
                </a:solidFill>
              </a:rPr>
              <a:t> The increase in heat is unhelpful for the kidney’s function of maintaining blood volumes for patients taking Thiazide diuretics, loss of electrolytes like sodium and potassium through sweat and dehydration reduce the thiazides effect on reducing blood volume. </a:t>
            </a:r>
          </a:p>
        </p:txBody>
      </p:sp>
      <p:sp>
        <p:nvSpPr>
          <p:cNvPr id="7" name="TextBox 6">
            <a:extLst>
              <a:ext uri="{FF2B5EF4-FFF2-40B4-BE49-F238E27FC236}">
                <a16:creationId xmlns:a16="http://schemas.microsoft.com/office/drawing/2014/main" id="{1FDC3F2B-9CE8-D92A-DB57-C76F188F81E5}"/>
              </a:ext>
            </a:extLst>
          </p:cNvPr>
          <p:cNvSpPr txBox="1"/>
          <p:nvPr/>
        </p:nvSpPr>
        <p:spPr>
          <a:xfrm>
            <a:off x="6535774" y="1391153"/>
            <a:ext cx="5315358" cy="4401205"/>
          </a:xfrm>
          <a:prstGeom prst="rect">
            <a:avLst/>
          </a:prstGeom>
          <a:noFill/>
        </p:spPr>
        <p:txBody>
          <a:bodyPr wrap="square" rtlCol="0">
            <a:spAutoFit/>
          </a:bodyPr>
          <a:lstStyle/>
          <a:p>
            <a:r>
              <a:rPr lang="en-GB" sz="1400" dirty="0">
                <a:solidFill>
                  <a:schemeClr val="accent3">
                    <a:lumMod val="75000"/>
                  </a:schemeClr>
                </a:solidFill>
              </a:rPr>
              <a:t>Can be added in when discussing hypertension and reducing blood volume as a method of treatment, mentioning how temperature increases due to climate change are linked to reduced kidney function. </a:t>
            </a:r>
          </a:p>
          <a:p>
            <a:endParaRPr lang="en-GB" sz="1400" dirty="0">
              <a:solidFill>
                <a:schemeClr val="accent3">
                  <a:lumMod val="75000"/>
                </a:schemeClr>
              </a:solidFill>
            </a:endParaRPr>
          </a:p>
          <a:p>
            <a:pPr marL="285750" indent="-285750">
              <a:buFont typeface="Arial" panose="020B0604020202020204" pitchFamily="34" charset="0"/>
              <a:buChar char="•"/>
            </a:pPr>
            <a:r>
              <a:rPr lang="en-GB" sz="1400" dirty="0">
                <a:solidFill>
                  <a:schemeClr val="accent3">
                    <a:lumMod val="75000"/>
                  </a:schemeClr>
                </a:solidFill>
              </a:rPr>
              <a:t>Could ask students how they think heat would affect the kidney’s ability to maintain osmotic pressures </a:t>
            </a:r>
          </a:p>
          <a:p>
            <a:pPr marL="285750" indent="-285750">
              <a:buFont typeface="Arial" panose="020B0604020202020204" pitchFamily="34" charset="0"/>
              <a:buChar char="•"/>
            </a:pPr>
            <a:r>
              <a:rPr lang="en-GB" sz="1400" dirty="0">
                <a:solidFill>
                  <a:schemeClr val="accent3">
                    <a:lumMod val="75000"/>
                  </a:schemeClr>
                </a:solidFill>
              </a:rPr>
              <a:t>how they think an electrolyte imbalance would affect the ability of diuretics. </a:t>
            </a:r>
          </a:p>
          <a:p>
            <a:pPr marL="285750" indent="-285750">
              <a:buFont typeface="Arial" panose="020B0604020202020204" pitchFamily="34" charset="0"/>
              <a:buChar char="•"/>
            </a:pPr>
            <a:r>
              <a:rPr lang="en-GB" sz="1400" dirty="0">
                <a:solidFill>
                  <a:schemeClr val="accent3">
                    <a:lumMod val="75000"/>
                  </a:schemeClr>
                </a:solidFill>
              </a:rPr>
              <a:t>Would also be interesting to ask if they have any solutions or alternative treatments that would be effective in treating specific case studies, for example, using the occupationally exposed workers in northeast China as seen in the study linked. </a:t>
            </a:r>
          </a:p>
          <a:p>
            <a:endParaRPr lang="en-GB" sz="1400" dirty="0">
              <a:solidFill>
                <a:schemeClr val="accent3">
                  <a:lumMod val="75000"/>
                </a:schemeClr>
              </a:solidFill>
            </a:endParaRPr>
          </a:p>
          <a:p>
            <a:r>
              <a:rPr lang="en-GB" sz="1400" dirty="0">
                <a:solidFill>
                  <a:schemeClr val="accent3">
                    <a:lumMod val="75000"/>
                  </a:schemeClr>
                </a:solidFill>
              </a:rPr>
              <a:t>This helps students to remember the alternative treatments for hypertension while giving them an example of a case study question while keeping sustainability in conversation. Case studies could also help with employability as it’s the most likely scenario they would face while employed. </a:t>
            </a:r>
          </a:p>
        </p:txBody>
      </p:sp>
      <p:sp>
        <p:nvSpPr>
          <p:cNvPr id="11" name="Text Placeholder 2">
            <a:extLst>
              <a:ext uri="{FF2B5EF4-FFF2-40B4-BE49-F238E27FC236}">
                <a16:creationId xmlns:a16="http://schemas.microsoft.com/office/drawing/2014/main" id="{B81EFD23-11F6-9A3B-5D87-5B37E30C78FE}"/>
              </a:ext>
            </a:extLst>
          </p:cNvPr>
          <p:cNvSpPr txBox="1">
            <a:spLocks/>
          </p:cNvSpPr>
          <p:nvPr/>
        </p:nvSpPr>
        <p:spPr>
          <a:xfrm>
            <a:off x="6179514" y="875912"/>
            <a:ext cx="5157787" cy="44259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dirty="0">
                <a:solidFill>
                  <a:schemeClr val="accent6"/>
                </a:solidFill>
              </a:rPr>
              <a:t>Implementation in BIOS5140</a:t>
            </a:r>
          </a:p>
        </p:txBody>
      </p:sp>
      <p:pic>
        <p:nvPicPr>
          <p:cNvPr id="10" name="Picture 9">
            <a:extLst>
              <a:ext uri="{FF2B5EF4-FFF2-40B4-BE49-F238E27FC236}">
                <a16:creationId xmlns:a16="http://schemas.microsoft.com/office/drawing/2014/main" id="{A58B9A67-3B66-3CA2-9628-7C3738137D6F}"/>
              </a:ext>
            </a:extLst>
          </p:cNvPr>
          <p:cNvPicPr>
            <a:picLocks noChangeAspect="1"/>
          </p:cNvPicPr>
          <p:nvPr/>
        </p:nvPicPr>
        <p:blipFill>
          <a:blip r:embed="rId3"/>
          <a:stretch>
            <a:fillRect/>
          </a:stretch>
        </p:blipFill>
        <p:spPr>
          <a:xfrm>
            <a:off x="5410442" y="5672578"/>
            <a:ext cx="1062844" cy="1062844"/>
          </a:xfrm>
          <a:prstGeom prst="rect">
            <a:avLst/>
          </a:prstGeom>
        </p:spPr>
      </p:pic>
      <p:sp>
        <p:nvSpPr>
          <p:cNvPr id="6" name="TextBox 5">
            <a:extLst>
              <a:ext uri="{FF2B5EF4-FFF2-40B4-BE49-F238E27FC236}">
                <a16:creationId xmlns:a16="http://schemas.microsoft.com/office/drawing/2014/main" id="{E390EC1A-1254-FB16-8AAC-89039307BD0F}"/>
              </a:ext>
            </a:extLst>
          </p:cNvPr>
          <p:cNvSpPr txBox="1"/>
          <p:nvPr/>
        </p:nvSpPr>
        <p:spPr>
          <a:xfrm>
            <a:off x="6535774" y="5880835"/>
            <a:ext cx="5028924" cy="646331"/>
          </a:xfrm>
          <a:prstGeom prst="rect">
            <a:avLst/>
          </a:prstGeom>
          <a:noFill/>
        </p:spPr>
        <p:txBody>
          <a:bodyPr wrap="square" rtlCol="0">
            <a:spAutoFit/>
          </a:bodyPr>
          <a:lstStyle/>
          <a:p>
            <a:r>
              <a:rPr lang="en-GB"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Climate Change and the Kidney – PubMed (nih.gov)</a:t>
            </a:r>
          </a:p>
          <a:p>
            <a:r>
              <a:rPr lang="en-GB"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The association between anthropogenic heat and adult hypertension in Northeast China – PubMed (nih.gov)</a:t>
            </a:r>
            <a:endParaRPr lang="en-GB" sz="1200" dirty="0"/>
          </a:p>
        </p:txBody>
      </p:sp>
      <p:pic>
        <p:nvPicPr>
          <p:cNvPr id="8" name="Picture 2" descr="Sustainability » mature">
            <a:extLst>
              <a:ext uri="{FF2B5EF4-FFF2-40B4-BE49-F238E27FC236}">
                <a16:creationId xmlns:a16="http://schemas.microsoft.com/office/drawing/2014/main" id="{9557265D-BB0A-B3E2-F78B-8C273293B3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1894" y="5672579"/>
            <a:ext cx="1062843" cy="1062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977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1874817"/>
            <a:ext cx="5559552" cy="2514600"/>
          </a:xfrm>
        </p:spPr>
        <p:txBody>
          <a:bodyPr rtlCol="0">
            <a:normAutofit fontScale="90000"/>
          </a:bodyPr>
          <a:lstStyle/>
          <a:p>
            <a:pPr rtl="0"/>
            <a:r>
              <a:rPr lang="en-GB" dirty="0">
                <a:solidFill>
                  <a:srgbClr val="FFFFFF"/>
                </a:solidFill>
              </a:rPr>
              <a:t>BIOS5200: Metabolism and Metabolic Disease </a:t>
            </a:r>
            <a:endParaRPr lang="en-GB"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a:xfrm>
            <a:off x="3316224" y="5077295"/>
            <a:ext cx="5559552" cy="1536192"/>
          </a:xfrm>
        </p:spPr>
        <p:txBody>
          <a:bodyPr rtlCol="0"/>
          <a:lstStyle/>
          <a:p>
            <a:pPr rtl="0"/>
            <a:r>
              <a:rPr lang="en-GB" dirty="0">
                <a:solidFill>
                  <a:srgbClr val="FFFFFF"/>
                </a:solidFill>
              </a:rPr>
              <a:t>Dami Kuye </a:t>
            </a:r>
          </a:p>
          <a:p>
            <a:pPr rtl="0"/>
            <a:endParaRPr lang="en-GB" dirty="0"/>
          </a:p>
        </p:txBody>
      </p:sp>
    </p:spTree>
    <p:extLst>
      <p:ext uri="{BB962C8B-B14F-4D97-AF65-F5344CB8AC3E}">
        <p14:creationId xmlns:p14="http://schemas.microsoft.com/office/powerpoint/2010/main" val="2865769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624E-1256-4074-A302-8EFDA23D77BF}"/>
              </a:ext>
            </a:extLst>
          </p:cNvPr>
          <p:cNvSpPr>
            <a:spLocks noGrp="1"/>
          </p:cNvSpPr>
          <p:nvPr>
            <p:ph type="title"/>
          </p:nvPr>
        </p:nvSpPr>
        <p:spPr>
          <a:xfrm>
            <a:off x="697128" y="263144"/>
            <a:ext cx="5315359" cy="823912"/>
          </a:xfrm>
        </p:spPr>
        <p:txBody>
          <a:bodyPr rtlCol="0">
            <a:noAutofit/>
          </a:bodyPr>
          <a:lstStyle/>
          <a:p>
            <a:pPr rtl="0"/>
            <a:r>
              <a:rPr lang="en-GB" sz="3200" dirty="0">
                <a:solidFill>
                  <a:schemeClr val="accent4">
                    <a:lumMod val="75000"/>
                  </a:schemeClr>
                </a:solidFill>
              </a:rPr>
              <a:t>The role of sustainable city design in diabetes </a:t>
            </a:r>
          </a:p>
        </p:txBody>
      </p:sp>
      <p:sp>
        <p:nvSpPr>
          <p:cNvPr id="3" name="Text Placeholder 2">
            <a:extLst>
              <a:ext uri="{FF2B5EF4-FFF2-40B4-BE49-F238E27FC236}">
                <a16:creationId xmlns:a16="http://schemas.microsoft.com/office/drawing/2014/main" id="{33E8A40A-0195-4B3A-81F2-8B76B68F974F}"/>
              </a:ext>
            </a:extLst>
          </p:cNvPr>
          <p:cNvSpPr>
            <a:spLocks noGrp="1"/>
          </p:cNvSpPr>
          <p:nvPr>
            <p:ph type="body" idx="1"/>
          </p:nvPr>
        </p:nvSpPr>
        <p:spPr>
          <a:xfrm>
            <a:off x="697125" y="1126215"/>
            <a:ext cx="5157787" cy="442595"/>
          </a:xfrm>
        </p:spPr>
        <p:txBody>
          <a:bodyPr rtlCol="0">
            <a:normAutofit/>
          </a:bodyPr>
          <a:lstStyle/>
          <a:p>
            <a:pPr rtl="0"/>
            <a:r>
              <a:rPr lang="en-GB" sz="2000" dirty="0">
                <a:solidFill>
                  <a:schemeClr val="accent6"/>
                </a:solidFill>
              </a:rPr>
              <a:t>Sustainable city design and exercise </a:t>
            </a:r>
          </a:p>
        </p:txBody>
      </p:sp>
      <p:sp>
        <p:nvSpPr>
          <p:cNvPr id="4" name="Content Placeholder 3">
            <a:extLst>
              <a:ext uri="{FF2B5EF4-FFF2-40B4-BE49-F238E27FC236}">
                <a16:creationId xmlns:a16="http://schemas.microsoft.com/office/drawing/2014/main" id="{A84DACD0-2773-4975-A2FE-3BD5764E1F61}"/>
              </a:ext>
            </a:extLst>
          </p:cNvPr>
          <p:cNvSpPr>
            <a:spLocks noGrp="1"/>
          </p:cNvSpPr>
          <p:nvPr>
            <p:ph sz="half" idx="2"/>
          </p:nvPr>
        </p:nvSpPr>
        <p:spPr>
          <a:xfrm>
            <a:off x="697125" y="1607969"/>
            <a:ext cx="5157787" cy="4436194"/>
          </a:xfrm>
        </p:spPr>
        <p:txBody>
          <a:bodyPr rtlCol="0">
            <a:normAutofit fontScale="92500" lnSpcReduction="10000"/>
          </a:bodyPr>
          <a:lstStyle/>
          <a:p>
            <a:pPr marL="0" indent="0" rtl="0">
              <a:buNone/>
            </a:pPr>
            <a:r>
              <a:rPr lang="en-GB" sz="1800" dirty="0">
                <a:solidFill>
                  <a:schemeClr val="accent3">
                    <a:lumMod val="75000"/>
                  </a:schemeClr>
                </a:solidFill>
              </a:rPr>
              <a:t>Exercise has been proven to be a viable treatment in patients with type 2 diabetes through the encouragement of weight-loss and lipid metabolism. </a:t>
            </a:r>
          </a:p>
          <a:p>
            <a:pPr marL="0" indent="0" rtl="0">
              <a:buNone/>
            </a:pPr>
            <a:r>
              <a:rPr lang="en-GB" sz="1800" dirty="0">
                <a:solidFill>
                  <a:schemeClr val="accent3">
                    <a:lumMod val="75000"/>
                  </a:schemeClr>
                </a:solidFill>
              </a:rPr>
              <a:t>aerobic exercise is a well-established way to reduce HbA1c, HbA1c is the number of glycated haemoglobin and is a good indicator of diabetes progression </a:t>
            </a:r>
          </a:p>
          <a:p>
            <a:pPr marL="0" indent="0" rtl="0">
              <a:buNone/>
            </a:pPr>
            <a:r>
              <a:rPr lang="en-GB" sz="1800" dirty="0">
                <a:solidFill>
                  <a:schemeClr val="accent3">
                    <a:lumMod val="75000"/>
                  </a:schemeClr>
                </a:solidFill>
              </a:rPr>
              <a:t>A sustainable city design is a city design that considers the social, economic, and environmental impact of urban development. A sustainable city aims to reduce air pollution and CO2 emissions, enhance air quality, and protect natural resources</a:t>
            </a:r>
          </a:p>
          <a:p>
            <a:pPr marL="0" indent="0" rtl="0">
              <a:buNone/>
            </a:pPr>
            <a:r>
              <a:rPr lang="en-GB" sz="1800" dirty="0">
                <a:solidFill>
                  <a:schemeClr val="accent3">
                    <a:lumMod val="75000"/>
                  </a:schemeClr>
                </a:solidFill>
              </a:rPr>
              <a:t>More sustainable city design would include more opportunities for people to walk or cycle to their destinations instead of taking cars which would also encourage exercise. And reduce CO2 emissions. </a:t>
            </a:r>
          </a:p>
        </p:txBody>
      </p:sp>
      <p:sp>
        <p:nvSpPr>
          <p:cNvPr id="7" name="TextBox 6">
            <a:extLst>
              <a:ext uri="{FF2B5EF4-FFF2-40B4-BE49-F238E27FC236}">
                <a16:creationId xmlns:a16="http://schemas.microsoft.com/office/drawing/2014/main" id="{1FDC3F2B-9CE8-D92A-DB57-C76F188F81E5}"/>
              </a:ext>
            </a:extLst>
          </p:cNvPr>
          <p:cNvSpPr txBox="1"/>
          <p:nvPr/>
        </p:nvSpPr>
        <p:spPr>
          <a:xfrm>
            <a:off x="6096000" y="1308353"/>
            <a:ext cx="4107485" cy="4801314"/>
          </a:xfrm>
          <a:prstGeom prst="rect">
            <a:avLst/>
          </a:prstGeom>
          <a:noFill/>
        </p:spPr>
        <p:txBody>
          <a:bodyPr wrap="square" rtlCol="0">
            <a:spAutoFit/>
          </a:bodyPr>
          <a:lstStyle/>
          <a:p>
            <a:r>
              <a:rPr lang="en-GB" dirty="0">
                <a:solidFill>
                  <a:schemeClr val="accent3">
                    <a:lumMod val="75000"/>
                  </a:schemeClr>
                </a:solidFill>
              </a:rPr>
              <a:t>Students can improve their systems thinking by discussing the role that ample exercise has on diabetes and its management, which would fit into the diabetes and insulin topic when talking on type 2 diabetes treatment. </a:t>
            </a:r>
          </a:p>
          <a:p>
            <a:endParaRPr lang="en-GB" dirty="0">
              <a:solidFill>
                <a:schemeClr val="accent3">
                  <a:lumMod val="75000"/>
                </a:schemeClr>
              </a:solidFill>
            </a:endParaRPr>
          </a:p>
          <a:p>
            <a:r>
              <a:rPr lang="en-GB" dirty="0">
                <a:solidFill>
                  <a:schemeClr val="accent3">
                    <a:lumMod val="75000"/>
                  </a:schemeClr>
                </a:solidFill>
              </a:rPr>
              <a:t>Students could be asked about what sustainable aspects of a city help to tackle the increase in diabetes cases worldwide e.g., easy access to cycling, walking and less car dependant infrastructure. </a:t>
            </a:r>
          </a:p>
          <a:p>
            <a:endParaRPr lang="en-GB" dirty="0">
              <a:solidFill>
                <a:schemeClr val="accent3">
                  <a:lumMod val="75000"/>
                </a:schemeClr>
              </a:solidFill>
            </a:endParaRPr>
          </a:p>
          <a:p>
            <a:r>
              <a:rPr lang="en-GB" dirty="0">
                <a:solidFill>
                  <a:schemeClr val="accent3">
                    <a:lumMod val="75000"/>
                  </a:schemeClr>
                </a:solidFill>
              </a:rPr>
              <a:t>This could segway into the role of AMPK in exercise and its use in diabetes management. ‘</a:t>
            </a:r>
          </a:p>
        </p:txBody>
      </p:sp>
      <p:sp>
        <p:nvSpPr>
          <p:cNvPr id="11" name="Text Placeholder 2">
            <a:extLst>
              <a:ext uri="{FF2B5EF4-FFF2-40B4-BE49-F238E27FC236}">
                <a16:creationId xmlns:a16="http://schemas.microsoft.com/office/drawing/2014/main" id="{B81EFD23-11F6-9A3B-5D87-5B37E30C78FE}"/>
              </a:ext>
            </a:extLst>
          </p:cNvPr>
          <p:cNvSpPr txBox="1">
            <a:spLocks/>
          </p:cNvSpPr>
          <p:nvPr/>
        </p:nvSpPr>
        <p:spPr>
          <a:xfrm>
            <a:off x="6081713" y="865758"/>
            <a:ext cx="5157787" cy="44259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dirty="0">
                <a:solidFill>
                  <a:schemeClr val="accent6"/>
                </a:solidFill>
              </a:rPr>
              <a:t>Implementation in BIOS5200</a:t>
            </a:r>
          </a:p>
        </p:txBody>
      </p:sp>
      <p:pic>
        <p:nvPicPr>
          <p:cNvPr id="6" name="Picture 4" descr="Sustainable Development Goal 9: Industry, Innovation and Infrastructure">
            <a:extLst>
              <a:ext uri="{FF2B5EF4-FFF2-40B4-BE49-F238E27FC236}">
                <a16:creationId xmlns:a16="http://schemas.microsoft.com/office/drawing/2014/main" id="{BCC10E9B-907F-561B-E249-AB51CDED4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0267" y="5645114"/>
            <a:ext cx="1062843" cy="106284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ities - United Nations Sustainable Development Action 2015">
            <a:extLst>
              <a:ext uri="{FF2B5EF4-FFF2-40B4-BE49-F238E27FC236}">
                <a16:creationId xmlns:a16="http://schemas.microsoft.com/office/drawing/2014/main" id="{31F2EA3F-1F65-C022-751B-99D2BFE56F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3176" y="5645115"/>
            <a:ext cx="1062842" cy="106284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Baharash Architecture Wins Dubai Sustainable City Project">
            <a:extLst>
              <a:ext uri="{FF2B5EF4-FFF2-40B4-BE49-F238E27FC236}">
                <a16:creationId xmlns:a16="http://schemas.microsoft.com/office/drawing/2014/main" id="{413BED97-0B2A-CBCE-25A9-38FC609A1F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3485" y="24765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DB572FB-6873-95D4-DD52-D85EE7719A08}"/>
              </a:ext>
            </a:extLst>
          </p:cNvPr>
          <p:cNvSpPr txBox="1"/>
          <p:nvPr/>
        </p:nvSpPr>
        <p:spPr>
          <a:xfrm>
            <a:off x="10203485" y="4610928"/>
            <a:ext cx="1905000" cy="938719"/>
          </a:xfrm>
          <a:prstGeom prst="rect">
            <a:avLst/>
          </a:prstGeom>
          <a:noFill/>
        </p:spPr>
        <p:txBody>
          <a:bodyPr wrap="square" rtlCol="0">
            <a:spAutoFit/>
          </a:bodyPr>
          <a:lstStyle/>
          <a:p>
            <a:r>
              <a:rPr lang="en-GB" sz="11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Diabetes and climate change – PubMed (nih.gov)</a:t>
            </a:r>
            <a:endParaRPr lang="en-GB" sz="11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7"/>
            </a:endParaRPr>
          </a:p>
          <a:p>
            <a:r>
              <a:rPr lang="en-GB" sz="11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7"/>
              </a:rPr>
              <a:t>The essential role of exercise in the management of type 2 diabetes – PubMed (nih.gov)</a:t>
            </a:r>
            <a:endParaRPr lang="en-GB" sz="1100" dirty="0"/>
          </a:p>
        </p:txBody>
      </p:sp>
      <p:sp>
        <p:nvSpPr>
          <p:cNvPr id="9" name="TextBox 8">
            <a:extLst>
              <a:ext uri="{FF2B5EF4-FFF2-40B4-BE49-F238E27FC236}">
                <a16:creationId xmlns:a16="http://schemas.microsoft.com/office/drawing/2014/main" id="{5D3AAE38-3796-0912-54E7-80624EB4A7D6}"/>
              </a:ext>
            </a:extLst>
          </p:cNvPr>
          <p:cNvSpPr txBox="1"/>
          <p:nvPr/>
        </p:nvSpPr>
        <p:spPr>
          <a:xfrm>
            <a:off x="10132392" y="1212339"/>
            <a:ext cx="2047185" cy="1015663"/>
          </a:xfrm>
          <a:prstGeom prst="rect">
            <a:avLst/>
          </a:prstGeom>
          <a:noFill/>
        </p:spPr>
        <p:txBody>
          <a:bodyPr wrap="square" rtlCol="0">
            <a:spAutoFit/>
          </a:bodyPr>
          <a:lstStyle/>
          <a:p>
            <a:r>
              <a:rPr lang="en-GB" sz="16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8"/>
              </a:rPr>
              <a:t>Cities Changing Diabetes</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 </a:t>
            </a:r>
            <a:r>
              <a:rPr lang="en-GB" sz="1400" kern="100" dirty="0">
                <a:effectLst/>
                <a:ea typeface="Calibri" panose="020F0502020204030204" pitchFamily="34" charset="0"/>
                <a:cs typeface="Times New Roman" panose="02020603050405020304" pitchFamily="18" charset="0"/>
              </a:rPr>
              <a:t>interesting websites for students to look at </a:t>
            </a:r>
            <a:endParaRPr lang="en-GB" sz="16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7882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624E-1256-4074-A302-8EFDA23D77BF}"/>
              </a:ext>
            </a:extLst>
          </p:cNvPr>
          <p:cNvSpPr>
            <a:spLocks noGrp="1"/>
          </p:cNvSpPr>
          <p:nvPr>
            <p:ph type="title"/>
          </p:nvPr>
        </p:nvSpPr>
        <p:spPr>
          <a:xfrm>
            <a:off x="697124" y="467374"/>
            <a:ext cx="9943163" cy="823912"/>
          </a:xfrm>
        </p:spPr>
        <p:txBody>
          <a:bodyPr rtlCol="0">
            <a:noAutofit/>
          </a:bodyPr>
          <a:lstStyle/>
          <a:p>
            <a:pPr rtl="0"/>
            <a:r>
              <a:rPr lang="en-GB" sz="3200" dirty="0">
                <a:solidFill>
                  <a:schemeClr val="accent4">
                    <a:lumMod val="75000"/>
                  </a:schemeClr>
                </a:solidFill>
              </a:rPr>
              <a:t>The role of sustainable city design in vitamin D deficiency </a:t>
            </a:r>
          </a:p>
        </p:txBody>
      </p:sp>
      <p:sp>
        <p:nvSpPr>
          <p:cNvPr id="3" name="Text Placeholder 2">
            <a:extLst>
              <a:ext uri="{FF2B5EF4-FFF2-40B4-BE49-F238E27FC236}">
                <a16:creationId xmlns:a16="http://schemas.microsoft.com/office/drawing/2014/main" id="{33E8A40A-0195-4B3A-81F2-8B76B68F974F}"/>
              </a:ext>
            </a:extLst>
          </p:cNvPr>
          <p:cNvSpPr>
            <a:spLocks noGrp="1"/>
          </p:cNvSpPr>
          <p:nvPr>
            <p:ph type="body" idx="1"/>
          </p:nvPr>
        </p:nvSpPr>
        <p:spPr>
          <a:xfrm>
            <a:off x="697124" y="1568810"/>
            <a:ext cx="5157787" cy="442595"/>
          </a:xfrm>
        </p:spPr>
        <p:txBody>
          <a:bodyPr rtlCol="0">
            <a:normAutofit/>
          </a:bodyPr>
          <a:lstStyle/>
          <a:p>
            <a:pPr rtl="0"/>
            <a:r>
              <a:rPr lang="en-GB" sz="2000" dirty="0">
                <a:solidFill>
                  <a:schemeClr val="accent6"/>
                </a:solidFill>
              </a:rPr>
              <a:t>Sustainable city design and Vitamin D</a:t>
            </a:r>
          </a:p>
        </p:txBody>
      </p:sp>
      <p:sp>
        <p:nvSpPr>
          <p:cNvPr id="4" name="Content Placeholder 3">
            <a:extLst>
              <a:ext uri="{FF2B5EF4-FFF2-40B4-BE49-F238E27FC236}">
                <a16:creationId xmlns:a16="http://schemas.microsoft.com/office/drawing/2014/main" id="{A84DACD0-2773-4975-A2FE-3BD5764E1F61}"/>
              </a:ext>
            </a:extLst>
          </p:cNvPr>
          <p:cNvSpPr>
            <a:spLocks noGrp="1"/>
          </p:cNvSpPr>
          <p:nvPr>
            <p:ph sz="half" idx="2"/>
          </p:nvPr>
        </p:nvSpPr>
        <p:spPr>
          <a:xfrm>
            <a:off x="697124" y="2203740"/>
            <a:ext cx="5157787" cy="2690899"/>
          </a:xfrm>
        </p:spPr>
        <p:txBody>
          <a:bodyPr rtlCol="0">
            <a:normAutofit/>
          </a:bodyPr>
          <a:lstStyle/>
          <a:p>
            <a:pPr marL="0" indent="0" rtl="0">
              <a:buNone/>
            </a:pPr>
            <a:r>
              <a:rPr lang="en-GB" sz="1800" dirty="0">
                <a:solidFill>
                  <a:schemeClr val="accent3">
                    <a:lumMod val="75000"/>
                  </a:schemeClr>
                </a:solidFill>
              </a:rPr>
              <a:t>A study has shown that veterans that lived in large metropolitan areas, cities typically walkable and less dependent on cars, had the least cases of vitamin D deficiency. </a:t>
            </a:r>
          </a:p>
          <a:p>
            <a:pPr marL="0" indent="0" rtl="0">
              <a:buNone/>
            </a:pPr>
            <a:r>
              <a:rPr lang="en-GB" sz="1800" dirty="0">
                <a:solidFill>
                  <a:schemeClr val="accent3">
                    <a:lumMod val="75000"/>
                  </a:schemeClr>
                </a:solidFill>
              </a:rPr>
              <a:t>One reason for this could be that people are more encouraged to go outside which would allow for more UV rays to start the process of vitamin D production in the skin.  </a:t>
            </a:r>
          </a:p>
          <a:p>
            <a:pPr marL="0" indent="0" rtl="0">
              <a:buNone/>
            </a:pPr>
            <a:endParaRPr lang="en-GB" sz="1800" dirty="0">
              <a:solidFill>
                <a:schemeClr val="accent3">
                  <a:lumMod val="75000"/>
                </a:schemeClr>
              </a:solidFill>
            </a:endParaRPr>
          </a:p>
        </p:txBody>
      </p:sp>
      <p:sp>
        <p:nvSpPr>
          <p:cNvPr id="7" name="TextBox 6">
            <a:extLst>
              <a:ext uri="{FF2B5EF4-FFF2-40B4-BE49-F238E27FC236}">
                <a16:creationId xmlns:a16="http://schemas.microsoft.com/office/drawing/2014/main" id="{1FDC3F2B-9CE8-D92A-DB57-C76F188F81E5}"/>
              </a:ext>
            </a:extLst>
          </p:cNvPr>
          <p:cNvSpPr txBox="1"/>
          <p:nvPr/>
        </p:nvSpPr>
        <p:spPr>
          <a:xfrm>
            <a:off x="6337088" y="1846333"/>
            <a:ext cx="5157785" cy="2308324"/>
          </a:xfrm>
          <a:prstGeom prst="rect">
            <a:avLst/>
          </a:prstGeom>
          <a:noFill/>
        </p:spPr>
        <p:txBody>
          <a:bodyPr wrap="square" rtlCol="0">
            <a:spAutoFit/>
          </a:bodyPr>
          <a:lstStyle/>
          <a:p>
            <a:r>
              <a:rPr lang="en-GB" dirty="0">
                <a:solidFill>
                  <a:schemeClr val="accent3">
                    <a:lumMod val="75000"/>
                  </a:schemeClr>
                </a:solidFill>
              </a:rPr>
              <a:t>This would be an interesting discussion point for students when discussing the sources of vitamin D and the causes of diseases like rickets.</a:t>
            </a:r>
          </a:p>
          <a:p>
            <a:endParaRPr lang="en-GB" dirty="0">
              <a:solidFill>
                <a:schemeClr val="accent3">
                  <a:lumMod val="75000"/>
                </a:schemeClr>
              </a:solidFill>
            </a:endParaRPr>
          </a:p>
          <a:p>
            <a:r>
              <a:rPr lang="en-GB" dirty="0">
                <a:solidFill>
                  <a:schemeClr val="accent3">
                    <a:lumMod val="75000"/>
                  </a:schemeClr>
                </a:solidFill>
              </a:rPr>
              <a:t> This could encourage systems thinking when looking at sustainable cities and how they can benefit our health. </a:t>
            </a:r>
          </a:p>
        </p:txBody>
      </p:sp>
      <p:sp>
        <p:nvSpPr>
          <p:cNvPr id="11" name="Text Placeholder 2">
            <a:extLst>
              <a:ext uri="{FF2B5EF4-FFF2-40B4-BE49-F238E27FC236}">
                <a16:creationId xmlns:a16="http://schemas.microsoft.com/office/drawing/2014/main" id="{B81EFD23-11F6-9A3B-5D87-5B37E30C78FE}"/>
              </a:ext>
            </a:extLst>
          </p:cNvPr>
          <p:cNvSpPr txBox="1">
            <a:spLocks/>
          </p:cNvSpPr>
          <p:nvPr/>
        </p:nvSpPr>
        <p:spPr>
          <a:xfrm>
            <a:off x="6337088" y="1347512"/>
            <a:ext cx="5157787" cy="44259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dirty="0">
                <a:solidFill>
                  <a:schemeClr val="accent6"/>
                </a:solidFill>
              </a:rPr>
              <a:t>Implementation in BIOS5200</a:t>
            </a:r>
          </a:p>
        </p:txBody>
      </p:sp>
      <p:pic>
        <p:nvPicPr>
          <p:cNvPr id="6" name="Picture 4" descr="Sustainable Development Goal 9: Industry, Innovation and Infrastructure">
            <a:extLst>
              <a:ext uri="{FF2B5EF4-FFF2-40B4-BE49-F238E27FC236}">
                <a16:creationId xmlns:a16="http://schemas.microsoft.com/office/drawing/2014/main" id="{BCC10E9B-907F-561B-E249-AB51CDED4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797" y="5086975"/>
            <a:ext cx="1062843" cy="106284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ities - United Nations Sustainable Development Action 2015">
            <a:extLst>
              <a:ext uri="{FF2B5EF4-FFF2-40B4-BE49-F238E27FC236}">
                <a16:creationId xmlns:a16="http://schemas.microsoft.com/office/drawing/2014/main" id="{31F2EA3F-1F65-C022-751B-99D2BFE56F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3967" y="5086975"/>
            <a:ext cx="1062842" cy="106284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Vitamin D deficiency | FHC">
            <a:extLst>
              <a:ext uri="{FF2B5EF4-FFF2-40B4-BE49-F238E27FC236}">
                <a16:creationId xmlns:a16="http://schemas.microsoft.com/office/drawing/2014/main" id="{E00686FC-E220-F682-A9F0-CF01DAB324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3018" y="4154657"/>
            <a:ext cx="4055015" cy="2703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928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171700"/>
            <a:ext cx="5559552" cy="2514600"/>
          </a:xfrm>
        </p:spPr>
        <p:txBody>
          <a:bodyPr rtlCol="0">
            <a:normAutofit fontScale="90000"/>
          </a:bodyPr>
          <a:lstStyle/>
          <a:p>
            <a:pPr rtl="0"/>
            <a:r>
              <a:rPr lang="en-GB" dirty="0">
                <a:solidFill>
                  <a:srgbClr val="FFFFFF"/>
                </a:solidFill>
              </a:rPr>
              <a:t>BIOS5210: Metabolism and Metabolic Regulation</a:t>
            </a:r>
            <a:endParaRPr lang="en-GB"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a:xfrm>
            <a:off x="3316224" y="5077295"/>
            <a:ext cx="5559552" cy="1536192"/>
          </a:xfrm>
        </p:spPr>
        <p:txBody>
          <a:bodyPr rtlCol="0"/>
          <a:lstStyle/>
          <a:p>
            <a:pPr rtl="0"/>
            <a:r>
              <a:rPr lang="en-GB" dirty="0">
                <a:solidFill>
                  <a:srgbClr val="FFFFFF"/>
                </a:solidFill>
              </a:rPr>
              <a:t>Dami Kuye </a:t>
            </a:r>
          </a:p>
          <a:p>
            <a:pPr rtl="0"/>
            <a:endParaRPr lang="en-GB" dirty="0"/>
          </a:p>
        </p:txBody>
      </p:sp>
    </p:spTree>
    <p:extLst>
      <p:ext uri="{BB962C8B-B14F-4D97-AF65-F5344CB8AC3E}">
        <p14:creationId xmlns:p14="http://schemas.microsoft.com/office/powerpoint/2010/main" val="691303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624E-1256-4074-A302-8EFDA23D77BF}"/>
              </a:ext>
            </a:extLst>
          </p:cNvPr>
          <p:cNvSpPr>
            <a:spLocks noGrp="1"/>
          </p:cNvSpPr>
          <p:nvPr>
            <p:ph type="title"/>
          </p:nvPr>
        </p:nvSpPr>
        <p:spPr>
          <a:xfrm>
            <a:off x="405526" y="228123"/>
            <a:ext cx="7210120" cy="823912"/>
          </a:xfrm>
        </p:spPr>
        <p:txBody>
          <a:bodyPr rtlCol="0">
            <a:noAutofit/>
          </a:bodyPr>
          <a:lstStyle/>
          <a:p>
            <a:pPr rtl="0"/>
            <a:r>
              <a:rPr lang="en-GB" sz="3200" dirty="0">
                <a:solidFill>
                  <a:schemeClr val="accent4">
                    <a:lumMod val="75000"/>
                  </a:schemeClr>
                </a:solidFill>
              </a:rPr>
              <a:t>Sustainability in Nitrogen Metabolism </a:t>
            </a:r>
          </a:p>
        </p:txBody>
      </p:sp>
      <p:sp>
        <p:nvSpPr>
          <p:cNvPr id="3" name="Text Placeholder 2">
            <a:extLst>
              <a:ext uri="{FF2B5EF4-FFF2-40B4-BE49-F238E27FC236}">
                <a16:creationId xmlns:a16="http://schemas.microsoft.com/office/drawing/2014/main" id="{33E8A40A-0195-4B3A-81F2-8B76B68F974F}"/>
              </a:ext>
            </a:extLst>
          </p:cNvPr>
          <p:cNvSpPr>
            <a:spLocks noGrp="1"/>
          </p:cNvSpPr>
          <p:nvPr>
            <p:ph type="body" idx="1"/>
          </p:nvPr>
        </p:nvSpPr>
        <p:spPr>
          <a:xfrm>
            <a:off x="914400" y="1126485"/>
            <a:ext cx="5157787" cy="442595"/>
          </a:xfrm>
        </p:spPr>
        <p:txBody>
          <a:bodyPr rtlCol="0"/>
          <a:lstStyle/>
          <a:p>
            <a:pPr rtl="0"/>
            <a:r>
              <a:rPr lang="en-GB" dirty="0">
                <a:solidFill>
                  <a:schemeClr val="accent6"/>
                </a:solidFill>
              </a:rPr>
              <a:t>Nitrogen fixation </a:t>
            </a:r>
          </a:p>
        </p:txBody>
      </p:sp>
      <p:sp>
        <p:nvSpPr>
          <p:cNvPr id="4" name="Content Placeholder 3">
            <a:extLst>
              <a:ext uri="{FF2B5EF4-FFF2-40B4-BE49-F238E27FC236}">
                <a16:creationId xmlns:a16="http://schemas.microsoft.com/office/drawing/2014/main" id="{A84DACD0-2773-4975-A2FE-3BD5764E1F61}"/>
              </a:ext>
            </a:extLst>
          </p:cNvPr>
          <p:cNvSpPr>
            <a:spLocks noGrp="1"/>
          </p:cNvSpPr>
          <p:nvPr>
            <p:ph sz="half" idx="2"/>
          </p:nvPr>
        </p:nvSpPr>
        <p:spPr>
          <a:xfrm>
            <a:off x="914398" y="1667588"/>
            <a:ext cx="5157787" cy="1898810"/>
          </a:xfrm>
        </p:spPr>
        <p:txBody>
          <a:bodyPr rtlCol="0">
            <a:normAutofit fontScale="85000" lnSpcReduction="20000"/>
          </a:bodyPr>
          <a:lstStyle/>
          <a:p>
            <a:pPr marL="0" indent="0" rtl="0">
              <a:buNone/>
            </a:pPr>
            <a:r>
              <a:rPr lang="en-GB" dirty="0">
                <a:solidFill>
                  <a:schemeClr val="accent3">
                    <a:lumMod val="75000"/>
                  </a:schemeClr>
                </a:solidFill>
              </a:rPr>
              <a:t>Where nitrogen atoms are cycled through living and non-living systems </a:t>
            </a:r>
          </a:p>
          <a:p>
            <a:pPr marL="0" indent="0" rtl="0">
              <a:buNone/>
            </a:pPr>
            <a:r>
              <a:rPr lang="en-GB" b="1" dirty="0">
                <a:solidFill>
                  <a:schemeClr val="accent3">
                    <a:lumMod val="75000"/>
                  </a:schemeClr>
                </a:solidFill>
              </a:rPr>
              <a:t>Denitrification</a:t>
            </a:r>
          </a:p>
          <a:p>
            <a:pPr marL="0" indent="0" rtl="0">
              <a:buNone/>
            </a:pPr>
            <a:r>
              <a:rPr lang="en-GB" dirty="0">
                <a:solidFill>
                  <a:schemeClr val="accent3">
                    <a:lumMod val="75000"/>
                  </a:schemeClr>
                </a:solidFill>
              </a:rPr>
              <a:t> The process where nitrate (NO3) is converted to dinitrogen (N2). Nitrous oxide (N2O) produced as an intermediate.  </a:t>
            </a:r>
          </a:p>
        </p:txBody>
      </p:sp>
      <p:sp>
        <p:nvSpPr>
          <p:cNvPr id="6" name="Content Placeholder 5">
            <a:extLst>
              <a:ext uri="{FF2B5EF4-FFF2-40B4-BE49-F238E27FC236}">
                <a16:creationId xmlns:a16="http://schemas.microsoft.com/office/drawing/2014/main" id="{3905CD03-9B40-4AA4-B6AB-5B38436AB901}"/>
              </a:ext>
            </a:extLst>
          </p:cNvPr>
          <p:cNvSpPr>
            <a:spLocks noGrp="1"/>
          </p:cNvSpPr>
          <p:nvPr>
            <p:ph sz="quarter" idx="4"/>
          </p:nvPr>
        </p:nvSpPr>
        <p:spPr>
          <a:xfrm>
            <a:off x="914398" y="3664906"/>
            <a:ext cx="5157787" cy="2539951"/>
          </a:xfrm>
        </p:spPr>
        <p:txBody>
          <a:bodyPr rtlCol="0">
            <a:normAutofit fontScale="85000" lnSpcReduction="20000"/>
          </a:bodyPr>
          <a:lstStyle/>
          <a:p>
            <a:pPr marL="0" indent="0" rtl="0">
              <a:buNone/>
            </a:pPr>
            <a:r>
              <a:rPr lang="en-GB" sz="2400" b="1" dirty="0">
                <a:solidFill>
                  <a:schemeClr val="accent3">
                    <a:lumMod val="75000"/>
                  </a:schemeClr>
                </a:solidFill>
              </a:rPr>
              <a:t>Nitrous oxide </a:t>
            </a:r>
          </a:p>
          <a:p>
            <a:pPr marL="0" indent="0" rtl="0">
              <a:buNone/>
            </a:pPr>
            <a:r>
              <a:rPr lang="en-GB" dirty="0">
                <a:solidFill>
                  <a:schemeClr val="accent3">
                    <a:lumMod val="75000"/>
                  </a:schemeClr>
                </a:solidFill>
              </a:rPr>
              <a:t>A</a:t>
            </a:r>
            <a:r>
              <a:rPr lang="en-GB" sz="2400" dirty="0">
                <a:solidFill>
                  <a:schemeClr val="accent3">
                    <a:lumMod val="75000"/>
                  </a:schemeClr>
                </a:solidFill>
              </a:rPr>
              <a:t> greenhouse gas 300 times more potent than CO2 that lasts up to 114 years in the atmosphere. </a:t>
            </a:r>
          </a:p>
          <a:p>
            <a:pPr marL="0" indent="0" rtl="0">
              <a:buNone/>
            </a:pPr>
            <a:r>
              <a:rPr lang="en-GB" sz="2400" dirty="0">
                <a:solidFill>
                  <a:schemeClr val="accent3">
                    <a:lumMod val="75000"/>
                  </a:schemeClr>
                </a:solidFill>
              </a:rPr>
              <a:t>75% of N2O emissions are caused by the agricultural industry and the use of ni</a:t>
            </a:r>
            <a:r>
              <a:rPr lang="en-GB" dirty="0">
                <a:solidFill>
                  <a:schemeClr val="accent3">
                    <a:lumMod val="75000"/>
                  </a:schemeClr>
                </a:solidFill>
              </a:rPr>
              <a:t>trogen fertilizers in soil where denitrifying bacteria produce N2O under anaerobic conditions. </a:t>
            </a:r>
            <a:endParaRPr lang="en-GB" sz="2400" dirty="0">
              <a:solidFill>
                <a:schemeClr val="accent3">
                  <a:lumMod val="75000"/>
                </a:schemeClr>
              </a:solidFill>
            </a:endParaRPr>
          </a:p>
        </p:txBody>
      </p:sp>
      <p:sp>
        <p:nvSpPr>
          <p:cNvPr id="20" name="Slide Number Placeholder 19">
            <a:extLst>
              <a:ext uri="{FF2B5EF4-FFF2-40B4-BE49-F238E27FC236}">
                <a16:creationId xmlns:a16="http://schemas.microsoft.com/office/drawing/2014/main" id="{013C53F7-A9FD-4503-9396-7A3FE9D0C699}"/>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GB"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FDC3F2B-9CE8-D92A-DB57-C76F188F81E5}"/>
              </a:ext>
            </a:extLst>
          </p:cNvPr>
          <p:cNvSpPr txBox="1"/>
          <p:nvPr/>
        </p:nvSpPr>
        <p:spPr>
          <a:xfrm>
            <a:off x="6634480" y="967799"/>
            <a:ext cx="4643120" cy="3139321"/>
          </a:xfrm>
          <a:prstGeom prst="rect">
            <a:avLst/>
          </a:prstGeom>
          <a:noFill/>
        </p:spPr>
        <p:txBody>
          <a:bodyPr wrap="square" rtlCol="0">
            <a:spAutoFit/>
          </a:bodyPr>
          <a:lstStyle/>
          <a:p>
            <a:r>
              <a:rPr lang="en-GB" dirty="0">
                <a:solidFill>
                  <a:schemeClr val="accent3">
                    <a:lumMod val="75000"/>
                  </a:schemeClr>
                </a:solidFill>
              </a:rPr>
              <a:t>This can be incorporated seamlessly into the BIOS5210 curriculum as microbes play a big part in climate change and the production of greenhouse gasses through their metabolism. </a:t>
            </a:r>
          </a:p>
          <a:p>
            <a:endParaRPr lang="en-GB" dirty="0">
              <a:solidFill>
                <a:schemeClr val="accent3">
                  <a:lumMod val="75000"/>
                </a:schemeClr>
              </a:solidFill>
            </a:endParaRPr>
          </a:p>
          <a:p>
            <a:r>
              <a:rPr lang="en-GB" dirty="0">
                <a:solidFill>
                  <a:schemeClr val="accent3">
                    <a:lumMod val="75000"/>
                  </a:schemeClr>
                </a:solidFill>
              </a:rPr>
              <a:t>Can be mentioned when talking about the denitrification process of the nitrogen cycle.  Solutions like using less nitrogen fertilizers and using nitrification inhibitors can be mentioned. </a:t>
            </a:r>
          </a:p>
        </p:txBody>
      </p:sp>
      <p:pic>
        <p:nvPicPr>
          <p:cNvPr id="8" name="Picture 7">
            <a:extLst>
              <a:ext uri="{FF2B5EF4-FFF2-40B4-BE49-F238E27FC236}">
                <a16:creationId xmlns:a16="http://schemas.microsoft.com/office/drawing/2014/main" id="{50556264-7440-C94B-229B-7CACA18A106D}"/>
              </a:ext>
            </a:extLst>
          </p:cNvPr>
          <p:cNvPicPr>
            <a:picLocks noChangeAspect="1"/>
          </p:cNvPicPr>
          <p:nvPr/>
        </p:nvPicPr>
        <p:blipFill>
          <a:blip r:embed="rId3"/>
          <a:stretch>
            <a:fillRect/>
          </a:stretch>
        </p:blipFill>
        <p:spPr>
          <a:xfrm>
            <a:off x="6403479" y="4195766"/>
            <a:ext cx="4874121" cy="2121758"/>
          </a:xfrm>
          <a:prstGeom prst="rect">
            <a:avLst/>
          </a:prstGeom>
        </p:spPr>
      </p:pic>
      <p:sp>
        <p:nvSpPr>
          <p:cNvPr id="9" name="Rectangle 8">
            <a:extLst>
              <a:ext uri="{FF2B5EF4-FFF2-40B4-BE49-F238E27FC236}">
                <a16:creationId xmlns:a16="http://schemas.microsoft.com/office/drawing/2014/main" id="{C164DC52-5EC2-011A-AC57-0FA7989F3DB0}"/>
              </a:ext>
            </a:extLst>
          </p:cNvPr>
          <p:cNvSpPr/>
          <p:nvPr/>
        </p:nvSpPr>
        <p:spPr>
          <a:xfrm>
            <a:off x="10264140" y="4320540"/>
            <a:ext cx="1013460" cy="531975"/>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Sustainable Development Goal 9: Industry, Innovation and Infrastructure">
            <a:extLst>
              <a:ext uri="{FF2B5EF4-FFF2-40B4-BE49-F238E27FC236}">
                <a16:creationId xmlns:a16="http://schemas.microsoft.com/office/drawing/2014/main" id="{8BB3125D-8CA5-3022-C9AD-70293A0ECA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3479" y="5567034"/>
            <a:ext cx="1062843" cy="1062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910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624E-1256-4074-A302-8EFDA23D77BF}"/>
              </a:ext>
            </a:extLst>
          </p:cNvPr>
          <p:cNvSpPr>
            <a:spLocks noGrp="1"/>
          </p:cNvSpPr>
          <p:nvPr>
            <p:ph type="title"/>
          </p:nvPr>
        </p:nvSpPr>
        <p:spPr>
          <a:xfrm>
            <a:off x="697124" y="467374"/>
            <a:ext cx="9943163" cy="823912"/>
          </a:xfrm>
        </p:spPr>
        <p:txBody>
          <a:bodyPr rtlCol="0">
            <a:noAutofit/>
          </a:bodyPr>
          <a:lstStyle/>
          <a:p>
            <a:pPr rtl="0"/>
            <a:r>
              <a:rPr lang="en-GB" sz="3200" dirty="0">
                <a:solidFill>
                  <a:schemeClr val="accent4">
                    <a:lumMod val="75000"/>
                  </a:schemeClr>
                </a:solidFill>
              </a:rPr>
              <a:t>Biocatalysts as sustainable alternative to other industrialised processes of producing organic materials </a:t>
            </a:r>
          </a:p>
        </p:txBody>
      </p:sp>
      <p:sp>
        <p:nvSpPr>
          <p:cNvPr id="3" name="Text Placeholder 2">
            <a:extLst>
              <a:ext uri="{FF2B5EF4-FFF2-40B4-BE49-F238E27FC236}">
                <a16:creationId xmlns:a16="http://schemas.microsoft.com/office/drawing/2014/main" id="{33E8A40A-0195-4B3A-81F2-8B76B68F974F}"/>
              </a:ext>
            </a:extLst>
          </p:cNvPr>
          <p:cNvSpPr>
            <a:spLocks noGrp="1"/>
          </p:cNvSpPr>
          <p:nvPr>
            <p:ph type="body" idx="1"/>
          </p:nvPr>
        </p:nvSpPr>
        <p:spPr>
          <a:xfrm>
            <a:off x="697124" y="1424079"/>
            <a:ext cx="5157787" cy="442595"/>
          </a:xfrm>
        </p:spPr>
        <p:txBody>
          <a:bodyPr rtlCol="0">
            <a:normAutofit/>
          </a:bodyPr>
          <a:lstStyle/>
          <a:p>
            <a:pPr rtl="0"/>
            <a:r>
              <a:rPr lang="en-GB" sz="2000" dirty="0">
                <a:solidFill>
                  <a:schemeClr val="accent6"/>
                </a:solidFill>
              </a:rPr>
              <a:t>Biocatalysts and sustainability </a:t>
            </a:r>
          </a:p>
        </p:txBody>
      </p:sp>
      <p:sp>
        <p:nvSpPr>
          <p:cNvPr id="4" name="Content Placeholder 3">
            <a:extLst>
              <a:ext uri="{FF2B5EF4-FFF2-40B4-BE49-F238E27FC236}">
                <a16:creationId xmlns:a16="http://schemas.microsoft.com/office/drawing/2014/main" id="{A84DACD0-2773-4975-A2FE-3BD5764E1F61}"/>
              </a:ext>
            </a:extLst>
          </p:cNvPr>
          <p:cNvSpPr>
            <a:spLocks noGrp="1"/>
          </p:cNvSpPr>
          <p:nvPr>
            <p:ph sz="half" idx="2"/>
          </p:nvPr>
        </p:nvSpPr>
        <p:spPr>
          <a:xfrm>
            <a:off x="697124" y="1999467"/>
            <a:ext cx="5157787" cy="3361892"/>
          </a:xfrm>
        </p:spPr>
        <p:txBody>
          <a:bodyPr rtlCol="0">
            <a:normAutofit/>
          </a:bodyPr>
          <a:lstStyle/>
          <a:p>
            <a:pPr marL="0" indent="0" rtl="0">
              <a:buNone/>
            </a:pPr>
            <a:r>
              <a:rPr lang="en-GB" sz="1800" dirty="0">
                <a:solidFill>
                  <a:schemeClr val="accent3">
                    <a:lumMod val="75000"/>
                  </a:schemeClr>
                </a:solidFill>
              </a:rPr>
              <a:t>Biocatalysts use a circular </a:t>
            </a:r>
            <a:r>
              <a:rPr lang="en-GB" sz="1800">
                <a:solidFill>
                  <a:schemeClr val="accent3">
                    <a:lumMod val="75000"/>
                  </a:schemeClr>
                </a:solidFill>
              </a:rPr>
              <a:t>economy as </a:t>
            </a:r>
            <a:r>
              <a:rPr lang="en-GB" sz="1800" dirty="0">
                <a:solidFill>
                  <a:schemeClr val="accent3">
                    <a:lumMod val="75000"/>
                  </a:schemeClr>
                </a:solidFill>
              </a:rPr>
              <a:t>they can utilise organic waste products to produce desired products.</a:t>
            </a:r>
          </a:p>
          <a:p>
            <a:pPr marL="0" indent="0" rtl="0">
              <a:buNone/>
            </a:pPr>
            <a:r>
              <a:rPr lang="en-GB" sz="1800" dirty="0">
                <a:solidFill>
                  <a:schemeClr val="accent3">
                    <a:lumMod val="75000"/>
                  </a:schemeClr>
                </a:solidFill>
              </a:rPr>
              <a:t>We can use agricultural waste products, food waste and products from landfills to extract triglycerides and lignocellulosic biomass.</a:t>
            </a:r>
          </a:p>
          <a:p>
            <a:pPr marL="0" indent="0" rtl="0">
              <a:buNone/>
            </a:pPr>
            <a:r>
              <a:rPr lang="en-GB" sz="1800" dirty="0">
                <a:solidFill>
                  <a:schemeClr val="accent3">
                    <a:lumMod val="75000"/>
                  </a:schemeClr>
                </a:solidFill>
              </a:rPr>
              <a:t> ‘Food wastes contain a high content of lignocellulose, starch, and triglyceride which can break down into fatty acids and glycerol, sugar, lignocellulose, and GHGs.’ </a:t>
            </a:r>
          </a:p>
        </p:txBody>
      </p:sp>
      <p:sp>
        <p:nvSpPr>
          <p:cNvPr id="7" name="TextBox 6">
            <a:extLst>
              <a:ext uri="{FF2B5EF4-FFF2-40B4-BE49-F238E27FC236}">
                <a16:creationId xmlns:a16="http://schemas.microsoft.com/office/drawing/2014/main" id="{1FDC3F2B-9CE8-D92A-DB57-C76F188F81E5}"/>
              </a:ext>
            </a:extLst>
          </p:cNvPr>
          <p:cNvSpPr txBox="1"/>
          <p:nvPr/>
        </p:nvSpPr>
        <p:spPr>
          <a:xfrm>
            <a:off x="6337088" y="1846333"/>
            <a:ext cx="5157785" cy="4247317"/>
          </a:xfrm>
          <a:prstGeom prst="rect">
            <a:avLst/>
          </a:prstGeom>
          <a:noFill/>
        </p:spPr>
        <p:txBody>
          <a:bodyPr wrap="square" rtlCol="0">
            <a:spAutoFit/>
          </a:bodyPr>
          <a:lstStyle/>
          <a:p>
            <a:r>
              <a:rPr lang="en-GB" dirty="0">
                <a:solidFill>
                  <a:schemeClr val="accent3">
                    <a:lumMod val="75000"/>
                  </a:schemeClr>
                </a:solidFill>
              </a:rPr>
              <a:t>Can be mentioned when talking about biodegradation and the advantages of using biocatalysts.</a:t>
            </a:r>
          </a:p>
          <a:p>
            <a:endParaRPr lang="en-GB" dirty="0">
              <a:solidFill>
                <a:schemeClr val="accent3">
                  <a:lumMod val="75000"/>
                </a:schemeClr>
              </a:solidFill>
            </a:endParaRPr>
          </a:p>
          <a:p>
            <a:r>
              <a:rPr lang="en-GB" dirty="0">
                <a:solidFill>
                  <a:schemeClr val="accent3">
                    <a:lumMod val="75000"/>
                  </a:schemeClr>
                </a:solidFill>
              </a:rPr>
              <a:t>We can ask students why they think biocatalysts would be a sustainable/viable option compared to linear models of production (</a:t>
            </a:r>
            <a:r>
              <a:rPr lang="en-GB" dirty="0" err="1">
                <a:solidFill>
                  <a:schemeClr val="accent3">
                    <a:lumMod val="75000"/>
                  </a:schemeClr>
                </a:solidFill>
              </a:rPr>
              <a:t>vexox</a:t>
            </a:r>
            <a:r>
              <a:rPr lang="en-GB" dirty="0">
                <a:solidFill>
                  <a:schemeClr val="accent3">
                    <a:lumMod val="75000"/>
                  </a:schemeClr>
                </a:solidFill>
              </a:rPr>
              <a:t> or discussion forum post). </a:t>
            </a:r>
          </a:p>
          <a:p>
            <a:endParaRPr lang="en-GB" dirty="0">
              <a:solidFill>
                <a:schemeClr val="accent3">
                  <a:lumMod val="75000"/>
                </a:schemeClr>
              </a:solidFill>
            </a:endParaRPr>
          </a:p>
          <a:p>
            <a:r>
              <a:rPr lang="en-GB" dirty="0">
                <a:solidFill>
                  <a:schemeClr val="accent3">
                    <a:lumMod val="75000"/>
                  </a:schemeClr>
                </a:solidFill>
              </a:rPr>
              <a:t>Can frame it as problem solving e.g.  ‘There’s a problem with food and agricultural waste buildup in landfills that turns into CO2 and CH4 emissions, do you have any ideas on how biocatalysts could be used to help mitigate this process?’ </a:t>
            </a:r>
          </a:p>
        </p:txBody>
      </p:sp>
      <p:sp>
        <p:nvSpPr>
          <p:cNvPr id="11" name="Text Placeholder 2">
            <a:extLst>
              <a:ext uri="{FF2B5EF4-FFF2-40B4-BE49-F238E27FC236}">
                <a16:creationId xmlns:a16="http://schemas.microsoft.com/office/drawing/2014/main" id="{B81EFD23-11F6-9A3B-5D87-5B37E30C78FE}"/>
              </a:ext>
            </a:extLst>
          </p:cNvPr>
          <p:cNvSpPr txBox="1">
            <a:spLocks/>
          </p:cNvSpPr>
          <p:nvPr/>
        </p:nvSpPr>
        <p:spPr>
          <a:xfrm>
            <a:off x="6337088" y="1347512"/>
            <a:ext cx="5157787" cy="44259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dirty="0">
                <a:solidFill>
                  <a:schemeClr val="accent6"/>
                </a:solidFill>
              </a:rPr>
              <a:t>Implementation in BIOS5210</a:t>
            </a:r>
          </a:p>
        </p:txBody>
      </p:sp>
      <p:pic>
        <p:nvPicPr>
          <p:cNvPr id="6" name="Picture 4" descr="Sustainable Development Goal 9: Industry, Innovation and Infrastructure">
            <a:extLst>
              <a:ext uri="{FF2B5EF4-FFF2-40B4-BE49-F238E27FC236}">
                <a16:creationId xmlns:a16="http://schemas.microsoft.com/office/drawing/2014/main" id="{BCC10E9B-907F-561B-E249-AB51CDED4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2567" y="5072021"/>
            <a:ext cx="1062843" cy="1062843"/>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SDG Icons for website Goal 12 Responsible Consumption and Production">
            <a:extLst>
              <a:ext uri="{FF2B5EF4-FFF2-40B4-BE49-F238E27FC236}">
                <a16:creationId xmlns:a16="http://schemas.microsoft.com/office/drawing/2014/main" id="{85875568-8974-99EE-BFCF-E002208169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124" y="5086975"/>
            <a:ext cx="1062844" cy="10628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BF05DBB-FA40-E8F7-4AF8-1478FF42581C}"/>
              </a:ext>
            </a:extLst>
          </p:cNvPr>
          <p:cNvSpPr txBox="1"/>
          <p:nvPr/>
        </p:nvSpPr>
        <p:spPr>
          <a:xfrm>
            <a:off x="7522042" y="5942070"/>
            <a:ext cx="4074998" cy="415498"/>
          </a:xfrm>
          <a:prstGeom prst="rect">
            <a:avLst/>
          </a:prstGeom>
          <a:noFill/>
        </p:spPr>
        <p:txBody>
          <a:bodyPr wrap="square" rtlCol="0">
            <a:spAutoFit/>
          </a:bodyPr>
          <a:lstStyle/>
          <a:p>
            <a:r>
              <a:rPr lang="en-GB" sz="105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Enzymes, In Vivo </a:t>
            </a:r>
            <a:r>
              <a:rPr lang="en-GB" sz="105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Biocatalysis</a:t>
            </a:r>
            <a:r>
              <a:rPr lang="en-GB" sz="105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 and Metabolic Engineering for Enabling a Circular Economy and Sustainability – PubMed (nih.gov)</a:t>
            </a:r>
            <a:endParaRPr lang="en-GB" sz="1050" dirty="0"/>
          </a:p>
        </p:txBody>
      </p:sp>
      <p:pic>
        <p:nvPicPr>
          <p:cNvPr id="11268" name="Picture 4" descr="#Envision2030 Goal 8: Decent Work and Economic Growth | United Nations ...">
            <a:extLst>
              <a:ext uri="{FF2B5EF4-FFF2-40B4-BE49-F238E27FC236}">
                <a16:creationId xmlns:a16="http://schemas.microsoft.com/office/drawing/2014/main" id="{4BA788D9-725A-99E6-7356-CC7576C919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8009" y="5086975"/>
            <a:ext cx="1062844" cy="1062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135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171700"/>
            <a:ext cx="5559552" cy="2514600"/>
          </a:xfrm>
        </p:spPr>
        <p:txBody>
          <a:bodyPr rtlCol="0">
            <a:normAutofit fontScale="90000"/>
          </a:bodyPr>
          <a:lstStyle/>
          <a:p>
            <a:pPr rtl="0"/>
            <a:r>
              <a:rPr lang="en-GB" dirty="0">
                <a:solidFill>
                  <a:srgbClr val="FFFFFF"/>
                </a:solidFill>
              </a:rPr>
              <a:t>BIOS5250: Investigation of Disease </a:t>
            </a:r>
            <a:endParaRPr lang="en-GB"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a:xfrm>
            <a:off x="3316224" y="5077295"/>
            <a:ext cx="5559552" cy="1536192"/>
          </a:xfrm>
        </p:spPr>
        <p:txBody>
          <a:bodyPr rtlCol="0"/>
          <a:lstStyle/>
          <a:p>
            <a:pPr rtl="0"/>
            <a:r>
              <a:rPr lang="en-GB" dirty="0">
                <a:solidFill>
                  <a:srgbClr val="FFFFFF"/>
                </a:solidFill>
              </a:rPr>
              <a:t>Dami Kuye </a:t>
            </a:r>
          </a:p>
          <a:p>
            <a:pPr rtl="0"/>
            <a:endParaRPr lang="en-GB" dirty="0"/>
          </a:p>
        </p:txBody>
      </p:sp>
    </p:spTree>
    <p:extLst>
      <p:ext uri="{BB962C8B-B14F-4D97-AF65-F5344CB8AC3E}">
        <p14:creationId xmlns:p14="http://schemas.microsoft.com/office/powerpoint/2010/main" val="801135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95F508-FD49-2794-41B5-DAF429B22521}"/>
              </a:ext>
            </a:extLst>
          </p:cNvPr>
          <p:cNvSpPr>
            <a:spLocks noGrp="1"/>
          </p:cNvSpPr>
          <p:nvPr>
            <p:ph type="title"/>
          </p:nvPr>
        </p:nvSpPr>
        <p:spPr>
          <a:xfrm>
            <a:off x="306858" y="239946"/>
            <a:ext cx="5120640" cy="1325880"/>
          </a:xfrm>
        </p:spPr>
        <p:txBody>
          <a:bodyPr>
            <a:normAutofit/>
          </a:bodyPr>
          <a:lstStyle/>
          <a:p>
            <a:r>
              <a:rPr lang="en-GB" sz="3600" dirty="0">
                <a:solidFill>
                  <a:schemeClr val="accent4">
                    <a:lumMod val="75000"/>
                  </a:schemeClr>
                </a:solidFill>
              </a:rPr>
              <a:t>How was sustainability added to the curriculum?</a:t>
            </a:r>
          </a:p>
        </p:txBody>
      </p:sp>
      <p:sp>
        <p:nvSpPr>
          <p:cNvPr id="6" name="Footer Placeholder 5">
            <a:extLst>
              <a:ext uri="{FF2B5EF4-FFF2-40B4-BE49-F238E27FC236}">
                <a16:creationId xmlns:a16="http://schemas.microsoft.com/office/drawing/2014/main" id="{F74CE41A-DAD0-082E-4B0D-D978A7E2B572}"/>
              </a:ext>
            </a:extLst>
          </p:cNvPr>
          <p:cNvSpPr>
            <a:spLocks noGrp="1"/>
          </p:cNvSpPr>
          <p:nvPr>
            <p:ph type="ftr" sz="quarter" idx="11"/>
          </p:nvPr>
        </p:nvSpPr>
        <p:spPr/>
        <p:txBody>
          <a:bodyPr/>
          <a:lstStyle/>
          <a:p>
            <a:pPr rtl="0">
              <a:defRPr/>
            </a:pPr>
            <a:r>
              <a:rPr lang="en-GB" noProof="0" dirty="0">
                <a:solidFill>
                  <a:prstClr val="black">
                    <a:tint val="75000"/>
                  </a:prstClr>
                </a:solidFill>
              </a:rPr>
              <a:t>Implementing Sustainability into Biosciences </a:t>
            </a:r>
          </a:p>
        </p:txBody>
      </p:sp>
      <p:sp>
        <p:nvSpPr>
          <p:cNvPr id="7" name="Slide Number Placeholder 6">
            <a:extLst>
              <a:ext uri="{FF2B5EF4-FFF2-40B4-BE49-F238E27FC236}">
                <a16:creationId xmlns:a16="http://schemas.microsoft.com/office/drawing/2014/main" id="{1EC4BA59-E948-62AC-69B9-69F08459C0E2}"/>
              </a:ext>
            </a:extLst>
          </p:cNvPr>
          <p:cNvSpPr>
            <a:spLocks noGrp="1"/>
          </p:cNvSpPr>
          <p:nvPr>
            <p:ph type="sldNum" sz="quarter" idx="12"/>
          </p:nvPr>
        </p:nvSpPr>
        <p:spPr>
          <a:xfrm>
            <a:off x="10569038" y="6356350"/>
            <a:ext cx="784761" cy="365125"/>
          </a:xfrm>
        </p:spPr>
        <p:txBody>
          <a:bodyPr/>
          <a:lstStyle/>
          <a:p>
            <a:pPr rtl="0">
              <a:defRPr/>
            </a:pPr>
            <a:fld id="{D76B855D-E9CC-4FF8-AD85-6CDC7B89A0DE}" type="slidenum">
              <a:rPr lang="en-GB" noProof="0" smtClean="0">
                <a:solidFill>
                  <a:prstClr val="black">
                    <a:tint val="75000"/>
                  </a:prstClr>
                </a:solidFill>
              </a:rPr>
              <a:pPr rtl="0">
                <a:defRPr/>
              </a:pPr>
              <a:t>4</a:t>
            </a:fld>
            <a:endParaRPr lang="en-GB" noProof="0" dirty="0">
              <a:solidFill>
                <a:prstClr val="black">
                  <a:tint val="75000"/>
                </a:prstClr>
              </a:solidFill>
            </a:endParaRPr>
          </a:p>
        </p:txBody>
      </p:sp>
      <p:sp>
        <p:nvSpPr>
          <p:cNvPr id="8" name="Content Placeholder 7">
            <a:extLst>
              <a:ext uri="{FF2B5EF4-FFF2-40B4-BE49-F238E27FC236}">
                <a16:creationId xmlns:a16="http://schemas.microsoft.com/office/drawing/2014/main" id="{ECAD8E5B-E73E-FC8D-A0E8-458837102348}"/>
              </a:ext>
            </a:extLst>
          </p:cNvPr>
          <p:cNvSpPr>
            <a:spLocks noGrp="1"/>
          </p:cNvSpPr>
          <p:nvPr>
            <p:ph idx="1"/>
          </p:nvPr>
        </p:nvSpPr>
        <p:spPr>
          <a:xfrm>
            <a:off x="586909" y="1675916"/>
            <a:ext cx="4560538" cy="4664711"/>
          </a:xfrm>
        </p:spPr>
        <p:txBody>
          <a:bodyPr>
            <a:normAutofit/>
          </a:bodyPr>
          <a:lstStyle/>
          <a:p>
            <a:r>
              <a:rPr lang="en-GB" sz="1800" dirty="0">
                <a:solidFill>
                  <a:schemeClr val="accent3">
                    <a:lumMod val="75000"/>
                  </a:schemeClr>
                </a:solidFill>
              </a:rPr>
              <a:t>Evaluated the areas where Biosciences excelled at sustainability and areas of improvement using curriculum mapping. </a:t>
            </a:r>
          </a:p>
          <a:p>
            <a:pPr lvl="2" indent="0">
              <a:buNone/>
            </a:pPr>
            <a:r>
              <a:rPr lang="en-GB" sz="1600" dirty="0">
                <a:solidFill>
                  <a:schemeClr val="accent3">
                    <a:lumMod val="75000"/>
                  </a:schemeClr>
                </a:solidFill>
              </a:rPr>
              <a:t>Good at implementing SGDs 3 (good health), 9 (infrastructure and industry) and 15 (life on land). Critical thinking skills and well-rounded in implementing ESD methods. </a:t>
            </a:r>
          </a:p>
          <a:p>
            <a:pPr lvl="2" indent="0">
              <a:buNone/>
            </a:pPr>
            <a:r>
              <a:rPr lang="en-GB" sz="1600" dirty="0">
                <a:solidFill>
                  <a:schemeClr val="accent3">
                    <a:lumMod val="75000"/>
                  </a:schemeClr>
                </a:solidFill>
              </a:rPr>
              <a:t>Potential in implementing SDGs 6, 7, 8, 11, 12, 13 and 14, encouraging understanding of SD and challenging ‘business as usual’. </a:t>
            </a:r>
          </a:p>
          <a:p>
            <a:r>
              <a:rPr lang="en-GB" sz="1800" dirty="0">
                <a:solidFill>
                  <a:schemeClr val="accent3">
                    <a:lumMod val="75000"/>
                  </a:schemeClr>
                </a:solidFill>
              </a:rPr>
              <a:t>Kept these in mind when implementing sustainability into biosciences whenever relevant by linking to SDGs often overlooked in Biosciences and introducing students to the idea of challenging ‘business as usual’. </a:t>
            </a:r>
          </a:p>
        </p:txBody>
      </p:sp>
      <p:sp>
        <p:nvSpPr>
          <p:cNvPr id="2" name="TextBox 1">
            <a:extLst>
              <a:ext uri="{FF2B5EF4-FFF2-40B4-BE49-F238E27FC236}">
                <a16:creationId xmlns:a16="http://schemas.microsoft.com/office/drawing/2014/main" id="{ED04A1C0-0A43-ED73-C93D-F932467DB693}"/>
              </a:ext>
            </a:extLst>
          </p:cNvPr>
          <p:cNvSpPr txBox="1"/>
          <p:nvPr/>
        </p:nvSpPr>
        <p:spPr>
          <a:xfrm>
            <a:off x="6614555" y="832536"/>
            <a:ext cx="3569525" cy="2554545"/>
          </a:xfrm>
          <a:prstGeom prst="rect">
            <a:avLst/>
          </a:prstGeom>
          <a:noFill/>
        </p:spPr>
        <p:txBody>
          <a:bodyPr wrap="square" rtlCol="0">
            <a:spAutoFit/>
          </a:bodyPr>
          <a:lstStyle/>
          <a:p>
            <a:r>
              <a:rPr lang="en-GB" sz="1600" dirty="0">
                <a:solidFill>
                  <a:schemeClr val="accent3">
                    <a:lumMod val="75000"/>
                  </a:schemeClr>
                </a:solidFill>
              </a:rPr>
              <a:t>Used resources like LEAF and the ESD 2021 report to further inform our decisions while keeping students in mind. </a:t>
            </a:r>
          </a:p>
          <a:p>
            <a:pPr lvl="1" indent="0">
              <a:buNone/>
            </a:pPr>
            <a:endParaRPr lang="en-GB" sz="1600" dirty="0">
              <a:solidFill>
                <a:schemeClr val="accent3">
                  <a:lumMod val="75000"/>
                </a:schemeClr>
              </a:solidFill>
            </a:endParaRPr>
          </a:p>
          <a:p>
            <a:pPr lvl="1"/>
            <a:r>
              <a:rPr lang="en-GB" sz="1600" dirty="0">
                <a:solidFill>
                  <a:schemeClr val="accent3">
                    <a:lumMod val="75000"/>
                  </a:schemeClr>
                </a:solidFill>
              </a:rPr>
              <a:t>Using different forms of media to communicate effectively to students e.g., journals, TED talks, </a:t>
            </a:r>
            <a:r>
              <a:rPr lang="en-GB" sz="1600" dirty="0" err="1">
                <a:solidFill>
                  <a:schemeClr val="accent3">
                    <a:lumMod val="75000"/>
                  </a:schemeClr>
                </a:solidFill>
              </a:rPr>
              <a:t>vevox</a:t>
            </a:r>
            <a:r>
              <a:rPr lang="en-GB" sz="1600" dirty="0">
                <a:solidFill>
                  <a:schemeClr val="accent3">
                    <a:lumMod val="75000"/>
                  </a:schemeClr>
                </a:solidFill>
              </a:rPr>
              <a:t>, discussion posts. </a:t>
            </a:r>
          </a:p>
          <a:p>
            <a:endParaRPr lang="en-GB" sz="1600" dirty="0"/>
          </a:p>
        </p:txBody>
      </p:sp>
      <p:sp>
        <p:nvSpPr>
          <p:cNvPr id="3" name="TextBox 2">
            <a:extLst>
              <a:ext uri="{FF2B5EF4-FFF2-40B4-BE49-F238E27FC236}">
                <a16:creationId xmlns:a16="http://schemas.microsoft.com/office/drawing/2014/main" id="{A2334AD1-13C2-E1E8-E892-68F4D69860D1}"/>
              </a:ext>
            </a:extLst>
          </p:cNvPr>
          <p:cNvSpPr txBox="1"/>
          <p:nvPr/>
        </p:nvSpPr>
        <p:spPr>
          <a:xfrm>
            <a:off x="9160658" y="3259613"/>
            <a:ext cx="2743200" cy="2554545"/>
          </a:xfrm>
          <a:prstGeom prst="rect">
            <a:avLst/>
          </a:prstGeom>
          <a:noFill/>
        </p:spPr>
        <p:txBody>
          <a:bodyPr wrap="square" rtlCol="0">
            <a:spAutoFit/>
          </a:bodyPr>
          <a:lstStyle/>
          <a:p>
            <a:pPr algn="just"/>
            <a:r>
              <a:rPr lang="en-GB" sz="1600" dirty="0">
                <a:solidFill>
                  <a:schemeClr val="accent3">
                    <a:lumMod val="75000"/>
                  </a:schemeClr>
                </a:solidFill>
              </a:rPr>
              <a:t>Redesigned the cover of lab manuals to make it clearer to students what can and can't be recycled in compliance with COSHH</a:t>
            </a:r>
          </a:p>
          <a:p>
            <a:pPr algn="just"/>
            <a:endParaRPr lang="en-GB" sz="1600" dirty="0">
              <a:solidFill>
                <a:schemeClr val="accent3">
                  <a:lumMod val="75000"/>
                </a:schemeClr>
              </a:solidFill>
            </a:endParaRPr>
          </a:p>
          <a:p>
            <a:pPr algn="just"/>
            <a:r>
              <a:rPr lang="en-GB" sz="1600" dirty="0">
                <a:solidFill>
                  <a:schemeClr val="accent3">
                    <a:lumMod val="75000"/>
                  </a:schemeClr>
                </a:solidFill>
              </a:rPr>
              <a:t>Also redesigned the labels on the lab bins to prevent incorrect materials entering the recycling bins </a:t>
            </a:r>
          </a:p>
        </p:txBody>
      </p:sp>
      <p:pic>
        <p:nvPicPr>
          <p:cNvPr id="21512" name="Picture 8" descr="Frontiers | The Development of a Sustainability-Oriented Creativity ...">
            <a:extLst>
              <a:ext uri="{FF2B5EF4-FFF2-40B4-BE49-F238E27FC236}">
                <a16:creationId xmlns:a16="http://schemas.microsoft.com/office/drawing/2014/main" id="{EC64F7CE-FB5F-F547-B173-4F200F2296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467"/>
          <a:stretch/>
        </p:blipFill>
        <p:spPr bwMode="auto">
          <a:xfrm>
            <a:off x="5622115" y="3611879"/>
            <a:ext cx="3063875" cy="2620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4623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624E-1256-4074-A302-8EFDA23D77BF}"/>
              </a:ext>
            </a:extLst>
          </p:cNvPr>
          <p:cNvSpPr>
            <a:spLocks noGrp="1"/>
          </p:cNvSpPr>
          <p:nvPr>
            <p:ph type="title"/>
          </p:nvPr>
        </p:nvSpPr>
        <p:spPr>
          <a:xfrm>
            <a:off x="602310" y="218961"/>
            <a:ext cx="7473099" cy="823912"/>
          </a:xfrm>
        </p:spPr>
        <p:txBody>
          <a:bodyPr rtlCol="0">
            <a:noAutofit/>
          </a:bodyPr>
          <a:lstStyle/>
          <a:p>
            <a:pPr rtl="0"/>
            <a:r>
              <a:rPr lang="en-GB" sz="3200" dirty="0">
                <a:solidFill>
                  <a:schemeClr val="accent4">
                    <a:lumMod val="75000"/>
                  </a:schemeClr>
                </a:solidFill>
              </a:rPr>
              <a:t>Climate change and its effect on the kidneys </a:t>
            </a:r>
          </a:p>
        </p:txBody>
      </p:sp>
      <p:sp>
        <p:nvSpPr>
          <p:cNvPr id="3" name="Text Placeholder 2">
            <a:extLst>
              <a:ext uri="{FF2B5EF4-FFF2-40B4-BE49-F238E27FC236}">
                <a16:creationId xmlns:a16="http://schemas.microsoft.com/office/drawing/2014/main" id="{33E8A40A-0195-4B3A-81F2-8B76B68F974F}"/>
              </a:ext>
            </a:extLst>
          </p:cNvPr>
          <p:cNvSpPr>
            <a:spLocks noGrp="1"/>
          </p:cNvSpPr>
          <p:nvPr>
            <p:ph type="body" idx="1"/>
          </p:nvPr>
        </p:nvSpPr>
        <p:spPr>
          <a:xfrm>
            <a:off x="697123" y="1054046"/>
            <a:ext cx="5157787" cy="442595"/>
          </a:xfrm>
        </p:spPr>
        <p:txBody>
          <a:bodyPr rtlCol="0">
            <a:normAutofit/>
          </a:bodyPr>
          <a:lstStyle/>
          <a:p>
            <a:pPr rtl="0"/>
            <a:r>
              <a:rPr lang="en-GB" sz="2000" dirty="0">
                <a:solidFill>
                  <a:schemeClr val="accent6"/>
                </a:solidFill>
              </a:rPr>
              <a:t>Heatwaves and kidneys </a:t>
            </a:r>
          </a:p>
        </p:txBody>
      </p:sp>
      <p:sp>
        <p:nvSpPr>
          <p:cNvPr id="4" name="Content Placeholder 3">
            <a:extLst>
              <a:ext uri="{FF2B5EF4-FFF2-40B4-BE49-F238E27FC236}">
                <a16:creationId xmlns:a16="http://schemas.microsoft.com/office/drawing/2014/main" id="{A84DACD0-2773-4975-A2FE-3BD5764E1F61}"/>
              </a:ext>
            </a:extLst>
          </p:cNvPr>
          <p:cNvSpPr>
            <a:spLocks noGrp="1"/>
          </p:cNvSpPr>
          <p:nvPr>
            <p:ph sz="half" idx="2"/>
          </p:nvPr>
        </p:nvSpPr>
        <p:spPr>
          <a:xfrm>
            <a:off x="697123" y="1568809"/>
            <a:ext cx="5157787" cy="3361892"/>
          </a:xfrm>
        </p:spPr>
        <p:txBody>
          <a:bodyPr rtlCol="0">
            <a:normAutofit/>
          </a:bodyPr>
          <a:lstStyle/>
          <a:p>
            <a:pPr marL="0" indent="0" rtl="0">
              <a:buNone/>
            </a:pPr>
            <a:r>
              <a:rPr lang="en-GB" sz="1800" dirty="0">
                <a:solidFill>
                  <a:schemeClr val="accent3">
                    <a:lumMod val="75000"/>
                  </a:schemeClr>
                </a:solidFill>
              </a:rPr>
              <a:t>The sharp increase in the number of heatwaves worldwide due to climate change is causing an increase in the number of people admitting to hospitals with AKI.</a:t>
            </a:r>
          </a:p>
          <a:p>
            <a:pPr marL="0" indent="0" rtl="0">
              <a:buNone/>
            </a:pPr>
            <a:r>
              <a:rPr lang="en-GB" sz="1800" dirty="0">
                <a:solidFill>
                  <a:schemeClr val="accent3">
                    <a:lumMod val="75000"/>
                  </a:schemeClr>
                </a:solidFill>
              </a:rPr>
              <a:t>There are journals that demonstrate how the kidneys are the main site of damage in heat-related injury. Heatstroke creates major risk for kidney injury especially for those exercising or working while exposed to extreme temperatures. </a:t>
            </a:r>
          </a:p>
        </p:txBody>
      </p:sp>
      <p:sp>
        <p:nvSpPr>
          <p:cNvPr id="7" name="TextBox 6">
            <a:extLst>
              <a:ext uri="{FF2B5EF4-FFF2-40B4-BE49-F238E27FC236}">
                <a16:creationId xmlns:a16="http://schemas.microsoft.com/office/drawing/2014/main" id="{1FDC3F2B-9CE8-D92A-DB57-C76F188F81E5}"/>
              </a:ext>
            </a:extLst>
          </p:cNvPr>
          <p:cNvSpPr txBox="1"/>
          <p:nvPr/>
        </p:nvSpPr>
        <p:spPr>
          <a:xfrm>
            <a:off x="6421044" y="1496641"/>
            <a:ext cx="5157785" cy="4278094"/>
          </a:xfrm>
          <a:prstGeom prst="rect">
            <a:avLst/>
          </a:prstGeom>
          <a:noFill/>
        </p:spPr>
        <p:txBody>
          <a:bodyPr wrap="square" rtlCol="0">
            <a:spAutoFit/>
          </a:bodyPr>
          <a:lstStyle/>
          <a:p>
            <a:r>
              <a:rPr lang="en-GB" sz="1600" dirty="0">
                <a:solidFill>
                  <a:schemeClr val="accent3">
                    <a:lumMod val="75000"/>
                  </a:schemeClr>
                </a:solidFill>
              </a:rPr>
              <a:t>This would be a good opportunity to demonstrate how the kidney could lose function due to heat-stress and can be outlined as a cause of AKI or CKD in a case study using an agricultural worker in a heat exposed country as an example. </a:t>
            </a:r>
          </a:p>
          <a:p>
            <a:endParaRPr lang="en-GB" sz="1600" dirty="0">
              <a:solidFill>
                <a:schemeClr val="accent3">
                  <a:lumMod val="75000"/>
                </a:schemeClr>
              </a:solidFill>
            </a:endParaRPr>
          </a:p>
          <a:p>
            <a:r>
              <a:rPr lang="en-GB" sz="1600" dirty="0">
                <a:solidFill>
                  <a:schemeClr val="accent3">
                    <a:lumMod val="75000"/>
                  </a:schemeClr>
                </a:solidFill>
              </a:rPr>
              <a:t>This proves to be helpful in educating the students on what AKI can be caused by, using realistic examples while also keeping climate change in conversation. Students would be reminded of the bigger picture rather than just focusing on kidney physiology in a clinical setting. </a:t>
            </a:r>
          </a:p>
          <a:p>
            <a:endParaRPr lang="en-GB" sz="1600" dirty="0">
              <a:solidFill>
                <a:schemeClr val="accent3">
                  <a:lumMod val="75000"/>
                </a:schemeClr>
              </a:solidFill>
            </a:endParaRPr>
          </a:p>
          <a:p>
            <a:r>
              <a:rPr lang="en-GB" sz="1600" dirty="0">
                <a:solidFill>
                  <a:schemeClr val="accent3">
                    <a:lumMod val="75000"/>
                  </a:schemeClr>
                </a:solidFill>
              </a:rPr>
              <a:t>Students could also be asked for solutions or treatments they would recommend to the example in the case study which would home in on their problem-solving and critical thinking skills. </a:t>
            </a:r>
          </a:p>
        </p:txBody>
      </p:sp>
      <p:sp>
        <p:nvSpPr>
          <p:cNvPr id="11" name="Text Placeholder 2">
            <a:extLst>
              <a:ext uri="{FF2B5EF4-FFF2-40B4-BE49-F238E27FC236}">
                <a16:creationId xmlns:a16="http://schemas.microsoft.com/office/drawing/2014/main" id="{B81EFD23-11F6-9A3B-5D87-5B37E30C78FE}"/>
              </a:ext>
            </a:extLst>
          </p:cNvPr>
          <p:cNvSpPr txBox="1">
            <a:spLocks/>
          </p:cNvSpPr>
          <p:nvPr/>
        </p:nvSpPr>
        <p:spPr>
          <a:xfrm>
            <a:off x="6431903" y="1042873"/>
            <a:ext cx="5157787" cy="44259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dirty="0">
                <a:solidFill>
                  <a:schemeClr val="accent6"/>
                </a:solidFill>
              </a:rPr>
              <a:t>Implementation in BIOS5250</a:t>
            </a:r>
          </a:p>
        </p:txBody>
      </p:sp>
      <p:pic>
        <p:nvPicPr>
          <p:cNvPr id="6" name="Picture 4" descr="Sustainable Development Goal 9: Industry, Innovation and Infrastructure">
            <a:extLst>
              <a:ext uri="{FF2B5EF4-FFF2-40B4-BE49-F238E27FC236}">
                <a16:creationId xmlns:a16="http://schemas.microsoft.com/office/drawing/2014/main" id="{BCC10E9B-907F-561B-E249-AB51CDED4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4925" y="4627139"/>
            <a:ext cx="1062843" cy="10628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BF05DBB-FA40-E8F7-4AF8-1478FF42581C}"/>
              </a:ext>
            </a:extLst>
          </p:cNvPr>
          <p:cNvSpPr txBox="1"/>
          <p:nvPr/>
        </p:nvSpPr>
        <p:spPr>
          <a:xfrm>
            <a:off x="7640796" y="5974587"/>
            <a:ext cx="4074998" cy="253916"/>
          </a:xfrm>
          <a:prstGeom prst="rect">
            <a:avLst/>
          </a:prstGeom>
          <a:noFill/>
        </p:spPr>
        <p:txBody>
          <a:bodyPr wrap="square" rtlCol="0">
            <a:spAutoFit/>
          </a:bodyPr>
          <a:lstStyle/>
          <a:p>
            <a:r>
              <a:rPr lang="en-GB" sz="105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Climate Change and the Kidney - PubMed (nih.gov)</a:t>
            </a:r>
            <a:endParaRPr lang="en-GB" sz="1050" dirty="0"/>
          </a:p>
        </p:txBody>
      </p:sp>
      <p:pic>
        <p:nvPicPr>
          <p:cNvPr id="8" name="Picture 2" descr="Sustainability » mature">
            <a:extLst>
              <a:ext uri="{FF2B5EF4-FFF2-40B4-BE49-F238E27FC236}">
                <a16:creationId xmlns:a16="http://schemas.microsoft.com/office/drawing/2014/main" id="{C197704A-C7E1-8673-9E34-9B2E179F3D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123" y="4627140"/>
            <a:ext cx="1062843" cy="1062843"/>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Infographic: Global warming linked to kidney failures? - Times of India">
            <a:extLst>
              <a:ext uri="{FF2B5EF4-FFF2-40B4-BE49-F238E27FC236}">
                <a16:creationId xmlns:a16="http://schemas.microsoft.com/office/drawing/2014/main" id="{F017226E-4AB9-368F-225A-57D56D0D08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3901" y="4322463"/>
            <a:ext cx="2325968" cy="21977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nvision2030 Goal 8: Decent Work and Economic Growth | United Nations ...">
            <a:extLst>
              <a:ext uri="{FF2B5EF4-FFF2-40B4-BE49-F238E27FC236}">
                <a16:creationId xmlns:a16="http://schemas.microsoft.com/office/drawing/2014/main" id="{531D891E-2D59-AE53-4916-5D972DE1B1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4172" y="5803954"/>
            <a:ext cx="1062844" cy="1062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3819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624E-1256-4074-A302-8EFDA23D77BF}"/>
              </a:ext>
            </a:extLst>
          </p:cNvPr>
          <p:cNvSpPr>
            <a:spLocks noGrp="1"/>
          </p:cNvSpPr>
          <p:nvPr>
            <p:ph type="title"/>
          </p:nvPr>
        </p:nvSpPr>
        <p:spPr>
          <a:xfrm>
            <a:off x="719726" y="230135"/>
            <a:ext cx="7544163" cy="823912"/>
          </a:xfrm>
        </p:spPr>
        <p:txBody>
          <a:bodyPr rtlCol="0">
            <a:noAutofit/>
          </a:bodyPr>
          <a:lstStyle/>
          <a:p>
            <a:pPr rtl="0"/>
            <a:r>
              <a:rPr lang="en-GB" sz="3200" dirty="0">
                <a:solidFill>
                  <a:schemeClr val="accent4">
                    <a:lumMod val="75000"/>
                  </a:schemeClr>
                </a:solidFill>
              </a:rPr>
              <a:t>Sustainability in hospitals and the importance of disease prevention </a:t>
            </a:r>
          </a:p>
        </p:txBody>
      </p:sp>
      <p:sp>
        <p:nvSpPr>
          <p:cNvPr id="3" name="Text Placeholder 2">
            <a:extLst>
              <a:ext uri="{FF2B5EF4-FFF2-40B4-BE49-F238E27FC236}">
                <a16:creationId xmlns:a16="http://schemas.microsoft.com/office/drawing/2014/main" id="{33E8A40A-0195-4B3A-81F2-8B76B68F974F}"/>
              </a:ext>
            </a:extLst>
          </p:cNvPr>
          <p:cNvSpPr>
            <a:spLocks noGrp="1"/>
          </p:cNvSpPr>
          <p:nvPr>
            <p:ph type="body" idx="1"/>
          </p:nvPr>
        </p:nvSpPr>
        <p:spPr>
          <a:xfrm>
            <a:off x="697124" y="1183715"/>
            <a:ext cx="4029256" cy="393152"/>
          </a:xfrm>
        </p:spPr>
        <p:txBody>
          <a:bodyPr rtlCol="0">
            <a:normAutofit fontScale="85000" lnSpcReduction="10000"/>
          </a:bodyPr>
          <a:lstStyle/>
          <a:p>
            <a:pPr rtl="0"/>
            <a:r>
              <a:rPr lang="en-GB" sz="2000" dirty="0">
                <a:solidFill>
                  <a:schemeClr val="accent6"/>
                </a:solidFill>
              </a:rPr>
              <a:t>Sustainability in the hospital setting </a:t>
            </a:r>
          </a:p>
        </p:txBody>
      </p:sp>
      <p:sp>
        <p:nvSpPr>
          <p:cNvPr id="4" name="Content Placeholder 3">
            <a:extLst>
              <a:ext uri="{FF2B5EF4-FFF2-40B4-BE49-F238E27FC236}">
                <a16:creationId xmlns:a16="http://schemas.microsoft.com/office/drawing/2014/main" id="{A84DACD0-2773-4975-A2FE-3BD5764E1F61}"/>
              </a:ext>
            </a:extLst>
          </p:cNvPr>
          <p:cNvSpPr>
            <a:spLocks noGrp="1"/>
          </p:cNvSpPr>
          <p:nvPr>
            <p:ph sz="half" idx="2"/>
          </p:nvPr>
        </p:nvSpPr>
        <p:spPr>
          <a:xfrm>
            <a:off x="697124" y="1568808"/>
            <a:ext cx="4599272" cy="4235145"/>
          </a:xfrm>
        </p:spPr>
        <p:txBody>
          <a:bodyPr rtlCol="0">
            <a:normAutofit/>
          </a:bodyPr>
          <a:lstStyle/>
          <a:p>
            <a:pPr marL="0" indent="0" rtl="0">
              <a:buNone/>
            </a:pPr>
            <a:r>
              <a:rPr lang="en-GB" sz="1800" dirty="0">
                <a:solidFill>
                  <a:schemeClr val="accent3">
                    <a:lumMod val="75000"/>
                  </a:schemeClr>
                </a:solidFill>
              </a:rPr>
              <a:t>The module has a big focus on employability in clinical sciences as well as common diseases that would be tested in such a setting, and taking the time to discuss sustainability in hospital settings would be another opportunity to remind students of the roles they could play in sustainability in future employment.</a:t>
            </a:r>
          </a:p>
          <a:p>
            <a:pPr marL="0" indent="0" rtl="0">
              <a:buNone/>
            </a:pPr>
            <a:r>
              <a:rPr lang="en-GB" sz="1800" dirty="0">
                <a:solidFill>
                  <a:schemeClr val="accent3">
                    <a:lumMod val="75000"/>
                  </a:schemeClr>
                </a:solidFill>
              </a:rPr>
              <a:t> Students could be asked to discuss areas where energy consumption within hospitals could negatively and positively contribute to sustainability. Mentioning how much water and energy is consumed by hospitals daily would help them to see the bigger picture regarding climate change. </a:t>
            </a:r>
          </a:p>
        </p:txBody>
      </p:sp>
      <p:sp>
        <p:nvSpPr>
          <p:cNvPr id="7" name="TextBox 6">
            <a:extLst>
              <a:ext uri="{FF2B5EF4-FFF2-40B4-BE49-F238E27FC236}">
                <a16:creationId xmlns:a16="http://schemas.microsoft.com/office/drawing/2014/main" id="{1FDC3F2B-9CE8-D92A-DB57-C76F188F81E5}"/>
              </a:ext>
            </a:extLst>
          </p:cNvPr>
          <p:cNvSpPr txBox="1"/>
          <p:nvPr/>
        </p:nvSpPr>
        <p:spPr>
          <a:xfrm>
            <a:off x="5679983" y="1447198"/>
            <a:ext cx="3791735" cy="5078313"/>
          </a:xfrm>
          <a:prstGeom prst="rect">
            <a:avLst/>
          </a:prstGeom>
          <a:noFill/>
        </p:spPr>
        <p:txBody>
          <a:bodyPr wrap="square" rtlCol="0">
            <a:spAutoFit/>
          </a:bodyPr>
          <a:lstStyle/>
          <a:p>
            <a:r>
              <a:rPr lang="en-GB" dirty="0">
                <a:solidFill>
                  <a:schemeClr val="accent3">
                    <a:lumMod val="75000"/>
                  </a:schemeClr>
                </a:solidFill>
              </a:rPr>
              <a:t>Looking at the sustainability of hospitals as a whole would help students to further understand the importance of prevention in diseases like CKD and liver disease as well as signify the importance of screening programmes in the UK. </a:t>
            </a:r>
          </a:p>
          <a:p>
            <a:endParaRPr lang="en-GB" dirty="0">
              <a:solidFill>
                <a:schemeClr val="accent3">
                  <a:lumMod val="75000"/>
                </a:schemeClr>
              </a:solidFill>
            </a:endParaRPr>
          </a:p>
          <a:p>
            <a:r>
              <a:rPr lang="en-GB" dirty="0">
                <a:solidFill>
                  <a:schemeClr val="accent3">
                    <a:lumMod val="75000"/>
                  </a:schemeClr>
                </a:solidFill>
              </a:rPr>
              <a:t>This also would exercise student’s systems thinking competency regarding sustainability, by looking at hospitals as a whole system they would be able to understand how elements within a system would influence each other and how cause and effect come into play in a hospital setting. </a:t>
            </a:r>
          </a:p>
        </p:txBody>
      </p:sp>
      <p:sp>
        <p:nvSpPr>
          <p:cNvPr id="11" name="Text Placeholder 2">
            <a:extLst>
              <a:ext uri="{FF2B5EF4-FFF2-40B4-BE49-F238E27FC236}">
                <a16:creationId xmlns:a16="http://schemas.microsoft.com/office/drawing/2014/main" id="{B81EFD23-11F6-9A3B-5D87-5B37E30C78FE}"/>
              </a:ext>
            </a:extLst>
          </p:cNvPr>
          <p:cNvSpPr txBox="1">
            <a:spLocks/>
          </p:cNvSpPr>
          <p:nvPr/>
        </p:nvSpPr>
        <p:spPr>
          <a:xfrm>
            <a:off x="5679984" y="994669"/>
            <a:ext cx="4127652" cy="452529"/>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dirty="0">
                <a:solidFill>
                  <a:schemeClr val="accent6"/>
                </a:solidFill>
              </a:rPr>
              <a:t>Implementation in BIOS5250</a:t>
            </a:r>
          </a:p>
        </p:txBody>
      </p:sp>
      <p:pic>
        <p:nvPicPr>
          <p:cNvPr id="6" name="Picture 4" descr="Sustainable Development Goal 9: Industry, Innovation and Infrastructure">
            <a:extLst>
              <a:ext uri="{FF2B5EF4-FFF2-40B4-BE49-F238E27FC236}">
                <a16:creationId xmlns:a16="http://schemas.microsoft.com/office/drawing/2014/main" id="{BCC10E9B-907F-561B-E249-AB51CDED4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1769" y="5574029"/>
            <a:ext cx="1062843" cy="10628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BF05DBB-FA40-E8F7-4AF8-1478FF42581C}"/>
              </a:ext>
            </a:extLst>
          </p:cNvPr>
          <p:cNvSpPr txBox="1"/>
          <p:nvPr/>
        </p:nvSpPr>
        <p:spPr>
          <a:xfrm>
            <a:off x="9471718" y="1670055"/>
            <a:ext cx="2185059" cy="577081"/>
          </a:xfrm>
          <a:prstGeom prst="rect">
            <a:avLst/>
          </a:prstGeom>
          <a:noFill/>
        </p:spPr>
        <p:txBody>
          <a:bodyPr wrap="square" rtlCol="0">
            <a:spAutoFit/>
          </a:bodyPr>
          <a:lstStyle/>
          <a:p>
            <a:r>
              <a:rPr lang="en-GB" sz="105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Environmental sustainability in hospitals - a systematic review and research agenda - PubMed (nih.gov)</a:t>
            </a:r>
            <a:endParaRPr lang="en-GB" sz="600" dirty="0"/>
          </a:p>
        </p:txBody>
      </p:sp>
      <p:pic>
        <p:nvPicPr>
          <p:cNvPr id="13314" name="Picture 2" descr="API | 100 Days: Our Energy Foundation">
            <a:extLst>
              <a:ext uri="{FF2B5EF4-FFF2-40B4-BE49-F238E27FC236}">
                <a16:creationId xmlns:a16="http://schemas.microsoft.com/office/drawing/2014/main" id="{79CD8943-B668-7985-CCEA-3BFDF9BA022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427"/>
          <a:stretch/>
        </p:blipFill>
        <p:spPr bwMode="auto">
          <a:xfrm>
            <a:off x="9471718" y="2562465"/>
            <a:ext cx="2454686" cy="22478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C8BCDA6-7552-FD08-70A8-35F509B51817}"/>
              </a:ext>
            </a:extLst>
          </p:cNvPr>
          <p:cNvPicPr>
            <a:picLocks noChangeAspect="1"/>
          </p:cNvPicPr>
          <p:nvPr/>
        </p:nvPicPr>
        <p:blipFill>
          <a:blip r:embed="rId6"/>
          <a:stretch>
            <a:fillRect/>
          </a:stretch>
        </p:blipFill>
        <p:spPr>
          <a:xfrm>
            <a:off x="2465338" y="5576195"/>
            <a:ext cx="1062844" cy="1062844"/>
          </a:xfrm>
          <a:prstGeom prst="rect">
            <a:avLst/>
          </a:prstGeom>
        </p:spPr>
      </p:pic>
    </p:spTree>
    <p:extLst>
      <p:ext uri="{BB962C8B-B14F-4D97-AF65-F5344CB8AC3E}">
        <p14:creationId xmlns:p14="http://schemas.microsoft.com/office/powerpoint/2010/main" val="3052430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171700"/>
            <a:ext cx="5559552" cy="2514600"/>
          </a:xfrm>
        </p:spPr>
        <p:txBody>
          <a:bodyPr rtlCol="0">
            <a:normAutofit fontScale="90000"/>
          </a:bodyPr>
          <a:lstStyle/>
          <a:p>
            <a:pPr rtl="0"/>
            <a:r>
              <a:rPr lang="en-GB" dirty="0">
                <a:solidFill>
                  <a:srgbClr val="FFFFFF"/>
                </a:solidFill>
              </a:rPr>
              <a:t>BIOS5470: Plant Physiology and Disease </a:t>
            </a:r>
            <a:endParaRPr lang="en-GB"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a:xfrm>
            <a:off x="3316224" y="5077295"/>
            <a:ext cx="5559552" cy="1536192"/>
          </a:xfrm>
        </p:spPr>
        <p:txBody>
          <a:bodyPr rtlCol="0"/>
          <a:lstStyle/>
          <a:p>
            <a:pPr rtl="0"/>
            <a:r>
              <a:rPr lang="en-GB" dirty="0">
                <a:solidFill>
                  <a:srgbClr val="FFFFFF"/>
                </a:solidFill>
              </a:rPr>
              <a:t>Dami Kuye </a:t>
            </a:r>
          </a:p>
          <a:p>
            <a:pPr rtl="0"/>
            <a:endParaRPr lang="en-GB" dirty="0"/>
          </a:p>
        </p:txBody>
      </p:sp>
    </p:spTree>
    <p:extLst>
      <p:ext uri="{BB962C8B-B14F-4D97-AF65-F5344CB8AC3E}">
        <p14:creationId xmlns:p14="http://schemas.microsoft.com/office/powerpoint/2010/main" val="3568427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624E-1256-4074-A302-8EFDA23D77BF}"/>
              </a:ext>
            </a:extLst>
          </p:cNvPr>
          <p:cNvSpPr>
            <a:spLocks noGrp="1"/>
          </p:cNvSpPr>
          <p:nvPr>
            <p:ph type="title"/>
          </p:nvPr>
        </p:nvSpPr>
        <p:spPr>
          <a:xfrm>
            <a:off x="697124" y="170757"/>
            <a:ext cx="7544163" cy="823912"/>
          </a:xfrm>
        </p:spPr>
        <p:txBody>
          <a:bodyPr rtlCol="0">
            <a:noAutofit/>
          </a:bodyPr>
          <a:lstStyle/>
          <a:p>
            <a:pPr rtl="0"/>
            <a:r>
              <a:rPr lang="en-GB" sz="3200" dirty="0">
                <a:solidFill>
                  <a:schemeClr val="accent4">
                    <a:lumMod val="75000"/>
                  </a:schemeClr>
                </a:solidFill>
              </a:rPr>
              <a:t>Precision farming and circular economy in agriculture </a:t>
            </a:r>
          </a:p>
        </p:txBody>
      </p:sp>
      <p:sp>
        <p:nvSpPr>
          <p:cNvPr id="3" name="Text Placeholder 2">
            <a:extLst>
              <a:ext uri="{FF2B5EF4-FFF2-40B4-BE49-F238E27FC236}">
                <a16:creationId xmlns:a16="http://schemas.microsoft.com/office/drawing/2014/main" id="{33E8A40A-0195-4B3A-81F2-8B76B68F974F}"/>
              </a:ext>
            </a:extLst>
          </p:cNvPr>
          <p:cNvSpPr>
            <a:spLocks noGrp="1"/>
          </p:cNvSpPr>
          <p:nvPr>
            <p:ph type="body" idx="1"/>
          </p:nvPr>
        </p:nvSpPr>
        <p:spPr>
          <a:xfrm>
            <a:off x="697124" y="1054047"/>
            <a:ext cx="4029256" cy="393152"/>
          </a:xfrm>
        </p:spPr>
        <p:txBody>
          <a:bodyPr rtlCol="0">
            <a:normAutofit/>
          </a:bodyPr>
          <a:lstStyle/>
          <a:p>
            <a:pPr rtl="0"/>
            <a:r>
              <a:rPr lang="en-GB" sz="2000" dirty="0">
                <a:solidFill>
                  <a:schemeClr val="accent6"/>
                </a:solidFill>
              </a:rPr>
              <a:t>What is precision farming? </a:t>
            </a:r>
          </a:p>
        </p:txBody>
      </p:sp>
      <p:sp>
        <p:nvSpPr>
          <p:cNvPr id="4" name="Content Placeholder 3">
            <a:extLst>
              <a:ext uri="{FF2B5EF4-FFF2-40B4-BE49-F238E27FC236}">
                <a16:creationId xmlns:a16="http://schemas.microsoft.com/office/drawing/2014/main" id="{A84DACD0-2773-4975-A2FE-3BD5764E1F61}"/>
              </a:ext>
            </a:extLst>
          </p:cNvPr>
          <p:cNvSpPr>
            <a:spLocks noGrp="1"/>
          </p:cNvSpPr>
          <p:nvPr>
            <p:ph sz="half" idx="2"/>
          </p:nvPr>
        </p:nvSpPr>
        <p:spPr>
          <a:xfrm>
            <a:off x="697124" y="1568808"/>
            <a:ext cx="5288040" cy="4235145"/>
          </a:xfrm>
        </p:spPr>
        <p:txBody>
          <a:bodyPr rtlCol="0">
            <a:normAutofit/>
          </a:bodyPr>
          <a:lstStyle/>
          <a:p>
            <a:pPr marL="0" indent="0" rtl="0">
              <a:buNone/>
            </a:pPr>
            <a:r>
              <a:rPr lang="en-GB" sz="1800" dirty="0">
                <a:solidFill>
                  <a:schemeClr val="accent3">
                    <a:lumMod val="75000"/>
                  </a:schemeClr>
                </a:solidFill>
              </a:rPr>
              <a:t>Precision farming is the practice of only using the precise amount of nutrients in farm management by using satellite position data, remote sensing devices and proximal data gathering technologies. </a:t>
            </a:r>
          </a:p>
          <a:p>
            <a:pPr marL="0" indent="0" rtl="0">
              <a:buNone/>
            </a:pPr>
            <a:r>
              <a:rPr lang="en-GB" sz="1800" dirty="0">
                <a:solidFill>
                  <a:schemeClr val="accent3">
                    <a:lumMod val="75000"/>
                  </a:schemeClr>
                </a:solidFill>
              </a:rPr>
              <a:t>This would drastically reduce the amount of food waste and greenhouse gas emissions caused by farm runoff due to over-fertilisation. </a:t>
            </a:r>
          </a:p>
          <a:p>
            <a:pPr marL="0" indent="0" rtl="0">
              <a:buNone/>
            </a:pPr>
            <a:r>
              <a:rPr lang="en-GB" sz="1800" dirty="0">
                <a:solidFill>
                  <a:schemeClr val="accent3">
                    <a:lumMod val="75000"/>
                  </a:schemeClr>
                </a:solidFill>
              </a:rPr>
              <a:t>This concept could be easily introduced into the BIOS5470 module while taking about the process of plant growth and the new ideas that come with agriculture in sustainability. this would also improve student’s system’s thinking as they would be able to apply their knowledge to a relevant industry. </a:t>
            </a:r>
          </a:p>
        </p:txBody>
      </p:sp>
      <p:sp>
        <p:nvSpPr>
          <p:cNvPr id="7" name="TextBox 6">
            <a:extLst>
              <a:ext uri="{FF2B5EF4-FFF2-40B4-BE49-F238E27FC236}">
                <a16:creationId xmlns:a16="http://schemas.microsoft.com/office/drawing/2014/main" id="{1FDC3F2B-9CE8-D92A-DB57-C76F188F81E5}"/>
              </a:ext>
            </a:extLst>
          </p:cNvPr>
          <p:cNvSpPr txBox="1"/>
          <p:nvPr/>
        </p:nvSpPr>
        <p:spPr>
          <a:xfrm>
            <a:off x="6377762" y="1163530"/>
            <a:ext cx="5135636" cy="6001643"/>
          </a:xfrm>
          <a:prstGeom prst="rect">
            <a:avLst/>
          </a:prstGeom>
          <a:noFill/>
        </p:spPr>
        <p:txBody>
          <a:bodyPr wrap="square" rtlCol="0">
            <a:spAutoFit/>
          </a:bodyPr>
          <a:lstStyle/>
          <a:p>
            <a:r>
              <a:rPr lang="en-GB" sz="1600" dirty="0">
                <a:solidFill>
                  <a:schemeClr val="accent3">
                    <a:lumMod val="75000"/>
                  </a:schemeClr>
                </a:solidFill>
              </a:rPr>
              <a:t>Circular economy encourages the reuse and recycling of materials, in agriculture this would include using minimal amounts of external inputs, closing nutrients loops, regenerating soils, and minimizing the impact on the environment. </a:t>
            </a:r>
          </a:p>
          <a:p>
            <a:r>
              <a:rPr lang="en-GB" sz="1600" dirty="0">
                <a:solidFill>
                  <a:schemeClr val="accent3">
                    <a:lumMod val="75000"/>
                  </a:schemeClr>
                </a:solidFill>
              </a:rPr>
              <a:t>Examples of circular economy in agriculture would be:</a:t>
            </a:r>
          </a:p>
          <a:p>
            <a:pPr marL="285750" indent="-285750">
              <a:buFont typeface="Arial" panose="020B0604020202020204" pitchFamily="34" charset="0"/>
              <a:buChar char="•"/>
            </a:pPr>
            <a:r>
              <a:rPr lang="en-GB" sz="1600" dirty="0">
                <a:solidFill>
                  <a:schemeClr val="accent3">
                    <a:lumMod val="75000"/>
                  </a:schemeClr>
                </a:solidFill>
              </a:rPr>
              <a:t>Manure and food waste as fertiliser and using wastewater in irrigation. </a:t>
            </a:r>
          </a:p>
          <a:p>
            <a:pPr marL="285750" indent="-285750">
              <a:buFont typeface="Arial" panose="020B0604020202020204" pitchFamily="34" charset="0"/>
              <a:buChar char="•"/>
            </a:pPr>
            <a:r>
              <a:rPr lang="en-GB" sz="1600" dirty="0">
                <a:solidFill>
                  <a:schemeClr val="accent3">
                    <a:lumMod val="75000"/>
                  </a:schemeClr>
                </a:solidFill>
              </a:rPr>
              <a:t>Mixed crop farming where crop diversity encourages soil fertility and increases yield while reducing inputs. </a:t>
            </a:r>
          </a:p>
          <a:p>
            <a:endParaRPr lang="en-GB" sz="1600" dirty="0">
              <a:solidFill>
                <a:schemeClr val="accent3">
                  <a:lumMod val="75000"/>
                </a:schemeClr>
              </a:solidFill>
            </a:endParaRPr>
          </a:p>
          <a:p>
            <a:r>
              <a:rPr lang="en-GB" sz="1600" dirty="0">
                <a:solidFill>
                  <a:schemeClr val="accent3">
                    <a:lumMod val="75000"/>
                  </a:schemeClr>
                </a:solidFill>
              </a:rPr>
              <a:t>Encouraging students to learn about circular economy would greatly increase their systems thinking in understanding how different practices in agriculture could aggravate issues like climate change.</a:t>
            </a:r>
          </a:p>
          <a:p>
            <a:endParaRPr lang="en-GB" sz="1600" dirty="0">
              <a:solidFill>
                <a:schemeClr val="accent3">
                  <a:lumMod val="75000"/>
                </a:schemeClr>
              </a:solidFill>
            </a:endParaRPr>
          </a:p>
          <a:p>
            <a:r>
              <a:rPr lang="en-GB" sz="1600" dirty="0">
                <a:solidFill>
                  <a:schemeClr val="accent3">
                    <a:lumMod val="75000"/>
                  </a:schemeClr>
                </a:solidFill>
              </a:rPr>
              <a:t> This could be done through </a:t>
            </a:r>
            <a:r>
              <a:rPr lang="en-GB" sz="1600" dirty="0" err="1">
                <a:solidFill>
                  <a:schemeClr val="accent3">
                    <a:lumMod val="75000"/>
                  </a:schemeClr>
                </a:solidFill>
              </a:rPr>
              <a:t>vevox</a:t>
            </a:r>
            <a:r>
              <a:rPr lang="en-GB" sz="1600" dirty="0">
                <a:solidFill>
                  <a:schemeClr val="accent3">
                    <a:lumMod val="75000"/>
                  </a:schemeClr>
                </a:solidFill>
              </a:rPr>
              <a:t> questions or discussions posts encouraging students to research examples of circular economy in agriculture. </a:t>
            </a:r>
          </a:p>
          <a:p>
            <a:endParaRPr lang="en-GB" sz="1600" dirty="0">
              <a:solidFill>
                <a:schemeClr val="accent3">
                  <a:lumMod val="75000"/>
                </a:schemeClr>
              </a:solidFill>
            </a:endParaRPr>
          </a:p>
          <a:p>
            <a:endParaRPr lang="en-GB" sz="1600" dirty="0">
              <a:solidFill>
                <a:schemeClr val="accent3">
                  <a:lumMod val="75000"/>
                </a:schemeClr>
              </a:solidFill>
            </a:endParaRPr>
          </a:p>
        </p:txBody>
      </p:sp>
      <p:sp>
        <p:nvSpPr>
          <p:cNvPr id="11" name="Text Placeholder 2">
            <a:extLst>
              <a:ext uri="{FF2B5EF4-FFF2-40B4-BE49-F238E27FC236}">
                <a16:creationId xmlns:a16="http://schemas.microsoft.com/office/drawing/2014/main" id="{B81EFD23-11F6-9A3B-5D87-5B37E30C78FE}"/>
              </a:ext>
            </a:extLst>
          </p:cNvPr>
          <p:cNvSpPr txBox="1">
            <a:spLocks/>
          </p:cNvSpPr>
          <p:nvPr/>
        </p:nvSpPr>
        <p:spPr>
          <a:xfrm>
            <a:off x="6359240" y="711001"/>
            <a:ext cx="4127652" cy="452529"/>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dirty="0">
                <a:solidFill>
                  <a:schemeClr val="accent6"/>
                </a:solidFill>
              </a:rPr>
              <a:t>Circular economy in agriculture  </a:t>
            </a:r>
          </a:p>
        </p:txBody>
      </p:sp>
      <p:pic>
        <p:nvPicPr>
          <p:cNvPr id="6" name="Picture 4" descr="Sustainable Development Goal 9: Industry, Innovation and Infrastructure">
            <a:extLst>
              <a:ext uri="{FF2B5EF4-FFF2-40B4-BE49-F238E27FC236}">
                <a16:creationId xmlns:a16="http://schemas.microsoft.com/office/drawing/2014/main" id="{BCC10E9B-907F-561B-E249-AB51CDED4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1769" y="5574029"/>
            <a:ext cx="1062843" cy="10628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BF05DBB-FA40-E8F7-4AF8-1478FF42581C}"/>
              </a:ext>
            </a:extLst>
          </p:cNvPr>
          <p:cNvSpPr txBox="1"/>
          <p:nvPr/>
        </p:nvSpPr>
        <p:spPr>
          <a:xfrm>
            <a:off x="9076312" y="40770"/>
            <a:ext cx="3115688" cy="800219"/>
          </a:xfrm>
          <a:prstGeom prst="rect">
            <a:avLst/>
          </a:prstGeom>
          <a:noFill/>
        </p:spPr>
        <p:txBody>
          <a:bodyPr wrap="square" rtlCol="0">
            <a:spAutoFit/>
          </a:bodyPr>
          <a:lstStyle/>
          <a:p>
            <a:r>
              <a:rPr lang="en-GB" sz="9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Soil and crop management to save food and enhance food security - ScienceDirect</a:t>
            </a:r>
            <a:endParaRPr lang="en-GB" sz="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endParaRPr>
          </a:p>
          <a:p>
            <a:r>
              <a:rPr lang="en-GB" sz="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Precision Agriculture | Nesta</a:t>
            </a:r>
            <a:endParaRPr lang="en-GB" sz="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Precision Agriculture | Nesta</a:t>
            </a:r>
            <a:endParaRPr lang="en-GB" sz="900"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r>
              <a:rPr lang="en-GB" sz="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Circular agriculture for sustainable rural development (un.org)</a:t>
            </a:r>
          </a:p>
          <a:p>
            <a:endParaRPr lang="en-GB" sz="100" dirty="0"/>
          </a:p>
        </p:txBody>
      </p:sp>
      <p:pic>
        <p:nvPicPr>
          <p:cNvPr id="8" name="Picture 2" descr="SDG Icons for website Goal 12 Responsible Consumption and Production">
            <a:extLst>
              <a:ext uri="{FF2B5EF4-FFF2-40B4-BE49-F238E27FC236}">
                <a16:creationId xmlns:a16="http://schemas.microsoft.com/office/drawing/2014/main" id="{3E09E827-60D0-6CDF-E39F-A4B1618FC1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7141" y="5574029"/>
            <a:ext cx="1062844" cy="10628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nvision2030 Goal 8: Decent Work and Economic Growth | United Nations ...">
            <a:extLst>
              <a:ext uri="{FF2B5EF4-FFF2-40B4-BE49-F238E27FC236}">
                <a16:creationId xmlns:a16="http://schemas.microsoft.com/office/drawing/2014/main" id="{A4D5262E-9002-CDCF-2AC9-424803D025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6396" y="5548331"/>
            <a:ext cx="1062844" cy="1062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023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171700"/>
            <a:ext cx="5559552" cy="2514600"/>
          </a:xfrm>
        </p:spPr>
        <p:txBody>
          <a:bodyPr rtlCol="0">
            <a:normAutofit/>
          </a:bodyPr>
          <a:lstStyle/>
          <a:p>
            <a:pPr rtl="0"/>
            <a:r>
              <a:rPr lang="en-GB" dirty="0">
                <a:solidFill>
                  <a:srgbClr val="FFFFFF"/>
                </a:solidFill>
              </a:rPr>
              <a:t>BIOS5480: The Microbial World</a:t>
            </a:r>
            <a:endParaRPr lang="en-GB"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a:xfrm>
            <a:off x="3316224" y="5077295"/>
            <a:ext cx="5559552" cy="1536192"/>
          </a:xfrm>
        </p:spPr>
        <p:txBody>
          <a:bodyPr rtlCol="0"/>
          <a:lstStyle/>
          <a:p>
            <a:pPr rtl="0"/>
            <a:r>
              <a:rPr lang="en-GB" dirty="0">
                <a:solidFill>
                  <a:srgbClr val="FFFFFF"/>
                </a:solidFill>
              </a:rPr>
              <a:t>Dami Kuye </a:t>
            </a:r>
          </a:p>
          <a:p>
            <a:pPr rtl="0"/>
            <a:endParaRPr lang="en-GB" dirty="0"/>
          </a:p>
        </p:txBody>
      </p:sp>
    </p:spTree>
    <p:extLst>
      <p:ext uri="{BB962C8B-B14F-4D97-AF65-F5344CB8AC3E}">
        <p14:creationId xmlns:p14="http://schemas.microsoft.com/office/powerpoint/2010/main" val="38530414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624E-1256-4074-A302-8EFDA23D77BF}"/>
              </a:ext>
            </a:extLst>
          </p:cNvPr>
          <p:cNvSpPr>
            <a:spLocks noGrp="1"/>
          </p:cNvSpPr>
          <p:nvPr>
            <p:ph type="title"/>
          </p:nvPr>
        </p:nvSpPr>
        <p:spPr>
          <a:xfrm>
            <a:off x="719726" y="230135"/>
            <a:ext cx="7544163" cy="823912"/>
          </a:xfrm>
        </p:spPr>
        <p:txBody>
          <a:bodyPr rtlCol="0">
            <a:noAutofit/>
          </a:bodyPr>
          <a:lstStyle/>
          <a:p>
            <a:pPr rtl="0"/>
            <a:r>
              <a:rPr lang="en-GB" sz="3200" dirty="0">
                <a:solidFill>
                  <a:schemeClr val="accent4">
                    <a:lumMod val="75000"/>
                  </a:schemeClr>
                </a:solidFill>
              </a:rPr>
              <a:t>The sustainable role that biofilms play in wastewater treatment </a:t>
            </a:r>
          </a:p>
        </p:txBody>
      </p:sp>
      <p:sp>
        <p:nvSpPr>
          <p:cNvPr id="3" name="Text Placeholder 2">
            <a:extLst>
              <a:ext uri="{FF2B5EF4-FFF2-40B4-BE49-F238E27FC236}">
                <a16:creationId xmlns:a16="http://schemas.microsoft.com/office/drawing/2014/main" id="{33E8A40A-0195-4B3A-81F2-8B76B68F974F}"/>
              </a:ext>
            </a:extLst>
          </p:cNvPr>
          <p:cNvSpPr>
            <a:spLocks noGrp="1"/>
          </p:cNvSpPr>
          <p:nvPr>
            <p:ph type="body" idx="1"/>
          </p:nvPr>
        </p:nvSpPr>
        <p:spPr>
          <a:xfrm>
            <a:off x="697124" y="1054047"/>
            <a:ext cx="4029256" cy="393152"/>
          </a:xfrm>
        </p:spPr>
        <p:txBody>
          <a:bodyPr rtlCol="0">
            <a:normAutofit fontScale="85000" lnSpcReduction="10000"/>
          </a:bodyPr>
          <a:lstStyle/>
          <a:p>
            <a:pPr rtl="0"/>
            <a:r>
              <a:rPr lang="en-GB" sz="2000" dirty="0">
                <a:solidFill>
                  <a:schemeClr val="accent6"/>
                </a:solidFill>
              </a:rPr>
              <a:t>Biofilms and wastewater treatment </a:t>
            </a:r>
          </a:p>
        </p:txBody>
      </p:sp>
      <p:sp>
        <p:nvSpPr>
          <p:cNvPr id="4" name="Content Placeholder 3">
            <a:extLst>
              <a:ext uri="{FF2B5EF4-FFF2-40B4-BE49-F238E27FC236}">
                <a16:creationId xmlns:a16="http://schemas.microsoft.com/office/drawing/2014/main" id="{A84DACD0-2773-4975-A2FE-3BD5764E1F61}"/>
              </a:ext>
            </a:extLst>
          </p:cNvPr>
          <p:cNvSpPr>
            <a:spLocks noGrp="1"/>
          </p:cNvSpPr>
          <p:nvPr>
            <p:ph sz="half" idx="2"/>
          </p:nvPr>
        </p:nvSpPr>
        <p:spPr>
          <a:xfrm>
            <a:off x="697124" y="1568808"/>
            <a:ext cx="4599272" cy="4235145"/>
          </a:xfrm>
        </p:spPr>
        <p:txBody>
          <a:bodyPr rtlCol="0">
            <a:normAutofit/>
          </a:bodyPr>
          <a:lstStyle/>
          <a:p>
            <a:pPr marL="0" indent="0" rtl="0">
              <a:buNone/>
            </a:pPr>
            <a:r>
              <a:rPr lang="en-GB" sz="1800" dirty="0">
                <a:solidFill>
                  <a:schemeClr val="accent3">
                    <a:lumMod val="75000"/>
                  </a:schemeClr>
                </a:solidFill>
              </a:rPr>
              <a:t>Biofilms play an environmentally friendly role in the process of wastewater treatment as they are energy efficient and are low cost as well as having the ability to absorb specific nutrients and organic pollutants from wastewater.</a:t>
            </a:r>
          </a:p>
          <a:p>
            <a:pPr marL="0" indent="0" rtl="0">
              <a:buNone/>
            </a:pPr>
            <a:r>
              <a:rPr lang="en-GB" sz="1800" dirty="0">
                <a:solidFill>
                  <a:schemeClr val="accent3">
                    <a:lumMod val="75000"/>
                  </a:schemeClr>
                </a:solidFill>
              </a:rPr>
              <a:t> ‘Biofilms-based reactors due to their economic and ecofriendly nature are used for the treatment of industrial wastewaters. Electrodes coated with electro-active biofilm (EAB) which are obtained from sewage sludge, activated sludge, or industrial and domestic effluents are getting popularity in bioremediation.’ </a:t>
            </a:r>
          </a:p>
        </p:txBody>
      </p:sp>
      <p:sp>
        <p:nvSpPr>
          <p:cNvPr id="7" name="TextBox 6">
            <a:extLst>
              <a:ext uri="{FF2B5EF4-FFF2-40B4-BE49-F238E27FC236}">
                <a16:creationId xmlns:a16="http://schemas.microsoft.com/office/drawing/2014/main" id="{1FDC3F2B-9CE8-D92A-DB57-C76F188F81E5}"/>
              </a:ext>
            </a:extLst>
          </p:cNvPr>
          <p:cNvSpPr txBox="1"/>
          <p:nvPr/>
        </p:nvSpPr>
        <p:spPr>
          <a:xfrm>
            <a:off x="5679983" y="1447198"/>
            <a:ext cx="5565949" cy="4031873"/>
          </a:xfrm>
          <a:prstGeom prst="rect">
            <a:avLst/>
          </a:prstGeom>
          <a:noFill/>
        </p:spPr>
        <p:txBody>
          <a:bodyPr wrap="square" rtlCol="0">
            <a:spAutoFit/>
          </a:bodyPr>
          <a:lstStyle/>
          <a:p>
            <a:r>
              <a:rPr lang="en-GB" sz="1600" dirty="0">
                <a:solidFill>
                  <a:schemeClr val="accent3">
                    <a:lumMod val="75000"/>
                  </a:schemeClr>
                </a:solidFill>
              </a:rPr>
              <a:t>This would fit in well when discussing the beneficial roles that biofilms play in systems that we use daily. It would allow students to informed on the sustainable role that bacteria can play in infrastructure and allow them to advocate for these more environmentally friendly and energy effective methods of treatment. </a:t>
            </a:r>
          </a:p>
          <a:p>
            <a:endParaRPr lang="en-GB" sz="1600" dirty="0">
              <a:solidFill>
                <a:schemeClr val="accent3">
                  <a:lumMod val="75000"/>
                </a:schemeClr>
              </a:solidFill>
            </a:endParaRPr>
          </a:p>
          <a:p>
            <a:r>
              <a:rPr lang="en-GB" sz="1600" dirty="0">
                <a:solidFill>
                  <a:schemeClr val="accent3">
                    <a:lumMod val="75000"/>
                  </a:schemeClr>
                </a:solidFill>
              </a:rPr>
              <a:t>This would also be a good opportunity to encourage critical thinking in students if they were to be asked how they think bacteria could play a beneficial role in systems like wastewater management as well as the shortcomings like the chance of spreading antibacterial resistance to the environment. </a:t>
            </a:r>
          </a:p>
          <a:p>
            <a:r>
              <a:rPr lang="en-GB" sz="1600" dirty="0">
                <a:solidFill>
                  <a:schemeClr val="accent3">
                    <a:lumMod val="75000"/>
                  </a:schemeClr>
                </a:solidFill>
              </a:rPr>
              <a:t>Provided students can understand that bacteria can use organic material in wastewater which would link into the previous lecture on microbial culturing and growth. </a:t>
            </a:r>
          </a:p>
        </p:txBody>
      </p:sp>
      <p:sp>
        <p:nvSpPr>
          <p:cNvPr id="11" name="Text Placeholder 2">
            <a:extLst>
              <a:ext uri="{FF2B5EF4-FFF2-40B4-BE49-F238E27FC236}">
                <a16:creationId xmlns:a16="http://schemas.microsoft.com/office/drawing/2014/main" id="{B81EFD23-11F6-9A3B-5D87-5B37E30C78FE}"/>
              </a:ext>
            </a:extLst>
          </p:cNvPr>
          <p:cNvSpPr txBox="1">
            <a:spLocks/>
          </p:cNvSpPr>
          <p:nvPr/>
        </p:nvSpPr>
        <p:spPr>
          <a:xfrm>
            <a:off x="5679984" y="994669"/>
            <a:ext cx="4127652" cy="452529"/>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dirty="0">
                <a:solidFill>
                  <a:schemeClr val="accent6"/>
                </a:solidFill>
              </a:rPr>
              <a:t>Implementation in BIOS5480</a:t>
            </a:r>
          </a:p>
        </p:txBody>
      </p:sp>
      <p:pic>
        <p:nvPicPr>
          <p:cNvPr id="6" name="Picture 4" descr="Sustainable Development Goal 9: Industry, Innovation and Infrastructure">
            <a:extLst>
              <a:ext uri="{FF2B5EF4-FFF2-40B4-BE49-F238E27FC236}">
                <a16:creationId xmlns:a16="http://schemas.microsoft.com/office/drawing/2014/main" id="{BCC10E9B-907F-561B-E249-AB51CDED4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1769" y="5574029"/>
            <a:ext cx="1062843" cy="10628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BF05DBB-FA40-E8F7-4AF8-1478FF42581C}"/>
              </a:ext>
            </a:extLst>
          </p:cNvPr>
          <p:cNvSpPr txBox="1"/>
          <p:nvPr/>
        </p:nvSpPr>
        <p:spPr>
          <a:xfrm>
            <a:off x="6971255" y="5803953"/>
            <a:ext cx="2983403" cy="400110"/>
          </a:xfrm>
          <a:prstGeom prst="rect">
            <a:avLst/>
          </a:prstGeom>
          <a:noFill/>
        </p:spPr>
        <p:txBody>
          <a:bodyPr wrap="square" rtlCol="0">
            <a:spAutoFit/>
          </a:bodyPr>
          <a:lstStyle/>
          <a:p>
            <a:r>
              <a:rPr lang="en-GB"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Exploring the role of microbial biofilm for industrial effluents treatment – PMC (nih.gov)</a:t>
            </a:r>
            <a:endParaRPr lang="en-GB" sz="100" dirty="0"/>
          </a:p>
        </p:txBody>
      </p:sp>
      <p:pic>
        <p:nvPicPr>
          <p:cNvPr id="15362" name="Picture 2" descr="SDG 6 Indicators- 2017 Updates – SDG resources – Medium">
            <a:extLst>
              <a:ext uri="{FF2B5EF4-FFF2-40B4-BE49-F238E27FC236}">
                <a16:creationId xmlns:a16="http://schemas.microsoft.com/office/drawing/2014/main" id="{0BD23C42-6152-BA8F-4CF7-DC9329157F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5338" y="5574028"/>
            <a:ext cx="1062844" cy="1062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302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171700"/>
            <a:ext cx="5559552" cy="2514600"/>
          </a:xfrm>
        </p:spPr>
        <p:txBody>
          <a:bodyPr rtlCol="0">
            <a:normAutofit/>
          </a:bodyPr>
          <a:lstStyle/>
          <a:p>
            <a:pPr rtl="0"/>
            <a:r>
              <a:rPr lang="en-GB" dirty="0">
                <a:solidFill>
                  <a:srgbClr val="FFFFFF"/>
                </a:solidFill>
              </a:rPr>
              <a:t>BIOS5490: The Genome </a:t>
            </a:r>
            <a:endParaRPr lang="en-GB"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a:xfrm>
            <a:off x="3316224" y="5077295"/>
            <a:ext cx="5559552" cy="1536192"/>
          </a:xfrm>
        </p:spPr>
        <p:txBody>
          <a:bodyPr rtlCol="0"/>
          <a:lstStyle/>
          <a:p>
            <a:pPr rtl="0"/>
            <a:r>
              <a:rPr lang="en-GB" dirty="0">
                <a:solidFill>
                  <a:srgbClr val="FFFFFF"/>
                </a:solidFill>
              </a:rPr>
              <a:t>Dami Kuye </a:t>
            </a:r>
          </a:p>
          <a:p>
            <a:pPr rtl="0"/>
            <a:endParaRPr lang="en-GB" dirty="0"/>
          </a:p>
        </p:txBody>
      </p:sp>
    </p:spTree>
    <p:extLst>
      <p:ext uri="{BB962C8B-B14F-4D97-AF65-F5344CB8AC3E}">
        <p14:creationId xmlns:p14="http://schemas.microsoft.com/office/powerpoint/2010/main" val="19081664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624E-1256-4074-A302-8EFDA23D77BF}"/>
              </a:ext>
            </a:extLst>
          </p:cNvPr>
          <p:cNvSpPr>
            <a:spLocks noGrp="1"/>
          </p:cNvSpPr>
          <p:nvPr>
            <p:ph type="title"/>
          </p:nvPr>
        </p:nvSpPr>
        <p:spPr>
          <a:xfrm>
            <a:off x="697128" y="263144"/>
            <a:ext cx="6421120" cy="823912"/>
          </a:xfrm>
        </p:spPr>
        <p:txBody>
          <a:bodyPr rtlCol="0">
            <a:noAutofit/>
          </a:bodyPr>
          <a:lstStyle/>
          <a:p>
            <a:pPr rtl="0"/>
            <a:r>
              <a:rPr lang="en-GB" sz="3200" dirty="0">
                <a:solidFill>
                  <a:schemeClr val="accent4">
                    <a:lumMod val="75000"/>
                  </a:schemeClr>
                </a:solidFill>
              </a:rPr>
              <a:t>CRISPR in sustainability </a:t>
            </a:r>
          </a:p>
        </p:txBody>
      </p:sp>
      <p:sp>
        <p:nvSpPr>
          <p:cNvPr id="3" name="Text Placeholder 2">
            <a:extLst>
              <a:ext uri="{FF2B5EF4-FFF2-40B4-BE49-F238E27FC236}">
                <a16:creationId xmlns:a16="http://schemas.microsoft.com/office/drawing/2014/main" id="{33E8A40A-0195-4B3A-81F2-8B76B68F974F}"/>
              </a:ext>
            </a:extLst>
          </p:cNvPr>
          <p:cNvSpPr>
            <a:spLocks noGrp="1"/>
          </p:cNvSpPr>
          <p:nvPr>
            <p:ph type="body" idx="1"/>
          </p:nvPr>
        </p:nvSpPr>
        <p:spPr>
          <a:xfrm>
            <a:off x="697128" y="950393"/>
            <a:ext cx="5157787" cy="442595"/>
          </a:xfrm>
        </p:spPr>
        <p:txBody>
          <a:bodyPr rtlCol="0">
            <a:normAutofit/>
          </a:bodyPr>
          <a:lstStyle/>
          <a:p>
            <a:pPr rtl="0"/>
            <a:r>
              <a:rPr lang="en-GB" sz="2000" dirty="0">
                <a:solidFill>
                  <a:schemeClr val="accent6"/>
                </a:solidFill>
              </a:rPr>
              <a:t>CRISPR and gene editing</a:t>
            </a:r>
          </a:p>
        </p:txBody>
      </p:sp>
      <p:sp>
        <p:nvSpPr>
          <p:cNvPr id="4" name="Content Placeholder 3">
            <a:extLst>
              <a:ext uri="{FF2B5EF4-FFF2-40B4-BE49-F238E27FC236}">
                <a16:creationId xmlns:a16="http://schemas.microsoft.com/office/drawing/2014/main" id="{A84DACD0-2773-4975-A2FE-3BD5764E1F61}"/>
              </a:ext>
            </a:extLst>
          </p:cNvPr>
          <p:cNvSpPr>
            <a:spLocks noGrp="1"/>
          </p:cNvSpPr>
          <p:nvPr>
            <p:ph sz="half" idx="2"/>
          </p:nvPr>
        </p:nvSpPr>
        <p:spPr>
          <a:xfrm>
            <a:off x="697127" y="1524842"/>
            <a:ext cx="5157787" cy="4733454"/>
          </a:xfrm>
        </p:spPr>
        <p:txBody>
          <a:bodyPr rtlCol="0">
            <a:normAutofit/>
          </a:bodyPr>
          <a:lstStyle/>
          <a:p>
            <a:pPr marL="0" indent="0" rtl="0">
              <a:buNone/>
            </a:pPr>
            <a:r>
              <a:rPr lang="en-GB" sz="1800" dirty="0">
                <a:solidFill>
                  <a:schemeClr val="accent3">
                    <a:lumMod val="75000"/>
                  </a:schemeClr>
                </a:solidFill>
              </a:rPr>
              <a:t>CRISPR gene editing is a powerful tool in sustainability, where a synthetic guide RNA is used to edit the desired sequence while utilising the CRISPR-cas9 bacterial antiviral defence system. </a:t>
            </a:r>
          </a:p>
          <a:p>
            <a:pPr marL="0" indent="0" rtl="0">
              <a:buNone/>
            </a:pPr>
            <a:r>
              <a:rPr lang="en-GB" sz="1800" dirty="0">
                <a:solidFill>
                  <a:schemeClr val="accent3">
                    <a:lumMod val="75000"/>
                  </a:schemeClr>
                </a:solidFill>
              </a:rPr>
              <a:t> An example of this would be the use of gene drives in the eradication of malaria where CRISPR is used to disrupt female fertility in mosquitoes thereby supressing the population. </a:t>
            </a:r>
          </a:p>
          <a:p>
            <a:pPr marL="0" indent="0" rtl="0">
              <a:buNone/>
            </a:pPr>
            <a:r>
              <a:rPr lang="en-GB" sz="1800" dirty="0">
                <a:solidFill>
                  <a:schemeClr val="accent3">
                    <a:lumMod val="75000"/>
                  </a:schemeClr>
                </a:solidFill>
              </a:rPr>
              <a:t>Another example would be the genetic modification of crops using CRISPR. This is where crops are engineered to be more resilient to disease, famine and heat stress which would be widely beneficial in developing countries under food stress. </a:t>
            </a:r>
          </a:p>
        </p:txBody>
      </p:sp>
      <p:sp>
        <p:nvSpPr>
          <p:cNvPr id="7" name="TextBox 6">
            <a:extLst>
              <a:ext uri="{FF2B5EF4-FFF2-40B4-BE49-F238E27FC236}">
                <a16:creationId xmlns:a16="http://schemas.microsoft.com/office/drawing/2014/main" id="{1FDC3F2B-9CE8-D92A-DB57-C76F188F81E5}"/>
              </a:ext>
            </a:extLst>
          </p:cNvPr>
          <p:cNvSpPr txBox="1"/>
          <p:nvPr/>
        </p:nvSpPr>
        <p:spPr>
          <a:xfrm>
            <a:off x="6179514" y="1087056"/>
            <a:ext cx="5315358" cy="4524315"/>
          </a:xfrm>
          <a:prstGeom prst="rect">
            <a:avLst/>
          </a:prstGeom>
          <a:noFill/>
        </p:spPr>
        <p:txBody>
          <a:bodyPr wrap="square" rtlCol="0">
            <a:spAutoFit/>
          </a:bodyPr>
          <a:lstStyle/>
          <a:p>
            <a:r>
              <a:rPr lang="en-GB" dirty="0">
                <a:solidFill>
                  <a:schemeClr val="accent3">
                    <a:lumMod val="75000"/>
                  </a:schemeClr>
                </a:solidFill>
              </a:rPr>
              <a:t>This module goes over the CRISPR system and its functions and could be a good opportunity to mention the benefits that gene editing using methods like CRISPR could have on sustainability. </a:t>
            </a:r>
          </a:p>
          <a:p>
            <a:endParaRPr lang="en-GB" dirty="0">
              <a:solidFill>
                <a:schemeClr val="accent3">
                  <a:lumMod val="75000"/>
                </a:schemeClr>
              </a:solidFill>
            </a:endParaRPr>
          </a:p>
          <a:p>
            <a:r>
              <a:rPr lang="en-GB" dirty="0">
                <a:solidFill>
                  <a:schemeClr val="accent3">
                    <a:lumMod val="75000"/>
                  </a:schemeClr>
                </a:solidFill>
              </a:rPr>
              <a:t>Being able to identify where gene editing would be useful in the form of a </a:t>
            </a:r>
            <a:r>
              <a:rPr lang="en-GB" dirty="0" err="1">
                <a:solidFill>
                  <a:schemeClr val="accent3">
                    <a:lumMod val="75000"/>
                  </a:schemeClr>
                </a:solidFill>
              </a:rPr>
              <a:t>vevox</a:t>
            </a:r>
            <a:r>
              <a:rPr lang="en-GB" dirty="0">
                <a:solidFill>
                  <a:schemeClr val="accent3">
                    <a:lumMod val="75000"/>
                  </a:schemeClr>
                </a:solidFill>
              </a:rPr>
              <a:t> questionnaire, or a discussion forum could be a good activity for students. </a:t>
            </a:r>
          </a:p>
          <a:p>
            <a:endParaRPr lang="en-GB" dirty="0">
              <a:solidFill>
                <a:schemeClr val="accent3">
                  <a:lumMod val="75000"/>
                </a:schemeClr>
              </a:solidFill>
            </a:endParaRPr>
          </a:p>
          <a:p>
            <a:r>
              <a:rPr lang="en-GB" dirty="0">
                <a:solidFill>
                  <a:schemeClr val="accent3">
                    <a:lumMod val="75000"/>
                  </a:schemeClr>
                </a:solidFill>
              </a:rPr>
              <a:t>This would also help with student’s critical thinking and systems thinking as it would encourage innovative thinking in students while deepening their understanding on the genome and how it works in a real-world setting.</a:t>
            </a:r>
          </a:p>
        </p:txBody>
      </p:sp>
      <p:sp>
        <p:nvSpPr>
          <p:cNvPr id="11" name="Text Placeholder 2">
            <a:extLst>
              <a:ext uri="{FF2B5EF4-FFF2-40B4-BE49-F238E27FC236}">
                <a16:creationId xmlns:a16="http://schemas.microsoft.com/office/drawing/2014/main" id="{B81EFD23-11F6-9A3B-5D87-5B37E30C78FE}"/>
              </a:ext>
            </a:extLst>
          </p:cNvPr>
          <p:cNvSpPr txBox="1">
            <a:spLocks/>
          </p:cNvSpPr>
          <p:nvPr/>
        </p:nvSpPr>
        <p:spPr>
          <a:xfrm>
            <a:off x="6179514" y="561663"/>
            <a:ext cx="5157787" cy="44259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dirty="0">
                <a:solidFill>
                  <a:schemeClr val="accent6"/>
                </a:solidFill>
              </a:rPr>
              <a:t>Incorporation into BIOS5490  </a:t>
            </a:r>
          </a:p>
        </p:txBody>
      </p:sp>
      <p:sp>
        <p:nvSpPr>
          <p:cNvPr id="6" name="TextBox 5">
            <a:extLst>
              <a:ext uri="{FF2B5EF4-FFF2-40B4-BE49-F238E27FC236}">
                <a16:creationId xmlns:a16="http://schemas.microsoft.com/office/drawing/2014/main" id="{E9EF29FA-2BB7-170C-19F3-9A44503F819A}"/>
              </a:ext>
            </a:extLst>
          </p:cNvPr>
          <p:cNvSpPr txBox="1"/>
          <p:nvPr/>
        </p:nvSpPr>
        <p:spPr>
          <a:xfrm>
            <a:off x="6096000" y="326073"/>
            <a:ext cx="3755732" cy="430887"/>
          </a:xfrm>
          <a:prstGeom prst="rect">
            <a:avLst/>
          </a:prstGeom>
          <a:noFill/>
        </p:spPr>
        <p:txBody>
          <a:bodyPr wrap="square" rtlCol="0">
            <a:spAutoFit/>
          </a:bodyPr>
          <a:lstStyle/>
          <a:p>
            <a:pPr algn="just"/>
            <a:r>
              <a:rPr lang="en-GB" sz="1100" dirty="0">
                <a:hlinkClick r:id="rId3"/>
              </a:rPr>
              <a:t>https://youtu.be/6tw_JVz_IEc</a:t>
            </a:r>
            <a:r>
              <a:rPr lang="en-GB" sz="1100" dirty="0"/>
              <a:t> - </a:t>
            </a:r>
            <a:r>
              <a:rPr lang="en-GB" sz="1100" dirty="0" err="1"/>
              <a:t>TEDed</a:t>
            </a:r>
            <a:r>
              <a:rPr lang="en-GB" sz="1100" dirty="0"/>
              <a:t> video on CRISPR </a:t>
            </a:r>
          </a:p>
          <a:p>
            <a:endParaRPr lang="en-GB" sz="1100" dirty="0"/>
          </a:p>
        </p:txBody>
      </p:sp>
      <p:pic>
        <p:nvPicPr>
          <p:cNvPr id="8" name="Picture 4" descr="Sustainable Development Goal 9: Industry, Innovation and Infrastructure">
            <a:extLst>
              <a:ext uri="{FF2B5EF4-FFF2-40B4-BE49-F238E27FC236}">
                <a16:creationId xmlns:a16="http://schemas.microsoft.com/office/drawing/2014/main" id="{74055983-95DB-065A-4A20-4E5568791E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0527" y="5645115"/>
            <a:ext cx="1062843" cy="10628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ome - 2018 - United Nations Sustainable Development">
            <a:extLst>
              <a:ext uri="{FF2B5EF4-FFF2-40B4-BE49-F238E27FC236}">
                <a16:creationId xmlns:a16="http://schemas.microsoft.com/office/drawing/2014/main" id="{248A9861-DCF7-B562-4DA8-B82BCF0759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641" y="5645114"/>
            <a:ext cx="1062845" cy="10628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58B9A67-3B66-3CA2-9628-7C3738137D6F}"/>
              </a:ext>
            </a:extLst>
          </p:cNvPr>
          <p:cNvPicPr>
            <a:picLocks noChangeAspect="1"/>
          </p:cNvPicPr>
          <p:nvPr/>
        </p:nvPicPr>
        <p:blipFill>
          <a:blip r:embed="rId6"/>
          <a:stretch>
            <a:fillRect/>
          </a:stretch>
        </p:blipFill>
        <p:spPr>
          <a:xfrm>
            <a:off x="995411" y="5645114"/>
            <a:ext cx="1062844" cy="1062844"/>
          </a:xfrm>
          <a:prstGeom prst="rect">
            <a:avLst/>
          </a:prstGeom>
        </p:spPr>
      </p:pic>
      <p:pic>
        <p:nvPicPr>
          <p:cNvPr id="8194" name="Picture 2" descr="Beginning Stages of CRISPR Detection in Athletes – Dartmouth ...">
            <a:extLst>
              <a:ext uri="{FF2B5EF4-FFF2-40B4-BE49-F238E27FC236}">
                <a16:creationId xmlns:a16="http://schemas.microsoft.com/office/drawing/2014/main" id="{A81A7E5B-72C4-9456-7101-AFA5E896F1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09145" y="5077200"/>
            <a:ext cx="2171988" cy="145472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6BBA3B4-7897-E37A-278A-6A01CFA62966}"/>
              </a:ext>
            </a:extLst>
          </p:cNvPr>
          <p:cNvSpPr txBox="1"/>
          <p:nvPr/>
        </p:nvSpPr>
        <p:spPr>
          <a:xfrm>
            <a:off x="9635207" y="6531927"/>
            <a:ext cx="2605037" cy="276999"/>
          </a:xfrm>
          <a:prstGeom prst="rect">
            <a:avLst/>
          </a:prstGeom>
          <a:noFill/>
        </p:spPr>
        <p:txBody>
          <a:bodyPr wrap="square" rtlCol="0">
            <a:spAutoFit/>
          </a:bodyPr>
          <a:lstStyle/>
          <a:p>
            <a:r>
              <a:rPr lang="en-GB" sz="600" dirty="0">
                <a:hlinkClick r:id="rId8"/>
              </a:rPr>
              <a:t>Beginning Stages of CRISPR Detection in Athletes – Dartmouth Undergraduate Journal of Science</a:t>
            </a:r>
            <a:endParaRPr lang="en-GB" sz="600" dirty="0"/>
          </a:p>
        </p:txBody>
      </p:sp>
      <p:sp>
        <p:nvSpPr>
          <p:cNvPr id="13" name="TextBox 12">
            <a:extLst>
              <a:ext uri="{FF2B5EF4-FFF2-40B4-BE49-F238E27FC236}">
                <a16:creationId xmlns:a16="http://schemas.microsoft.com/office/drawing/2014/main" id="{73F460A4-E358-F03B-6FA2-D2099E2CB167}"/>
              </a:ext>
            </a:extLst>
          </p:cNvPr>
          <p:cNvSpPr txBox="1"/>
          <p:nvPr/>
        </p:nvSpPr>
        <p:spPr>
          <a:xfrm>
            <a:off x="6358168" y="5526531"/>
            <a:ext cx="3775577" cy="1169551"/>
          </a:xfrm>
          <a:prstGeom prst="rect">
            <a:avLst/>
          </a:prstGeom>
          <a:noFill/>
        </p:spPr>
        <p:txBody>
          <a:bodyPr wrap="square" rtlCol="0">
            <a:spAutoFit/>
          </a:bodyPr>
          <a:lstStyle/>
          <a:p>
            <a:r>
              <a:rPr lang="en-GB" sz="14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9"/>
              </a:rPr>
              <a:t>Responsible governance of gene editing in agriculture and the environment | Nature Biotechnology</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0"/>
              </a:rPr>
              <a:t>Gene Editing Is a Key to Environmental Sustainability | </a:t>
            </a:r>
            <a:r>
              <a:rPr lang="en-GB" sz="14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0"/>
              </a:rPr>
              <a:t>Innovature</a:t>
            </a:r>
            <a:endParaRPr lang="en-GB" sz="1400" dirty="0"/>
          </a:p>
        </p:txBody>
      </p:sp>
    </p:spTree>
    <p:extLst>
      <p:ext uri="{BB962C8B-B14F-4D97-AF65-F5344CB8AC3E}">
        <p14:creationId xmlns:p14="http://schemas.microsoft.com/office/powerpoint/2010/main" val="41382763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06C9-F26D-46CA-93BF-8C27012F6B12}"/>
              </a:ext>
            </a:extLst>
          </p:cNvPr>
          <p:cNvSpPr>
            <a:spLocks noGrp="1"/>
          </p:cNvSpPr>
          <p:nvPr>
            <p:ph type="title"/>
          </p:nvPr>
        </p:nvSpPr>
        <p:spPr/>
        <p:txBody>
          <a:bodyPr rtlCol="0"/>
          <a:lstStyle/>
          <a:p>
            <a:pPr rtl="0"/>
            <a:r>
              <a:rPr lang="en-GB" dirty="0"/>
              <a:t>What I've gotten from the project </a:t>
            </a:r>
          </a:p>
        </p:txBody>
      </p:sp>
      <p:sp>
        <p:nvSpPr>
          <p:cNvPr id="5" name="Footer Placeholder 4">
            <a:extLst>
              <a:ext uri="{FF2B5EF4-FFF2-40B4-BE49-F238E27FC236}">
                <a16:creationId xmlns:a16="http://schemas.microsoft.com/office/drawing/2014/main" id="{C75D06EF-9416-46F7-8230-B49EE1269F53}"/>
              </a:ext>
            </a:extLst>
          </p:cNvPr>
          <p:cNvSpPr>
            <a:spLocks noGrp="1"/>
          </p:cNvSpPr>
          <p:nvPr>
            <p:ph type="ftr" sz="quarter" idx="11"/>
          </p:nvPr>
        </p:nvSpPr>
        <p:spPr>
          <a:xfrm>
            <a:off x="5719037" y="6356350"/>
            <a:ext cx="4114800" cy="365125"/>
          </a:xfrm>
        </p:spPr>
        <p:txBody>
          <a:bodyPr rtlCol="0"/>
          <a:lstStyle/>
          <a:p>
            <a:pPr lvl="0" rtl="0"/>
            <a:r>
              <a:rPr lang="en-GB" dirty="0"/>
              <a:t>Implementing Sustainability into Biosciences </a:t>
            </a:r>
          </a:p>
        </p:txBody>
      </p:sp>
      <p:sp>
        <p:nvSpPr>
          <p:cNvPr id="6" name="Slide Number Placeholder 5">
            <a:extLst>
              <a:ext uri="{FF2B5EF4-FFF2-40B4-BE49-F238E27FC236}">
                <a16:creationId xmlns:a16="http://schemas.microsoft.com/office/drawing/2014/main" id="{7359025F-68D1-4F50-8480-3F981455D4DE}"/>
              </a:ext>
            </a:extLst>
          </p:cNvPr>
          <p:cNvSpPr>
            <a:spLocks noGrp="1"/>
          </p:cNvSpPr>
          <p:nvPr>
            <p:ph type="sldNum" sz="quarter" idx="12"/>
          </p:nvPr>
        </p:nvSpPr>
        <p:spPr/>
        <p:txBody>
          <a:bodyPr rtlCol="0"/>
          <a:lstStyle/>
          <a:p>
            <a:pPr lvl="0" rtl="0"/>
            <a:fld id="{D76B855D-E9CC-4FF8-AD85-6CDC7B89A0DE}" type="slidenum">
              <a:rPr lang="en-GB" smtClean="0"/>
              <a:pPr lvl="0" rtl="0"/>
              <a:t>48</a:t>
            </a:fld>
            <a:endParaRPr lang="en-GB"/>
          </a:p>
        </p:txBody>
      </p:sp>
      <p:sp>
        <p:nvSpPr>
          <p:cNvPr id="3" name="Content Placeholder 2">
            <a:extLst>
              <a:ext uri="{FF2B5EF4-FFF2-40B4-BE49-F238E27FC236}">
                <a16:creationId xmlns:a16="http://schemas.microsoft.com/office/drawing/2014/main" id="{21F0B6E0-1F7C-4E6A-87B1-554ADE739CD1}"/>
              </a:ext>
            </a:extLst>
          </p:cNvPr>
          <p:cNvSpPr>
            <a:spLocks noGrp="1"/>
          </p:cNvSpPr>
          <p:nvPr>
            <p:ph idx="1"/>
          </p:nvPr>
        </p:nvSpPr>
        <p:spPr>
          <a:xfrm>
            <a:off x="6647688" y="2242751"/>
            <a:ext cx="4709160" cy="2372497"/>
          </a:xfrm>
        </p:spPr>
        <p:txBody>
          <a:bodyPr rtlCol="0">
            <a:normAutofit/>
          </a:bodyPr>
          <a:lstStyle/>
          <a:p>
            <a:pPr marL="285750" indent="-285750" rtl="0">
              <a:buFont typeface="Arial" panose="020B0604020202020204" pitchFamily="34" charset="0"/>
              <a:buChar char="•"/>
            </a:pPr>
            <a:r>
              <a:rPr lang="en-GB" sz="1800" dirty="0">
                <a:solidFill>
                  <a:schemeClr val="accent3">
                    <a:lumMod val="75000"/>
                  </a:schemeClr>
                </a:solidFill>
              </a:rPr>
              <a:t>A better understanding of sustainability and its relationship to Biosciences </a:t>
            </a:r>
          </a:p>
          <a:p>
            <a:pPr marL="285750" indent="-285750" rtl="0">
              <a:buFont typeface="Arial" panose="020B0604020202020204" pitchFamily="34" charset="0"/>
              <a:buChar char="•"/>
            </a:pPr>
            <a:r>
              <a:rPr lang="en-GB" sz="1800" dirty="0">
                <a:solidFill>
                  <a:schemeClr val="accent3">
                    <a:lumMod val="75000"/>
                  </a:schemeClr>
                </a:solidFill>
              </a:rPr>
              <a:t>More confidence in identifying areas where sustainability can be improved and ways I could go about improving them </a:t>
            </a:r>
          </a:p>
          <a:p>
            <a:pPr marL="285750" indent="-285750" rtl="0">
              <a:buFont typeface="Arial" panose="020B0604020202020204" pitchFamily="34" charset="0"/>
              <a:buChar char="•"/>
            </a:pPr>
            <a:r>
              <a:rPr lang="en-GB" sz="1800" dirty="0">
                <a:solidFill>
                  <a:schemeClr val="accent3">
                    <a:lumMod val="75000"/>
                  </a:schemeClr>
                </a:solidFill>
              </a:rPr>
              <a:t>Increased passion for sustainability </a:t>
            </a:r>
          </a:p>
        </p:txBody>
      </p:sp>
    </p:spTree>
    <p:extLst>
      <p:ext uri="{BB962C8B-B14F-4D97-AF65-F5344CB8AC3E}">
        <p14:creationId xmlns:p14="http://schemas.microsoft.com/office/powerpoint/2010/main" val="28510554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06C9-F26D-46CA-93BF-8C27012F6B12}"/>
              </a:ext>
            </a:extLst>
          </p:cNvPr>
          <p:cNvSpPr>
            <a:spLocks noGrp="1"/>
          </p:cNvSpPr>
          <p:nvPr>
            <p:ph type="title"/>
          </p:nvPr>
        </p:nvSpPr>
        <p:spPr/>
        <p:txBody>
          <a:bodyPr rtlCol="0"/>
          <a:lstStyle/>
          <a:p>
            <a:pPr rtl="0"/>
            <a:r>
              <a:rPr lang="en-GB"/>
              <a:t>Thank you</a:t>
            </a:r>
          </a:p>
        </p:txBody>
      </p:sp>
      <p:sp>
        <p:nvSpPr>
          <p:cNvPr id="5" name="Footer Placeholder 4">
            <a:extLst>
              <a:ext uri="{FF2B5EF4-FFF2-40B4-BE49-F238E27FC236}">
                <a16:creationId xmlns:a16="http://schemas.microsoft.com/office/drawing/2014/main" id="{C75D06EF-9416-46F7-8230-B49EE1269F53}"/>
              </a:ext>
            </a:extLst>
          </p:cNvPr>
          <p:cNvSpPr>
            <a:spLocks noGrp="1"/>
          </p:cNvSpPr>
          <p:nvPr>
            <p:ph type="ftr" sz="quarter" idx="11"/>
          </p:nvPr>
        </p:nvSpPr>
        <p:spPr>
          <a:xfrm>
            <a:off x="5719037" y="6356350"/>
            <a:ext cx="4114800" cy="365125"/>
          </a:xfrm>
        </p:spPr>
        <p:txBody>
          <a:bodyPr rtlCol="0"/>
          <a:lstStyle/>
          <a:p>
            <a:pPr lvl="0" rtl="0"/>
            <a:r>
              <a:rPr lang="en-GB" dirty="0"/>
              <a:t>Implementing Sustainability into Biosciences </a:t>
            </a:r>
          </a:p>
        </p:txBody>
      </p:sp>
      <p:sp>
        <p:nvSpPr>
          <p:cNvPr id="6" name="Slide Number Placeholder 5">
            <a:extLst>
              <a:ext uri="{FF2B5EF4-FFF2-40B4-BE49-F238E27FC236}">
                <a16:creationId xmlns:a16="http://schemas.microsoft.com/office/drawing/2014/main" id="{7359025F-68D1-4F50-8480-3F981455D4DE}"/>
              </a:ext>
            </a:extLst>
          </p:cNvPr>
          <p:cNvSpPr>
            <a:spLocks noGrp="1"/>
          </p:cNvSpPr>
          <p:nvPr>
            <p:ph type="sldNum" sz="quarter" idx="12"/>
          </p:nvPr>
        </p:nvSpPr>
        <p:spPr/>
        <p:txBody>
          <a:bodyPr rtlCol="0"/>
          <a:lstStyle/>
          <a:p>
            <a:pPr lvl="0" rtl="0"/>
            <a:fld id="{D76B855D-E9CC-4FF8-AD85-6CDC7B89A0DE}" type="slidenum">
              <a:rPr lang="en-GB" smtClean="0"/>
              <a:pPr lvl="0" rtl="0"/>
              <a:t>49</a:t>
            </a:fld>
            <a:endParaRPr lang="en-GB"/>
          </a:p>
        </p:txBody>
      </p:sp>
      <p:sp>
        <p:nvSpPr>
          <p:cNvPr id="3" name="Content Placeholder 2">
            <a:extLst>
              <a:ext uri="{FF2B5EF4-FFF2-40B4-BE49-F238E27FC236}">
                <a16:creationId xmlns:a16="http://schemas.microsoft.com/office/drawing/2014/main" id="{21F0B6E0-1F7C-4E6A-87B1-554ADE739CD1}"/>
              </a:ext>
            </a:extLst>
          </p:cNvPr>
          <p:cNvSpPr>
            <a:spLocks noGrp="1"/>
          </p:cNvSpPr>
          <p:nvPr>
            <p:ph idx="1"/>
          </p:nvPr>
        </p:nvSpPr>
        <p:spPr>
          <a:xfrm>
            <a:off x="6647688" y="2826361"/>
            <a:ext cx="4709160" cy="1205278"/>
          </a:xfrm>
        </p:spPr>
        <p:txBody>
          <a:bodyPr rtlCol="0"/>
          <a:lstStyle/>
          <a:p>
            <a:pPr rtl="0"/>
            <a:r>
              <a:rPr lang="en-GB" dirty="0">
                <a:solidFill>
                  <a:schemeClr val="accent3">
                    <a:lumMod val="75000"/>
                  </a:schemeClr>
                </a:solidFill>
              </a:rPr>
              <a:t>Dami Kuye</a:t>
            </a:r>
          </a:p>
          <a:p>
            <a:pPr rtl="0">
              <a:spcBef>
                <a:spcPts val="3000"/>
              </a:spcBef>
            </a:pPr>
            <a:r>
              <a:rPr lang="en-GB" sz="1800" dirty="0">
                <a:solidFill>
                  <a:schemeClr val="accent3">
                    <a:lumMod val="75000"/>
                  </a:schemeClr>
                </a:solidFill>
                <a:hlinkClick r:id="rId3">
                  <a:extLst>
                    <a:ext uri="{A12FA001-AC4F-418D-AE19-62706E023703}">
                      <ahyp:hlinkClr xmlns:ahyp="http://schemas.microsoft.com/office/drawing/2018/hyperlinkcolor" val="tx"/>
                    </a:ext>
                  </a:extLst>
                </a:hlinkClick>
              </a:rPr>
              <a:t>dk396@kent.ac</a:t>
            </a:r>
            <a:r>
              <a:rPr lang="en-GB" sz="1800" dirty="0">
                <a:solidFill>
                  <a:schemeClr val="accent3">
                    <a:lumMod val="75000"/>
                  </a:schemeClr>
                </a:solidFill>
              </a:rPr>
              <a:t> </a:t>
            </a:r>
          </a:p>
        </p:txBody>
      </p:sp>
    </p:spTree>
    <p:extLst>
      <p:ext uri="{BB962C8B-B14F-4D97-AF65-F5344CB8AC3E}">
        <p14:creationId xmlns:p14="http://schemas.microsoft.com/office/powerpoint/2010/main" val="962258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1938884"/>
            <a:ext cx="5559552" cy="2514600"/>
          </a:xfrm>
        </p:spPr>
        <p:txBody>
          <a:bodyPr rtlCol="0">
            <a:normAutofit fontScale="90000"/>
          </a:bodyPr>
          <a:lstStyle/>
          <a:p>
            <a:pPr rtl="0"/>
            <a:r>
              <a:rPr lang="en-GB" dirty="0">
                <a:solidFill>
                  <a:srgbClr val="FFFFFF"/>
                </a:solidFill>
              </a:rPr>
              <a:t>BIOS3000: Introduction to Biochemistry </a:t>
            </a:r>
            <a:endParaRPr lang="en-GB"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a:xfrm>
            <a:off x="3319272" y="4709160"/>
            <a:ext cx="5559552" cy="1536192"/>
          </a:xfrm>
        </p:spPr>
        <p:txBody>
          <a:bodyPr rtlCol="0"/>
          <a:lstStyle/>
          <a:p>
            <a:pPr rtl="0"/>
            <a:r>
              <a:rPr lang="en-GB" dirty="0">
                <a:solidFill>
                  <a:srgbClr val="FFFFFF"/>
                </a:solidFill>
              </a:rPr>
              <a:t>Dami Kuye</a:t>
            </a:r>
          </a:p>
          <a:p>
            <a:pPr rtl="0"/>
            <a:endParaRPr lang="en-GB" dirty="0"/>
          </a:p>
        </p:txBody>
      </p:sp>
    </p:spTree>
    <p:extLst>
      <p:ext uri="{BB962C8B-B14F-4D97-AF65-F5344CB8AC3E}">
        <p14:creationId xmlns:p14="http://schemas.microsoft.com/office/powerpoint/2010/main" val="4283594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624E-1256-4074-A302-8EFDA23D77BF}"/>
              </a:ext>
            </a:extLst>
          </p:cNvPr>
          <p:cNvSpPr>
            <a:spLocks noGrp="1"/>
          </p:cNvSpPr>
          <p:nvPr>
            <p:ph type="title"/>
          </p:nvPr>
        </p:nvSpPr>
        <p:spPr>
          <a:xfrm>
            <a:off x="697131" y="359688"/>
            <a:ext cx="6421120" cy="823912"/>
          </a:xfrm>
        </p:spPr>
        <p:txBody>
          <a:bodyPr rtlCol="0">
            <a:noAutofit/>
          </a:bodyPr>
          <a:lstStyle/>
          <a:p>
            <a:pPr rtl="0"/>
            <a:r>
              <a:rPr lang="en-GB" sz="3200" dirty="0">
                <a:solidFill>
                  <a:schemeClr val="accent4">
                    <a:lumMod val="75000"/>
                  </a:schemeClr>
                </a:solidFill>
              </a:rPr>
              <a:t>Spectroscopy and its use in sustainability</a:t>
            </a:r>
          </a:p>
        </p:txBody>
      </p:sp>
      <p:sp>
        <p:nvSpPr>
          <p:cNvPr id="3" name="Text Placeholder 2">
            <a:extLst>
              <a:ext uri="{FF2B5EF4-FFF2-40B4-BE49-F238E27FC236}">
                <a16:creationId xmlns:a16="http://schemas.microsoft.com/office/drawing/2014/main" id="{33E8A40A-0195-4B3A-81F2-8B76B68F974F}"/>
              </a:ext>
            </a:extLst>
          </p:cNvPr>
          <p:cNvSpPr>
            <a:spLocks noGrp="1"/>
          </p:cNvSpPr>
          <p:nvPr>
            <p:ph type="body" idx="1"/>
          </p:nvPr>
        </p:nvSpPr>
        <p:spPr>
          <a:xfrm>
            <a:off x="697130" y="1232205"/>
            <a:ext cx="5157787" cy="442595"/>
          </a:xfrm>
        </p:spPr>
        <p:txBody>
          <a:bodyPr rtlCol="0">
            <a:normAutofit/>
          </a:bodyPr>
          <a:lstStyle/>
          <a:p>
            <a:pPr rtl="0"/>
            <a:r>
              <a:rPr lang="en-GB" sz="2000" dirty="0">
                <a:solidFill>
                  <a:schemeClr val="accent6"/>
                </a:solidFill>
              </a:rPr>
              <a:t>Spectroscopy </a:t>
            </a:r>
          </a:p>
        </p:txBody>
      </p:sp>
      <p:sp>
        <p:nvSpPr>
          <p:cNvPr id="4" name="Content Placeholder 3">
            <a:extLst>
              <a:ext uri="{FF2B5EF4-FFF2-40B4-BE49-F238E27FC236}">
                <a16:creationId xmlns:a16="http://schemas.microsoft.com/office/drawing/2014/main" id="{A84DACD0-2773-4975-A2FE-3BD5764E1F61}"/>
              </a:ext>
            </a:extLst>
          </p:cNvPr>
          <p:cNvSpPr>
            <a:spLocks noGrp="1"/>
          </p:cNvSpPr>
          <p:nvPr>
            <p:ph sz="half" idx="2"/>
          </p:nvPr>
        </p:nvSpPr>
        <p:spPr>
          <a:xfrm>
            <a:off x="697130" y="1831959"/>
            <a:ext cx="5157787" cy="4476120"/>
          </a:xfrm>
        </p:spPr>
        <p:txBody>
          <a:bodyPr rtlCol="0">
            <a:normAutofit/>
          </a:bodyPr>
          <a:lstStyle/>
          <a:p>
            <a:pPr marL="0" indent="0" rtl="0">
              <a:buNone/>
            </a:pPr>
            <a:r>
              <a:rPr lang="en-GB" sz="1800" dirty="0">
                <a:solidFill>
                  <a:schemeClr val="accent3">
                    <a:lumMod val="75000"/>
                  </a:schemeClr>
                </a:solidFill>
              </a:rPr>
              <a:t>Spectroscopy is the study of the interactions of electromagnetic radiation with matter and the current version of the BIOS3000 module goes over:</a:t>
            </a:r>
          </a:p>
          <a:p>
            <a:r>
              <a:rPr lang="en-GB" sz="1800" dirty="0">
                <a:solidFill>
                  <a:schemeClr val="accent3">
                    <a:lumMod val="75000"/>
                  </a:schemeClr>
                </a:solidFill>
              </a:rPr>
              <a:t>Ultraviolet/Visible Spectroscopy (UV/Vis)</a:t>
            </a:r>
          </a:p>
          <a:p>
            <a:r>
              <a:rPr lang="en-GB" sz="1800" dirty="0">
                <a:solidFill>
                  <a:schemeClr val="accent3">
                    <a:lumMod val="75000"/>
                  </a:schemeClr>
                </a:solidFill>
              </a:rPr>
              <a:t>Fluorescence Spectroscopy</a:t>
            </a:r>
          </a:p>
          <a:p>
            <a:r>
              <a:rPr lang="en-GB" sz="1800" dirty="0">
                <a:solidFill>
                  <a:schemeClr val="accent3">
                    <a:lumMod val="75000"/>
                  </a:schemeClr>
                </a:solidFill>
              </a:rPr>
              <a:t>Infrared Spectroscopy (IR)</a:t>
            </a:r>
          </a:p>
          <a:p>
            <a:pPr marL="0" indent="0">
              <a:buNone/>
            </a:pPr>
            <a:r>
              <a:rPr lang="en-GB" sz="1800" dirty="0">
                <a:solidFill>
                  <a:schemeClr val="accent3">
                    <a:lumMod val="75000"/>
                  </a:schemeClr>
                </a:solidFill>
              </a:rPr>
              <a:t>These spectroscopy techniques have many uses in sustainability. For example, the analysis and detection of pollutants in the environment using UV/Vis, as well as monitoring the chemical composition of the atmosphere using IR. </a:t>
            </a:r>
          </a:p>
        </p:txBody>
      </p:sp>
      <p:sp>
        <p:nvSpPr>
          <p:cNvPr id="7" name="TextBox 6">
            <a:extLst>
              <a:ext uri="{FF2B5EF4-FFF2-40B4-BE49-F238E27FC236}">
                <a16:creationId xmlns:a16="http://schemas.microsoft.com/office/drawing/2014/main" id="{1FDC3F2B-9CE8-D92A-DB57-C76F188F81E5}"/>
              </a:ext>
            </a:extLst>
          </p:cNvPr>
          <p:cNvSpPr txBox="1"/>
          <p:nvPr/>
        </p:nvSpPr>
        <p:spPr>
          <a:xfrm>
            <a:off x="6715760" y="1183600"/>
            <a:ext cx="4643120" cy="5355312"/>
          </a:xfrm>
          <a:prstGeom prst="rect">
            <a:avLst/>
          </a:prstGeom>
          <a:noFill/>
        </p:spPr>
        <p:txBody>
          <a:bodyPr wrap="square" rtlCol="0">
            <a:spAutoFit/>
          </a:bodyPr>
          <a:lstStyle/>
          <a:p>
            <a:r>
              <a:rPr lang="en-GB" dirty="0">
                <a:solidFill>
                  <a:schemeClr val="accent3">
                    <a:lumMod val="75000"/>
                  </a:schemeClr>
                </a:solidFill>
              </a:rPr>
              <a:t>This can be incorporated seamlessly into the BIOS3000 curriculum while discussing applications of spectroscopy. </a:t>
            </a:r>
          </a:p>
          <a:p>
            <a:endParaRPr lang="en-GB" dirty="0">
              <a:solidFill>
                <a:schemeClr val="accent3">
                  <a:lumMod val="75000"/>
                </a:schemeClr>
              </a:solidFill>
            </a:endParaRPr>
          </a:p>
          <a:p>
            <a:pPr marL="285750" indent="-285750">
              <a:buFont typeface="Arial" panose="020B0604020202020204" pitchFamily="34" charset="0"/>
              <a:buChar char="•"/>
            </a:pPr>
            <a:r>
              <a:rPr lang="en-GB" dirty="0">
                <a:solidFill>
                  <a:schemeClr val="accent3">
                    <a:lumMod val="75000"/>
                  </a:schemeClr>
                </a:solidFill>
              </a:rPr>
              <a:t>Could add as part of the PowerPoint</a:t>
            </a:r>
          </a:p>
          <a:p>
            <a:pPr marL="285750" indent="-285750">
              <a:buFont typeface="Arial" panose="020B0604020202020204" pitchFamily="34" charset="0"/>
              <a:buChar char="•"/>
            </a:pPr>
            <a:r>
              <a:rPr lang="en-GB" dirty="0">
                <a:solidFill>
                  <a:schemeClr val="accent3">
                    <a:lumMod val="75000"/>
                  </a:schemeClr>
                </a:solidFill>
              </a:rPr>
              <a:t>Ask students to research in their own time then use </a:t>
            </a:r>
            <a:r>
              <a:rPr lang="en-GB" dirty="0" err="1">
                <a:solidFill>
                  <a:schemeClr val="accent3">
                    <a:lumMod val="75000"/>
                  </a:schemeClr>
                </a:solidFill>
              </a:rPr>
              <a:t>vevox</a:t>
            </a:r>
            <a:r>
              <a:rPr lang="en-GB" dirty="0">
                <a:solidFill>
                  <a:schemeClr val="accent3">
                    <a:lumMod val="75000"/>
                  </a:schemeClr>
                </a:solidFill>
              </a:rPr>
              <a:t> </a:t>
            </a:r>
          </a:p>
          <a:p>
            <a:pPr marL="285750" indent="-285750">
              <a:buFont typeface="Arial" panose="020B0604020202020204" pitchFamily="34" charset="0"/>
              <a:buChar char="•"/>
            </a:pPr>
            <a:r>
              <a:rPr lang="en-GB" dirty="0">
                <a:hlinkClick r:id="rId3"/>
              </a:rPr>
              <a:t>Oil in Water Analysis ASTM D7575 | FT-IR Spectroscopy | Environmental Monitoring - Bing video</a:t>
            </a:r>
            <a:r>
              <a:rPr lang="en-GB" dirty="0">
                <a:solidFill>
                  <a:schemeClr val="accent3">
                    <a:lumMod val="75000"/>
                  </a:schemeClr>
                </a:solidFill>
              </a:rPr>
              <a:t> – this video can  be shown as an example of environmental monitoring of water. </a:t>
            </a:r>
          </a:p>
          <a:p>
            <a:endParaRPr lang="en-GB" dirty="0">
              <a:solidFill>
                <a:schemeClr val="accent3">
                  <a:lumMod val="75000"/>
                </a:schemeClr>
              </a:solidFill>
            </a:endParaRPr>
          </a:p>
          <a:p>
            <a:r>
              <a:rPr lang="en-GB" dirty="0">
                <a:solidFill>
                  <a:schemeClr val="accent3">
                    <a:lumMod val="75000"/>
                  </a:schemeClr>
                </a:solidFill>
              </a:rPr>
              <a:t>Students would be tested on their understanding of spectroscopy while being able to identify how it could be used environmentally. This would improve  their systems thinking as well as their problem-solving skills. </a:t>
            </a:r>
          </a:p>
        </p:txBody>
      </p:sp>
      <p:sp>
        <p:nvSpPr>
          <p:cNvPr id="11" name="Text Placeholder 2">
            <a:extLst>
              <a:ext uri="{FF2B5EF4-FFF2-40B4-BE49-F238E27FC236}">
                <a16:creationId xmlns:a16="http://schemas.microsoft.com/office/drawing/2014/main" id="{B81EFD23-11F6-9A3B-5D87-5B37E30C78FE}"/>
              </a:ext>
            </a:extLst>
          </p:cNvPr>
          <p:cNvSpPr txBox="1">
            <a:spLocks/>
          </p:cNvSpPr>
          <p:nvPr/>
        </p:nvSpPr>
        <p:spPr>
          <a:xfrm>
            <a:off x="6715760" y="658613"/>
            <a:ext cx="5157787" cy="44259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dirty="0">
                <a:solidFill>
                  <a:schemeClr val="accent6"/>
                </a:solidFill>
              </a:rPr>
              <a:t>Incorporation into BIOS3000  </a:t>
            </a:r>
          </a:p>
        </p:txBody>
      </p:sp>
      <p:sp>
        <p:nvSpPr>
          <p:cNvPr id="12" name="TextBox 11">
            <a:extLst>
              <a:ext uri="{FF2B5EF4-FFF2-40B4-BE49-F238E27FC236}">
                <a16:creationId xmlns:a16="http://schemas.microsoft.com/office/drawing/2014/main" id="{CE8FD945-BFF5-E6FB-0C7C-29F90B2BBEAE}"/>
              </a:ext>
            </a:extLst>
          </p:cNvPr>
          <p:cNvSpPr txBox="1"/>
          <p:nvPr/>
        </p:nvSpPr>
        <p:spPr>
          <a:xfrm>
            <a:off x="9294653" y="6308079"/>
            <a:ext cx="3488364" cy="461665"/>
          </a:xfrm>
          <a:prstGeom prst="rect">
            <a:avLst/>
          </a:prstGeom>
          <a:noFill/>
        </p:spPr>
        <p:txBody>
          <a:bodyPr wrap="square" rtlCol="0">
            <a:spAutoFit/>
          </a:bodyPr>
          <a:lstStyle/>
          <a:p>
            <a:r>
              <a:rPr lang="en-GB"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Spectroscopy and Its Advancements for Environmental Sustainability | SpringerLink</a:t>
            </a:r>
            <a:endParaRPr lang="en-GB" sz="1200" dirty="0"/>
          </a:p>
        </p:txBody>
      </p:sp>
      <p:pic>
        <p:nvPicPr>
          <p:cNvPr id="1026" name="Picture 2" descr="SDG 6 Indicators- 2017 Updates – SDG resources – Medium">
            <a:extLst>
              <a:ext uri="{FF2B5EF4-FFF2-40B4-BE49-F238E27FC236}">
                <a16:creationId xmlns:a16="http://schemas.microsoft.com/office/drawing/2014/main" id="{7219433E-7884-595C-B71C-970810DD61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1342" y="5623692"/>
            <a:ext cx="1062842" cy="10628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stainable Development Goal 9: Industry, Innovation and Infrastructure">
            <a:extLst>
              <a:ext uri="{FF2B5EF4-FFF2-40B4-BE49-F238E27FC236}">
                <a16:creationId xmlns:a16="http://schemas.microsoft.com/office/drawing/2014/main" id="{52564403-7BBF-5CAC-236A-443F2B28AC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4600" y="5623692"/>
            <a:ext cx="1062843" cy="1062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893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624E-1256-4074-A302-8EFDA23D77BF}"/>
              </a:ext>
            </a:extLst>
          </p:cNvPr>
          <p:cNvSpPr>
            <a:spLocks noGrp="1"/>
          </p:cNvSpPr>
          <p:nvPr>
            <p:ph type="title"/>
          </p:nvPr>
        </p:nvSpPr>
        <p:spPr>
          <a:xfrm>
            <a:off x="697130" y="467954"/>
            <a:ext cx="5501788" cy="823912"/>
          </a:xfrm>
        </p:spPr>
        <p:txBody>
          <a:bodyPr rtlCol="0">
            <a:noAutofit/>
          </a:bodyPr>
          <a:lstStyle/>
          <a:p>
            <a:pPr rtl="0"/>
            <a:r>
              <a:rPr lang="en-GB" sz="3200" dirty="0">
                <a:solidFill>
                  <a:schemeClr val="accent4">
                    <a:lumMod val="75000"/>
                  </a:schemeClr>
                </a:solidFill>
              </a:rPr>
              <a:t>Chromatography and its effect on the environment </a:t>
            </a:r>
          </a:p>
        </p:txBody>
      </p:sp>
      <p:sp>
        <p:nvSpPr>
          <p:cNvPr id="3" name="Text Placeholder 2">
            <a:extLst>
              <a:ext uri="{FF2B5EF4-FFF2-40B4-BE49-F238E27FC236}">
                <a16:creationId xmlns:a16="http://schemas.microsoft.com/office/drawing/2014/main" id="{33E8A40A-0195-4B3A-81F2-8B76B68F974F}"/>
              </a:ext>
            </a:extLst>
          </p:cNvPr>
          <p:cNvSpPr>
            <a:spLocks noGrp="1"/>
          </p:cNvSpPr>
          <p:nvPr>
            <p:ph type="body" idx="1"/>
          </p:nvPr>
        </p:nvSpPr>
        <p:spPr>
          <a:xfrm>
            <a:off x="697130" y="1387195"/>
            <a:ext cx="5157787" cy="442595"/>
          </a:xfrm>
        </p:spPr>
        <p:txBody>
          <a:bodyPr rtlCol="0">
            <a:normAutofit/>
          </a:bodyPr>
          <a:lstStyle/>
          <a:p>
            <a:pPr rtl="0"/>
            <a:r>
              <a:rPr lang="en-GB" sz="2000" dirty="0">
                <a:solidFill>
                  <a:schemeClr val="accent6"/>
                </a:solidFill>
              </a:rPr>
              <a:t>Chromatography </a:t>
            </a:r>
          </a:p>
        </p:txBody>
      </p:sp>
      <p:sp>
        <p:nvSpPr>
          <p:cNvPr id="4" name="Content Placeholder 3">
            <a:extLst>
              <a:ext uri="{FF2B5EF4-FFF2-40B4-BE49-F238E27FC236}">
                <a16:creationId xmlns:a16="http://schemas.microsoft.com/office/drawing/2014/main" id="{A84DACD0-2773-4975-A2FE-3BD5764E1F61}"/>
              </a:ext>
            </a:extLst>
          </p:cNvPr>
          <p:cNvSpPr>
            <a:spLocks noGrp="1"/>
          </p:cNvSpPr>
          <p:nvPr>
            <p:ph sz="half" idx="2"/>
          </p:nvPr>
        </p:nvSpPr>
        <p:spPr>
          <a:xfrm>
            <a:off x="697131" y="1925119"/>
            <a:ext cx="5003026" cy="3797099"/>
          </a:xfrm>
        </p:spPr>
        <p:txBody>
          <a:bodyPr rtlCol="0">
            <a:normAutofit/>
          </a:bodyPr>
          <a:lstStyle/>
          <a:p>
            <a:pPr marL="0" indent="0">
              <a:buNone/>
            </a:pPr>
            <a:r>
              <a:rPr lang="en-GB" sz="1800" dirty="0">
                <a:solidFill>
                  <a:schemeClr val="accent3">
                    <a:lumMod val="75000"/>
                  </a:schemeClr>
                </a:solidFill>
              </a:rPr>
              <a:t>Another analytical technique explored in BIOS3000 that goes over the process by which mixtures of molecules are separated into the constituent components by means of a mobile phase passing over a stationary phase.</a:t>
            </a:r>
          </a:p>
          <a:p>
            <a:pPr marL="0" indent="0">
              <a:buNone/>
            </a:pPr>
            <a:r>
              <a:rPr lang="en-GB" sz="1800" dirty="0">
                <a:solidFill>
                  <a:schemeClr val="accent3">
                    <a:lumMod val="75000"/>
                  </a:schemeClr>
                </a:solidFill>
              </a:rPr>
              <a:t>The technique is widely used within pharmaceutical and environmental/chemical safety industries. </a:t>
            </a:r>
          </a:p>
          <a:p>
            <a:pPr marL="0" indent="0">
              <a:buNone/>
            </a:pPr>
            <a:r>
              <a:rPr lang="en-GB" sz="1800" dirty="0">
                <a:solidFill>
                  <a:schemeClr val="accent3">
                    <a:lumMod val="75000"/>
                  </a:schemeClr>
                </a:solidFill>
              </a:rPr>
              <a:t> Advancements made towards more sustainable chromatography due to the toxic nature of the chemicals, like organic solvents, used on an industrial scale. </a:t>
            </a:r>
          </a:p>
        </p:txBody>
      </p:sp>
      <p:sp>
        <p:nvSpPr>
          <p:cNvPr id="7" name="TextBox 6">
            <a:extLst>
              <a:ext uri="{FF2B5EF4-FFF2-40B4-BE49-F238E27FC236}">
                <a16:creationId xmlns:a16="http://schemas.microsoft.com/office/drawing/2014/main" id="{1FDC3F2B-9CE8-D92A-DB57-C76F188F81E5}"/>
              </a:ext>
            </a:extLst>
          </p:cNvPr>
          <p:cNvSpPr txBox="1"/>
          <p:nvPr/>
        </p:nvSpPr>
        <p:spPr>
          <a:xfrm>
            <a:off x="6337085" y="1291866"/>
            <a:ext cx="4891748" cy="3139321"/>
          </a:xfrm>
          <a:prstGeom prst="rect">
            <a:avLst/>
          </a:prstGeom>
          <a:noFill/>
        </p:spPr>
        <p:txBody>
          <a:bodyPr wrap="square" rtlCol="0">
            <a:spAutoFit/>
          </a:bodyPr>
          <a:lstStyle/>
          <a:p>
            <a:r>
              <a:rPr lang="en-GB" dirty="0">
                <a:solidFill>
                  <a:schemeClr val="accent3">
                    <a:lumMod val="75000"/>
                  </a:schemeClr>
                </a:solidFill>
              </a:rPr>
              <a:t>This can be incorporated into the BIOS3000 curriculum while summarising chromatography as a technique.  </a:t>
            </a:r>
          </a:p>
          <a:p>
            <a:endParaRPr lang="en-GB" dirty="0">
              <a:solidFill>
                <a:schemeClr val="accent3">
                  <a:lumMod val="75000"/>
                </a:schemeClr>
              </a:solidFill>
            </a:endParaRPr>
          </a:p>
          <a:p>
            <a:r>
              <a:rPr lang="en-GB" dirty="0">
                <a:solidFill>
                  <a:schemeClr val="accent3">
                    <a:lumMod val="75000"/>
                  </a:schemeClr>
                </a:solidFill>
              </a:rPr>
              <a:t>This would help with cementing student understanding of chromatography and encouraging systems thinking. </a:t>
            </a:r>
          </a:p>
          <a:p>
            <a:endParaRPr lang="en-GB" dirty="0">
              <a:solidFill>
                <a:schemeClr val="accent3">
                  <a:lumMod val="75000"/>
                </a:schemeClr>
              </a:solidFill>
            </a:endParaRPr>
          </a:p>
          <a:p>
            <a:r>
              <a:rPr lang="en-GB" dirty="0">
                <a:solidFill>
                  <a:schemeClr val="accent3">
                    <a:lumMod val="75000"/>
                  </a:schemeClr>
                </a:solidFill>
              </a:rPr>
              <a:t>Solutions like green chromatography can be explored, recommending the use of less toxic solvents whenever possible </a:t>
            </a:r>
          </a:p>
        </p:txBody>
      </p:sp>
      <p:sp>
        <p:nvSpPr>
          <p:cNvPr id="11" name="Text Placeholder 2">
            <a:extLst>
              <a:ext uri="{FF2B5EF4-FFF2-40B4-BE49-F238E27FC236}">
                <a16:creationId xmlns:a16="http://schemas.microsoft.com/office/drawing/2014/main" id="{B81EFD23-11F6-9A3B-5D87-5B37E30C78FE}"/>
              </a:ext>
            </a:extLst>
          </p:cNvPr>
          <p:cNvSpPr txBox="1">
            <a:spLocks/>
          </p:cNvSpPr>
          <p:nvPr/>
        </p:nvSpPr>
        <p:spPr>
          <a:xfrm>
            <a:off x="6561381" y="658612"/>
            <a:ext cx="5157787" cy="44259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dirty="0">
                <a:solidFill>
                  <a:schemeClr val="accent6"/>
                </a:solidFill>
              </a:rPr>
              <a:t>Incorporation into BIOS3000  </a:t>
            </a:r>
          </a:p>
        </p:txBody>
      </p:sp>
      <p:sp>
        <p:nvSpPr>
          <p:cNvPr id="12" name="TextBox 11">
            <a:extLst>
              <a:ext uri="{FF2B5EF4-FFF2-40B4-BE49-F238E27FC236}">
                <a16:creationId xmlns:a16="http://schemas.microsoft.com/office/drawing/2014/main" id="{CE8FD945-BFF5-E6FB-0C7C-29F90B2BBEAE}"/>
              </a:ext>
            </a:extLst>
          </p:cNvPr>
          <p:cNvSpPr txBox="1"/>
          <p:nvPr/>
        </p:nvSpPr>
        <p:spPr>
          <a:xfrm>
            <a:off x="1041515" y="5722219"/>
            <a:ext cx="3254816" cy="523220"/>
          </a:xfrm>
          <a:prstGeom prst="rect">
            <a:avLst/>
          </a:prstGeom>
          <a:noFill/>
        </p:spPr>
        <p:txBody>
          <a:bodyPr wrap="square" rtlCol="0">
            <a:spAutoFit/>
          </a:bodyPr>
          <a:lstStyle/>
          <a:p>
            <a:r>
              <a:rPr lang="en-GB" sz="1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What is Green Chromatography? (azolifesciences.com)</a:t>
            </a:r>
            <a:endParaRPr lang="en-GB" sz="1050" dirty="0"/>
          </a:p>
        </p:txBody>
      </p:sp>
      <p:pic>
        <p:nvPicPr>
          <p:cNvPr id="1028" name="Picture 4" descr="Sustainable Development Goal 9: Industry, Innovation and Infrastructure">
            <a:extLst>
              <a:ext uri="{FF2B5EF4-FFF2-40B4-BE49-F238E27FC236}">
                <a16:creationId xmlns:a16="http://schemas.microsoft.com/office/drawing/2014/main" id="{52564403-7BBF-5CAC-236A-443F2B28AC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2322" y="5452408"/>
            <a:ext cx="1062843" cy="106284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What Does &quot;Green Chromatography&quot; Yield? Labconscious®">
            <a:extLst>
              <a:ext uri="{FF2B5EF4-FFF2-40B4-BE49-F238E27FC236}">
                <a16:creationId xmlns:a16="http://schemas.microsoft.com/office/drawing/2014/main" id="{E6EBFA25-97E4-BBD7-DD4C-A85BD7DA36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0804" y="4431187"/>
            <a:ext cx="4864066" cy="239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323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171700"/>
            <a:ext cx="5559552" cy="2514600"/>
          </a:xfrm>
        </p:spPr>
        <p:txBody>
          <a:bodyPr rtlCol="0">
            <a:normAutofit fontScale="90000"/>
          </a:bodyPr>
          <a:lstStyle/>
          <a:p>
            <a:pPr rtl="0"/>
            <a:r>
              <a:rPr lang="en-GB" dirty="0">
                <a:solidFill>
                  <a:srgbClr val="FFFFFF"/>
                </a:solidFill>
              </a:rPr>
              <a:t>BIOS3010: Enzymes and Introduction to Metabolism </a:t>
            </a:r>
            <a:endParaRPr lang="en-GB"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a:xfrm>
            <a:off x="3316224" y="5077295"/>
            <a:ext cx="5559552" cy="1536192"/>
          </a:xfrm>
        </p:spPr>
        <p:txBody>
          <a:bodyPr rtlCol="0"/>
          <a:lstStyle/>
          <a:p>
            <a:pPr rtl="0"/>
            <a:r>
              <a:rPr lang="en-GB" dirty="0">
                <a:solidFill>
                  <a:srgbClr val="FFFFFF"/>
                </a:solidFill>
              </a:rPr>
              <a:t>Dami Kuye</a:t>
            </a:r>
          </a:p>
          <a:p>
            <a:pPr rtl="0"/>
            <a:endParaRPr lang="en-GB" dirty="0"/>
          </a:p>
        </p:txBody>
      </p:sp>
    </p:spTree>
    <p:extLst>
      <p:ext uri="{BB962C8B-B14F-4D97-AF65-F5344CB8AC3E}">
        <p14:creationId xmlns:p14="http://schemas.microsoft.com/office/powerpoint/2010/main" val="2271410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624E-1256-4074-A302-8EFDA23D77BF}"/>
              </a:ext>
            </a:extLst>
          </p:cNvPr>
          <p:cNvSpPr>
            <a:spLocks noGrp="1"/>
          </p:cNvSpPr>
          <p:nvPr>
            <p:ph type="title"/>
          </p:nvPr>
        </p:nvSpPr>
        <p:spPr>
          <a:xfrm>
            <a:off x="697129" y="224081"/>
            <a:ext cx="6421120" cy="823912"/>
          </a:xfrm>
        </p:spPr>
        <p:txBody>
          <a:bodyPr rtlCol="0">
            <a:noAutofit/>
          </a:bodyPr>
          <a:lstStyle/>
          <a:p>
            <a:pPr rtl="0"/>
            <a:r>
              <a:rPr lang="en-GB" sz="3200" dirty="0">
                <a:solidFill>
                  <a:schemeClr val="accent4">
                    <a:lumMod val="75000"/>
                  </a:schemeClr>
                </a:solidFill>
              </a:rPr>
              <a:t>Fermentation in sustainability </a:t>
            </a:r>
          </a:p>
        </p:txBody>
      </p:sp>
      <p:sp>
        <p:nvSpPr>
          <p:cNvPr id="3" name="Text Placeholder 2">
            <a:extLst>
              <a:ext uri="{FF2B5EF4-FFF2-40B4-BE49-F238E27FC236}">
                <a16:creationId xmlns:a16="http://schemas.microsoft.com/office/drawing/2014/main" id="{33E8A40A-0195-4B3A-81F2-8B76B68F974F}"/>
              </a:ext>
            </a:extLst>
          </p:cNvPr>
          <p:cNvSpPr>
            <a:spLocks noGrp="1"/>
          </p:cNvSpPr>
          <p:nvPr>
            <p:ph type="body" idx="1"/>
          </p:nvPr>
        </p:nvSpPr>
        <p:spPr>
          <a:xfrm>
            <a:off x="697129" y="853303"/>
            <a:ext cx="5157787" cy="442595"/>
          </a:xfrm>
        </p:spPr>
        <p:txBody>
          <a:bodyPr rtlCol="0">
            <a:normAutofit/>
          </a:bodyPr>
          <a:lstStyle/>
          <a:p>
            <a:pPr rtl="0"/>
            <a:r>
              <a:rPr lang="en-GB" sz="2000" dirty="0">
                <a:solidFill>
                  <a:schemeClr val="accent6"/>
                </a:solidFill>
              </a:rPr>
              <a:t>Fermentation </a:t>
            </a:r>
          </a:p>
        </p:txBody>
      </p:sp>
      <p:sp>
        <p:nvSpPr>
          <p:cNvPr id="4" name="Content Placeholder 3">
            <a:extLst>
              <a:ext uri="{FF2B5EF4-FFF2-40B4-BE49-F238E27FC236}">
                <a16:creationId xmlns:a16="http://schemas.microsoft.com/office/drawing/2014/main" id="{A84DACD0-2773-4975-A2FE-3BD5764E1F61}"/>
              </a:ext>
            </a:extLst>
          </p:cNvPr>
          <p:cNvSpPr>
            <a:spLocks noGrp="1"/>
          </p:cNvSpPr>
          <p:nvPr>
            <p:ph sz="half" idx="2"/>
          </p:nvPr>
        </p:nvSpPr>
        <p:spPr>
          <a:xfrm>
            <a:off x="697129" y="1248398"/>
            <a:ext cx="5157787" cy="4823492"/>
          </a:xfrm>
        </p:spPr>
        <p:txBody>
          <a:bodyPr rtlCol="0">
            <a:normAutofit/>
          </a:bodyPr>
          <a:lstStyle/>
          <a:p>
            <a:pPr marL="0" indent="0" rtl="0">
              <a:buNone/>
            </a:pPr>
            <a:r>
              <a:rPr lang="en-GB" sz="1800" dirty="0">
                <a:solidFill>
                  <a:schemeClr val="accent3">
                    <a:lumMod val="75000"/>
                  </a:schemeClr>
                </a:solidFill>
              </a:rPr>
              <a:t>Fermentation is explained in the module as Generation of energy (ATP) without consuming oxygen or NAD+ and has the potential to be related to sustainability. </a:t>
            </a:r>
          </a:p>
          <a:p>
            <a:pPr marL="0" indent="0" rtl="0">
              <a:buNone/>
            </a:pPr>
            <a:r>
              <a:rPr lang="en-GB" sz="1800" dirty="0">
                <a:solidFill>
                  <a:schemeClr val="accent3">
                    <a:lumMod val="75000"/>
                  </a:schemeClr>
                </a:solidFill>
              </a:rPr>
              <a:t>Fermentation has the potential to be used in plant based alternative foods which would be more environmentally friendly than protein options from the meat industry. While also encouraging food preservation and reducing food waste. </a:t>
            </a:r>
          </a:p>
          <a:p>
            <a:pPr marL="0" indent="0" rtl="0">
              <a:buNone/>
            </a:pPr>
            <a:r>
              <a:rPr lang="en-GB" sz="1800" dirty="0">
                <a:solidFill>
                  <a:schemeClr val="accent3">
                    <a:lumMod val="75000"/>
                  </a:schemeClr>
                </a:solidFill>
              </a:rPr>
              <a:t>Limitations come from scaling up fermentation with it being slow and energy consuming like with batch fermentation or hard to implement with continuous fermentation – also good segway to BIOS5480 and BIOS5210</a:t>
            </a:r>
          </a:p>
        </p:txBody>
      </p:sp>
      <p:sp>
        <p:nvSpPr>
          <p:cNvPr id="7" name="TextBox 6">
            <a:extLst>
              <a:ext uri="{FF2B5EF4-FFF2-40B4-BE49-F238E27FC236}">
                <a16:creationId xmlns:a16="http://schemas.microsoft.com/office/drawing/2014/main" id="{1FDC3F2B-9CE8-D92A-DB57-C76F188F81E5}"/>
              </a:ext>
            </a:extLst>
          </p:cNvPr>
          <p:cNvSpPr txBox="1"/>
          <p:nvPr/>
        </p:nvSpPr>
        <p:spPr>
          <a:xfrm>
            <a:off x="6715760" y="1183600"/>
            <a:ext cx="4643120" cy="5693866"/>
          </a:xfrm>
          <a:prstGeom prst="rect">
            <a:avLst/>
          </a:prstGeom>
          <a:noFill/>
        </p:spPr>
        <p:txBody>
          <a:bodyPr wrap="square" rtlCol="0">
            <a:spAutoFit/>
          </a:bodyPr>
          <a:lstStyle/>
          <a:p>
            <a:r>
              <a:rPr lang="en-GB" dirty="0">
                <a:solidFill>
                  <a:schemeClr val="accent3">
                    <a:lumMod val="75000"/>
                  </a:schemeClr>
                </a:solidFill>
              </a:rPr>
              <a:t>This could be slotted in while talking about fermentation. Students could be asked to investigate the uses of fermentation in sustainability or tasked to research further and discuss with links to outside reading sources. </a:t>
            </a:r>
          </a:p>
          <a:p>
            <a:r>
              <a:rPr lang="en-GB" sz="14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Nutrients | Free Full-Text | Harnessing Microbes for Sustainable Development: Food Fermentation as a Tool for Improving the Nutritional Quality of Alternative Protein Sources (mdpi.com)</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endParaRPr>
          </a:p>
          <a:p>
            <a:r>
              <a:rPr lang="en-GB" sz="1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Why is Fermentation Critical for a Sustainable Future? | by Jennifer Kan | Vectors Angel | Medium</a:t>
            </a:r>
            <a:endParaRPr lang="en-GB" sz="1400" dirty="0">
              <a:solidFill>
                <a:schemeClr val="accent3">
                  <a:lumMod val="75000"/>
                </a:schemeClr>
              </a:solidFill>
            </a:endParaRPr>
          </a:p>
          <a:p>
            <a:endParaRPr lang="en-GB" dirty="0">
              <a:solidFill>
                <a:schemeClr val="accent3">
                  <a:lumMod val="75000"/>
                </a:schemeClr>
              </a:solidFill>
            </a:endParaRPr>
          </a:p>
          <a:p>
            <a:r>
              <a:rPr lang="en-GB" dirty="0">
                <a:solidFill>
                  <a:schemeClr val="accent3">
                    <a:lumMod val="75000"/>
                  </a:schemeClr>
                </a:solidFill>
              </a:rPr>
              <a:t>Looking at the real-life applications of fermentation in food production would help with student understanding and systems thinking, while allowing students to consider the environmental limitations of fermentation and encouraging critical thinking </a:t>
            </a:r>
          </a:p>
        </p:txBody>
      </p:sp>
      <p:sp>
        <p:nvSpPr>
          <p:cNvPr id="11" name="Text Placeholder 2">
            <a:extLst>
              <a:ext uri="{FF2B5EF4-FFF2-40B4-BE49-F238E27FC236}">
                <a16:creationId xmlns:a16="http://schemas.microsoft.com/office/drawing/2014/main" id="{B81EFD23-11F6-9A3B-5D87-5B37E30C78FE}"/>
              </a:ext>
            </a:extLst>
          </p:cNvPr>
          <p:cNvSpPr txBox="1">
            <a:spLocks/>
          </p:cNvSpPr>
          <p:nvPr/>
        </p:nvSpPr>
        <p:spPr>
          <a:xfrm>
            <a:off x="6715760" y="658613"/>
            <a:ext cx="5157787" cy="44259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dirty="0">
                <a:solidFill>
                  <a:schemeClr val="accent6"/>
                </a:solidFill>
              </a:rPr>
              <a:t>Incorporation into BIOS3010  </a:t>
            </a:r>
          </a:p>
        </p:txBody>
      </p:sp>
      <p:pic>
        <p:nvPicPr>
          <p:cNvPr id="1028" name="Picture 4" descr="Sustainable Development Goal 9: Industry, Innovation and Infrastructure">
            <a:extLst>
              <a:ext uri="{FF2B5EF4-FFF2-40B4-BE49-F238E27FC236}">
                <a16:creationId xmlns:a16="http://schemas.microsoft.com/office/drawing/2014/main" id="{52564403-7BBF-5CAC-236A-443F2B28AC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4364" y="5435469"/>
            <a:ext cx="1062843" cy="10628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2A556F8-5F6C-1773-16DD-BA5379BB527E}"/>
              </a:ext>
            </a:extLst>
          </p:cNvPr>
          <p:cNvPicPr>
            <a:picLocks noChangeAspect="1"/>
          </p:cNvPicPr>
          <p:nvPr/>
        </p:nvPicPr>
        <p:blipFill>
          <a:blip r:embed="rId6"/>
          <a:stretch>
            <a:fillRect/>
          </a:stretch>
        </p:blipFill>
        <p:spPr>
          <a:xfrm>
            <a:off x="2740697" y="5435469"/>
            <a:ext cx="1062844" cy="1062844"/>
          </a:xfrm>
          <a:prstGeom prst="rect">
            <a:avLst/>
          </a:prstGeom>
        </p:spPr>
      </p:pic>
      <p:pic>
        <p:nvPicPr>
          <p:cNvPr id="6" name="Picture 5">
            <a:extLst>
              <a:ext uri="{FF2B5EF4-FFF2-40B4-BE49-F238E27FC236}">
                <a16:creationId xmlns:a16="http://schemas.microsoft.com/office/drawing/2014/main" id="{73336869-8215-2400-CBEA-8F5F37189AB2}"/>
              </a:ext>
            </a:extLst>
          </p:cNvPr>
          <p:cNvPicPr>
            <a:picLocks noChangeAspect="1"/>
          </p:cNvPicPr>
          <p:nvPr/>
        </p:nvPicPr>
        <p:blipFill>
          <a:blip r:embed="rId7"/>
          <a:stretch>
            <a:fillRect/>
          </a:stretch>
        </p:blipFill>
        <p:spPr>
          <a:xfrm>
            <a:off x="4194913" y="5435469"/>
            <a:ext cx="1062844" cy="1062844"/>
          </a:xfrm>
          <a:prstGeom prst="rect">
            <a:avLst/>
          </a:prstGeom>
        </p:spPr>
      </p:pic>
    </p:spTree>
    <p:extLst>
      <p:ext uri="{BB962C8B-B14F-4D97-AF65-F5344CB8AC3E}">
        <p14:creationId xmlns:p14="http://schemas.microsoft.com/office/powerpoint/2010/main" val="1706816406"/>
      </p:ext>
    </p:extLst>
  </p:cSld>
  <p:clrMapOvr>
    <a:masterClrMapping/>
  </p:clrMapOvr>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8167138_TF78504181_Win32" id="{C0282433-D7EF-45DF-A8F6-65451AB0B295}" vid="{7A5F5F68-7204-400F-A78C-9EE75BE45B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8EA705338E79448B5824F9D2DFCB19" ma:contentTypeVersion="6" ma:contentTypeDescription="Create a new document." ma:contentTypeScope="" ma:versionID="163c34ead0db1f2cd58361b61eafe9db">
  <xsd:schema xmlns:xsd="http://www.w3.org/2001/XMLSchema" xmlns:xs="http://www.w3.org/2001/XMLSchema" xmlns:p="http://schemas.microsoft.com/office/2006/metadata/properties" xmlns:ns3="62fcbc4c-da45-4471-b6f9-c600eab88120" xmlns:ns4="23e44814-31ab-40d1-ae23-3cb7ea211122" targetNamespace="http://schemas.microsoft.com/office/2006/metadata/properties" ma:root="true" ma:fieldsID="40a00b2d29cf0f5a1c97e178f5bf54e2" ns3:_="" ns4:_="">
    <xsd:import namespace="62fcbc4c-da45-4471-b6f9-c600eab88120"/>
    <xsd:import namespace="23e44814-31ab-40d1-ae23-3cb7ea21112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fcbc4c-da45-4471-b6f9-c600eab881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e44814-31ab-40d1-ae23-3cb7ea2111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2fcbc4c-da45-4471-b6f9-c600eab88120" xsi:nil="true"/>
  </documentManagement>
</p:properties>
</file>

<file path=customXml/itemProps1.xml><?xml version="1.0" encoding="utf-8"?>
<ds:datastoreItem xmlns:ds="http://schemas.openxmlformats.org/officeDocument/2006/customXml" ds:itemID="{FF354886-C6ED-49F3-8E85-85BD7CCE6F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fcbc4c-da45-4471-b6f9-c600eab88120"/>
    <ds:schemaRef ds:uri="23e44814-31ab-40d1-ae23-3cb7ea2111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449C04-64B3-4403-94B7-8D2284C38D1B}">
  <ds:schemaRefs>
    <ds:schemaRef ds:uri="http://schemas.microsoft.com/sharepoint/v3/contenttype/forms"/>
  </ds:schemaRefs>
</ds:datastoreItem>
</file>

<file path=customXml/itemProps3.xml><?xml version="1.0" encoding="utf-8"?>
<ds:datastoreItem xmlns:ds="http://schemas.openxmlformats.org/officeDocument/2006/customXml" ds:itemID="{FBDEF148-1770-458F-8F5B-C3D0A278AA97}">
  <ds:schemaRefs>
    <ds:schemaRef ds:uri="http://schemas.microsoft.com/office/infopath/2007/PartnerControls"/>
    <ds:schemaRef ds:uri="23e44814-31ab-40d1-ae23-3cb7ea211122"/>
    <ds:schemaRef ds:uri="http://schemas.microsoft.com/office/2006/documentManagement/types"/>
    <ds:schemaRef ds:uri="http://purl.org/dc/elements/1.1/"/>
    <ds:schemaRef ds:uri="http://purl.org/dc/dcmitype/"/>
    <ds:schemaRef ds:uri="http://purl.org/dc/terms/"/>
    <ds:schemaRef ds:uri="http://schemas.microsoft.com/office/2006/metadata/properties"/>
    <ds:schemaRef ds:uri="62fcbc4c-da45-4471-b6f9-c600eab88120"/>
    <ds:schemaRef ds:uri="http://www.w3.org/XML/1998/namespace"/>
    <ds:schemaRef ds:uri="http://schemas.openxmlformats.org/package/2006/metadata/core-properties"/>
  </ds:schemaRefs>
</ds:datastoreItem>
</file>

<file path=docMetadata/LabelInfo.xml><?xml version="1.0" encoding="utf-8"?>
<clbl:labelList xmlns:clbl="http://schemas.microsoft.com/office/2020/mipLabelMetadata">
  <clbl:label id="{51a9fa56-3f32-449a-a721-3e3f49aa5e9a}" enabled="0" method="" siteId="{51a9fa56-3f32-449a-a721-3e3f49aa5e9a}" removed="1"/>
</clbl:labelList>
</file>

<file path=docProps/app.xml><?xml version="1.0" encoding="utf-8"?>
<Properties xmlns="http://schemas.openxmlformats.org/officeDocument/2006/extended-properties" xmlns:vt="http://schemas.openxmlformats.org/officeDocument/2006/docPropsVTypes">
  <Template>{F99DB6F5-2E3C-43D2-B626-A50ADA970F55}tf78504181_win32</Template>
  <TotalTime>30394</TotalTime>
  <Words>7364</Words>
  <Application>Microsoft Office PowerPoint</Application>
  <PresentationFormat>Widescreen</PresentationFormat>
  <Paragraphs>506</Paragraphs>
  <Slides>49</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Avenir Next LT Pro</vt:lpstr>
      <vt:lpstr>Calibri</vt:lpstr>
      <vt:lpstr>Roboto</vt:lpstr>
      <vt:lpstr>Tw Cen MT</vt:lpstr>
      <vt:lpstr>YouTube Noto</vt:lpstr>
      <vt:lpstr>ShapesVTI</vt:lpstr>
      <vt:lpstr>Implementing Sustainability into Biosciences </vt:lpstr>
      <vt:lpstr>Implementing Sustainability into Biosciences: Abstract </vt:lpstr>
      <vt:lpstr>What were our aims and approaches ?</vt:lpstr>
      <vt:lpstr>How was sustainability added to the curriculum?</vt:lpstr>
      <vt:lpstr>BIOS3000: Introduction to Biochemistry </vt:lpstr>
      <vt:lpstr>Spectroscopy and its use in sustainability</vt:lpstr>
      <vt:lpstr>Chromatography and its effect on the environment </vt:lpstr>
      <vt:lpstr>BIOS3010: Enzymes and Introduction to Metabolism </vt:lpstr>
      <vt:lpstr>Fermentation in sustainability </vt:lpstr>
      <vt:lpstr>BIOS3050: Fundamental Human Biology </vt:lpstr>
      <vt:lpstr>Green endoscopy </vt:lpstr>
      <vt:lpstr>BIOS3070: Human Physiology and Disease </vt:lpstr>
      <vt:lpstr>The effects of climate change on lung health and the liver </vt:lpstr>
      <vt:lpstr>BIOS3210/BIOS3211: Biological Chemistry A </vt:lpstr>
      <vt:lpstr>The role of NMR in sustainability </vt:lpstr>
      <vt:lpstr>BIOS3230: Diversity of Living Organisms </vt:lpstr>
      <vt:lpstr>The role of bacteria in sustainability</vt:lpstr>
      <vt:lpstr>BIOS3240: Genetics and Evolution </vt:lpstr>
      <vt:lpstr>Genetics in sustainability </vt:lpstr>
      <vt:lpstr>Extinction in evolution </vt:lpstr>
      <vt:lpstr>Stage two </vt:lpstr>
      <vt:lpstr>BIOS5010: Gene Expression and its control </vt:lpstr>
      <vt:lpstr>CRISPR in sustainability </vt:lpstr>
      <vt:lpstr>BIOS5030: Cell Biology </vt:lpstr>
      <vt:lpstr>The applications of stem cells in sustainability </vt:lpstr>
      <vt:lpstr>BIOS5050: Infection and Immunity </vt:lpstr>
      <vt:lpstr>Climate change and its effect on the skin and allergies</vt:lpstr>
      <vt:lpstr>BIOS5130: Human physiology and Disease 2</vt:lpstr>
      <vt:lpstr>Environmental factors in infertility </vt:lpstr>
      <vt:lpstr>BIOS5140: Pharmacology</vt:lpstr>
      <vt:lpstr>Increases of allergies with climate change </vt:lpstr>
      <vt:lpstr>Climate change and the kidney </vt:lpstr>
      <vt:lpstr>BIOS5200: Metabolism and Metabolic Disease </vt:lpstr>
      <vt:lpstr>The role of sustainable city design in diabetes </vt:lpstr>
      <vt:lpstr>The role of sustainable city design in vitamin D deficiency </vt:lpstr>
      <vt:lpstr>BIOS5210: Metabolism and Metabolic Regulation</vt:lpstr>
      <vt:lpstr>Sustainability in Nitrogen Metabolism </vt:lpstr>
      <vt:lpstr>Biocatalysts as sustainable alternative to other industrialised processes of producing organic materials </vt:lpstr>
      <vt:lpstr>BIOS5250: Investigation of Disease </vt:lpstr>
      <vt:lpstr>Climate change and its effect on the kidneys </vt:lpstr>
      <vt:lpstr>Sustainability in hospitals and the importance of disease prevention </vt:lpstr>
      <vt:lpstr>BIOS5470: Plant Physiology and Disease </vt:lpstr>
      <vt:lpstr>Precision farming and circular economy in agriculture </vt:lpstr>
      <vt:lpstr>BIOS5480: The Microbial World</vt:lpstr>
      <vt:lpstr>The sustainable role that biofilms play in wastewater treatment </vt:lpstr>
      <vt:lpstr>BIOS5490: The Genome </vt:lpstr>
      <vt:lpstr>CRISPR in sustainability </vt:lpstr>
      <vt:lpstr>What I've gotten from the project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in BIOS3000: Introduction to biochemistry </dc:title>
  <dc:creator>Dami Kuye</dc:creator>
  <cp:lastModifiedBy>Dami Kuye</cp:lastModifiedBy>
  <cp:revision>1</cp:revision>
  <dcterms:created xsi:type="dcterms:W3CDTF">2023-06-26T13:40:19Z</dcterms:created>
  <dcterms:modified xsi:type="dcterms:W3CDTF">2023-07-21T14:51:06Z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0x010100E68EA705338E79448B5824F9D2DFCB19</vt:lpwstr>
  </property>
</Properties>
</file>