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8" r:id="rId4"/>
    <p:sldMasterId id="2147483724" r:id="rId5"/>
    <p:sldMasterId id="2147483746" r:id="rId6"/>
    <p:sldMasterId id="2147483768" r:id="rId7"/>
    <p:sldMasterId id="2147483790" r:id="rId8"/>
  </p:sldMasterIdLst>
  <p:notesMasterIdLst>
    <p:notesMasterId r:id="rId19"/>
  </p:notesMasterIdLst>
  <p:sldIdLst>
    <p:sldId id="298" r:id="rId9"/>
    <p:sldId id="338" r:id="rId10"/>
    <p:sldId id="339" r:id="rId11"/>
    <p:sldId id="341" r:id="rId12"/>
    <p:sldId id="344" r:id="rId13"/>
    <p:sldId id="340" r:id="rId14"/>
    <p:sldId id="349" r:id="rId15"/>
    <p:sldId id="347" r:id="rId16"/>
    <p:sldId id="348" r:id="rId17"/>
    <p:sldId id="337" r:id="rId18"/>
  </p:sldIdLst>
  <p:sldSz cx="12192000" cy="6858000"/>
  <p:notesSz cx="6858000" cy="9144000"/>
  <p:embeddedFontLst>
    <p:embeddedFont>
      <p:font typeface="Inter" panose="020B0604020202020204" charset="0"/>
      <p:regular r:id="rId20"/>
      <p:bold r:id="rId21"/>
    </p:embeddedFont>
    <p:embeddedFont>
      <p:font typeface="Overpass" panose="00000500000000000000" pitchFamily="50" charset="0"/>
      <p:regular r:id="rId22"/>
      <p:bold r:id="rId23"/>
      <p:italic r:id="rId24"/>
      <p:boldItalic r:id="rId25"/>
    </p:embeddedFont>
    <p:embeddedFont>
      <p:font typeface="Overpass Medium" panose="020B0604020202020204" charset="0"/>
      <p:regular r:id="rId26"/>
      <p:italic r:id="rId27"/>
    </p:embeddedFont>
    <p:embeddedFont>
      <p:font typeface="Overpass SemiBold" panose="00000700000000000000" pitchFamily="50" charset="0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BD25"/>
    <a:srgbClr val="D40F7D"/>
    <a:srgbClr val="D32737"/>
    <a:srgbClr val="C0D782"/>
    <a:srgbClr val="87B923"/>
    <a:srgbClr val="89BD25"/>
    <a:srgbClr val="A5C856"/>
    <a:srgbClr val="87B823"/>
    <a:srgbClr val="0189CC"/>
    <a:srgbClr val="A5C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205E58-DF39-498E-8569-9DF208E9D41F}" v="41" dt="2024-05-23T08:25:55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83" autoAdjust="0"/>
  </p:normalViewPr>
  <p:slideViewPr>
    <p:cSldViewPr snapToGrid="0">
      <p:cViewPr varScale="1">
        <p:scale>
          <a:sx n="100" d="100"/>
          <a:sy n="100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Spittles" userId="a83927bc-1044-40b6-9be7-546e9a2ec9e0" providerId="ADAL" clId="{6D205E58-DF39-498E-8569-9DF208E9D41F}"/>
    <pc:docChg chg="undo redo custSel addSld delSld modSld sldOrd">
      <pc:chgData name="Emma Spittles" userId="a83927bc-1044-40b6-9be7-546e9a2ec9e0" providerId="ADAL" clId="{6D205E58-DF39-498E-8569-9DF208E9D41F}" dt="2024-05-23T08:52:45.832" v="3690" actId="20577"/>
      <pc:docMkLst>
        <pc:docMk/>
      </pc:docMkLst>
      <pc:sldChg chg="modSp mod modClrScheme chgLayout">
        <pc:chgData name="Emma Spittles" userId="a83927bc-1044-40b6-9be7-546e9a2ec9e0" providerId="ADAL" clId="{6D205E58-DF39-498E-8569-9DF208E9D41F}" dt="2024-05-22T11:35:08.390" v="36" actId="20577"/>
        <pc:sldMkLst>
          <pc:docMk/>
          <pc:sldMk cId="1631408680" sldId="298"/>
        </pc:sldMkLst>
        <pc:spChg chg="mod ord">
          <ac:chgData name="Emma Spittles" userId="a83927bc-1044-40b6-9be7-546e9a2ec9e0" providerId="ADAL" clId="{6D205E58-DF39-498E-8569-9DF208E9D41F}" dt="2024-05-22T11:35:08.390" v="36" actId="20577"/>
          <ac:spMkLst>
            <pc:docMk/>
            <pc:sldMk cId="1631408680" sldId="298"/>
            <ac:spMk id="2" creationId="{C21F8B6F-A613-9497-554C-8D96346239AF}"/>
          </ac:spMkLst>
        </pc:spChg>
      </pc:sldChg>
      <pc:sldChg chg="del">
        <pc:chgData name="Emma Spittles" userId="a83927bc-1044-40b6-9be7-546e9a2ec9e0" providerId="ADAL" clId="{6D205E58-DF39-498E-8569-9DF208E9D41F}" dt="2024-05-22T11:34:33.489" v="1" actId="47"/>
        <pc:sldMkLst>
          <pc:docMk/>
          <pc:sldMk cId="316148439" sldId="301"/>
        </pc:sldMkLst>
      </pc:sldChg>
      <pc:sldChg chg="del">
        <pc:chgData name="Emma Spittles" userId="a83927bc-1044-40b6-9be7-546e9a2ec9e0" providerId="ADAL" clId="{6D205E58-DF39-498E-8569-9DF208E9D41F}" dt="2024-05-22T11:34:35.342" v="3" actId="47"/>
        <pc:sldMkLst>
          <pc:docMk/>
          <pc:sldMk cId="2375720103" sldId="303"/>
        </pc:sldMkLst>
      </pc:sldChg>
      <pc:sldChg chg="del">
        <pc:chgData name="Emma Spittles" userId="a83927bc-1044-40b6-9be7-546e9a2ec9e0" providerId="ADAL" clId="{6D205E58-DF39-498E-8569-9DF208E9D41F}" dt="2024-05-22T11:34:38.136" v="4" actId="47"/>
        <pc:sldMkLst>
          <pc:docMk/>
          <pc:sldMk cId="88055560" sldId="304"/>
        </pc:sldMkLst>
      </pc:sldChg>
      <pc:sldChg chg="del">
        <pc:chgData name="Emma Spittles" userId="a83927bc-1044-40b6-9be7-546e9a2ec9e0" providerId="ADAL" clId="{6D205E58-DF39-498E-8569-9DF208E9D41F}" dt="2024-05-22T11:34:38.183" v="5" actId="47"/>
        <pc:sldMkLst>
          <pc:docMk/>
          <pc:sldMk cId="918059529" sldId="313"/>
        </pc:sldMkLst>
      </pc:sldChg>
      <pc:sldChg chg="del">
        <pc:chgData name="Emma Spittles" userId="a83927bc-1044-40b6-9be7-546e9a2ec9e0" providerId="ADAL" clId="{6D205E58-DF39-498E-8569-9DF208E9D41F}" dt="2024-05-22T11:34:43.378" v="12" actId="47"/>
        <pc:sldMkLst>
          <pc:docMk/>
          <pc:sldMk cId="1406021601" sldId="314"/>
        </pc:sldMkLst>
      </pc:sldChg>
      <pc:sldChg chg="del">
        <pc:chgData name="Emma Spittles" userId="a83927bc-1044-40b6-9be7-546e9a2ec9e0" providerId="ADAL" clId="{6D205E58-DF39-498E-8569-9DF208E9D41F}" dt="2024-05-22T11:34:38.199" v="6" actId="47"/>
        <pc:sldMkLst>
          <pc:docMk/>
          <pc:sldMk cId="1005337956" sldId="316"/>
        </pc:sldMkLst>
      </pc:sldChg>
      <pc:sldChg chg="del">
        <pc:chgData name="Emma Spittles" userId="a83927bc-1044-40b6-9be7-546e9a2ec9e0" providerId="ADAL" clId="{6D205E58-DF39-498E-8569-9DF208E9D41F}" dt="2024-05-22T11:34:42.201" v="10" actId="47"/>
        <pc:sldMkLst>
          <pc:docMk/>
          <pc:sldMk cId="2478259924" sldId="323"/>
        </pc:sldMkLst>
      </pc:sldChg>
      <pc:sldChg chg="del">
        <pc:chgData name="Emma Spittles" userId="a83927bc-1044-40b6-9be7-546e9a2ec9e0" providerId="ADAL" clId="{6D205E58-DF39-498E-8569-9DF208E9D41F}" dt="2024-05-22T11:34:42.609" v="11" actId="47"/>
        <pc:sldMkLst>
          <pc:docMk/>
          <pc:sldMk cId="2848284174" sldId="324"/>
        </pc:sldMkLst>
      </pc:sldChg>
      <pc:sldChg chg="del">
        <pc:chgData name="Emma Spittles" userId="a83927bc-1044-40b6-9be7-546e9a2ec9e0" providerId="ADAL" clId="{6D205E58-DF39-498E-8569-9DF208E9D41F}" dt="2024-05-22T11:34:43.959" v="13" actId="47"/>
        <pc:sldMkLst>
          <pc:docMk/>
          <pc:sldMk cId="668168331" sldId="325"/>
        </pc:sldMkLst>
      </pc:sldChg>
      <pc:sldChg chg="del">
        <pc:chgData name="Emma Spittles" userId="a83927bc-1044-40b6-9be7-546e9a2ec9e0" providerId="ADAL" clId="{6D205E58-DF39-498E-8569-9DF208E9D41F}" dt="2024-05-22T11:34:47.090" v="19" actId="47"/>
        <pc:sldMkLst>
          <pc:docMk/>
          <pc:sldMk cId="753820204" sldId="326"/>
        </pc:sldMkLst>
      </pc:sldChg>
      <pc:sldChg chg="del">
        <pc:chgData name="Emma Spittles" userId="a83927bc-1044-40b6-9be7-546e9a2ec9e0" providerId="ADAL" clId="{6D205E58-DF39-498E-8569-9DF208E9D41F}" dt="2024-05-22T11:34:46.666" v="18" actId="47"/>
        <pc:sldMkLst>
          <pc:docMk/>
          <pc:sldMk cId="3127768989" sldId="329"/>
        </pc:sldMkLst>
      </pc:sldChg>
      <pc:sldChg chg="del">
        <pc:chgData name="Emma Spittles" userId="a83927bc-1044-40b6-9be7-546e9a2ec9e0" providerId="ADAL" clId="{6D205E58-DF39-498E-8569-9DF208E9D41F}" dt="2024-05-22T11:34:47.845" v="21" actId="47"/>
        <pc:sldMkLst>
          <pc:docMk/>
          <pc:sldMk cId="2142729846" sldId="332"/>
        </pc:sldMkLst>
      </pc:sldChg>
      <pc:sldChg chg="addSp delSp modSp mod modClrScheme chgLayout">
        <pc:chgData name="Emma Spittles" userId="a83927bc-1044-40b6-9be7-546e9a2ec9e0" providerId="ADAL" clId="{6D205E58-DF39-498E-8569-9DF208E9D41F}" dt="2024-05-23T08:21:47.303" v="3568" actId="20577"/>
        <pc:sldMkLst>
          <pc:docMk/>
          <pc:sldMk cId="1420281133" sldId="337"/>
        </pc:sldMkLst>
        <pc:spChg chg="add del mod ord">
          <ac:chgData name="Emma Spittles" userId="a83927bc-1044-40b6-9be7-546e9a2ec9e0" providerId="ADAL" clId="{6D205E58-DF39-498E-8569-9DF208E9D41F}" dt="2024-05-23T08:21:47.303" v="3568" actId="20577"/>
          <ac:spMkLst>
            <pc:docMk/>
            <pc:sldMk cId="1420281133" sldId="337"/>
            <ac:spMk id="2" creationId="{E4791659-8CA2-6D63-0052-0968D49B57F4}"/>
          </ac:spMkLst>
        </pc:spChg>
        <pc:spChg chg="mod ord">
          <ac:chgData name="Emma Spittles" userId="a83927bc-1044-40b6-9be7-546e9a2ec9e0" providerId="ADAL" clId="{6D205E58-DF39-498E-8569-9DF208E9D41F}" dt="2024-05-23T08:20:30.596" v="3473" actId="1076"/>
          <ac:spMkLst>
            <pc:docMk/>
            <pc:sldMk cId="1420281133" sldId="337"/>
            <ac:spMk id="3" creationId="{CC2111A3-A902-CD7C-8192-903AF49F3E33}"/>
          </ac:spMkLst>
        </pc:spChg>
        <pc:spChg chg="add del mod">
          <ac:chgData name="Emma Spittles" userId="a83927bc-1044-40b6-9be7-546e9a2ec9e0" providerId="ADAL" clId="{6D205E58-DF39-498E-8569-9DF208E9D41F}" dt="2024-05-22T14:29:32.250" v="2294" actId="478"/>
          <ac:spMkLst>
            <pc:docMk/>
            <pc:sldMk cId="1420281133" sldId="337"/>
            <ac:spMk id="8" creationId="{5BD718BF-E660-CFD5-E8C4-90A9FC7EB09B}"/>
          </ac:spMkLst>
        </pc:spChg>
        <pc:picChg chg="del">
          <ac:chgData name="Emma Spittles" userId="a83927bc-1044-40b6-9be7-546e9a2ec9e0" providerId="ADAL" clId="{6D205E58-DF39-498E-8569-9DF208E9D41F}" dt="2024-05-22T12:05:00.428" v="92" actId="478"/>
          <ac:picMkLst>
            <pc:docMk/>
            <pc:sldMk cId="1420281133" sldId="337"/>
            <ac:picMk id="4" creationId="{E2B1246D-6624-A77C-19B1-2CCD8D1A68A9}"/>
          </ac:picMkLst>
        </pc:picChg>
        <pc:picChg chg="del">
          <ac:chgData name="Emma Spittles" userId="a83927bc-1044-40b6-9be7-546e9a2ec9e0" providerId="ADAL" clId="{6D205E58-DF39-498E-8569-9DF208E9D41F}" dt="2024-05-22T12:03:56.284" v="38" actId="478"/>
          <ac:picMkLst>
            <pc:docMk/>
            <pc:sldMk cId="1420281133" sldId="337"/>
            <ac:picMk id="5" creationId="{F9650BF4-692F-C9CC-7DEA-291377A96A43}"/>
          </ac:picMkLst>
        </pc:picChg>
        <pc:picChg chg="del">
          <ac:chgData name="Emma Spittles" userId="a83927bc-1044-40b6-9be7-546e9a2ec9e0" providerId="ADAL" clId="{6D205E58-DF39-498E-8569-9DF208E9D41F}" dt="2024-05-22T12:03:57.637" v="39" actId="478"/>
          <ac:picMkLst>
            <pc:docMk/>
            <pc:sldMk cId="1420281133" sldId="337"/>
            <ac:picMk id="7" creationId="{1A994990-DB9C-A363-51E9-FC837E6A28C6}"/>
          </ac:picMkLst>
        </pc:picChg>
      </pc:sldChg>
      <pc:sldChg chg="modSp new mod">
        <pc:chgData name="Emma Spittles" userId="a83927bc-1044-40b6-9be7-546e9a2ec9e0" providerId="ADAL" clId="{6D205E58-DF39-498E-8569-9DF208E9D41F}" dt="2024-05-22T12:52:00.926" v="282" actId="20577"/>
        <pc:sldMkLst>
          <pc:docMk/>
          <pc:sldMk cId="320381099" sldId="338"/>
        </pc:sldMkLst>
        <pc:spChg chg="mod">
          <ac:chgData name="Emma Spittles" userId="a83927bc-1044-40b6-9be7-546e9a2ec9e0" providerId="ADAL" clId="{6D205E58-DF39-498E-8569-9DF208E9D41F}" dt="2024-05-22T12:52:00.926" v="282" actId="20577"/>
          <ac:spMkLst>
            <pc:docMk/>
            <pc:sldMk cId="320381099" sldId="338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2:49:33.014" v="115" actId="20577"/>
          <ac:spMkLst>
            <pc:docMk/>
            <pc:sldMk cId="320381099" sldId="338"/>
            <ac:spMk id="3" creationId="{F9BACB3B-C770-56B3-C141-88536727F405}"/>
          </ac:spMkLst>
        </pc:spChg>
      </pc:sldChg>
      <pc:sldChg chg="del">
        <pc:chgData name="Emma Spittles" userId="a83927bc-1044-40b6-9be7-546e9a2ec9e0" providerId="ADAL" clId="{6D205E58-DF39-498E-8569-9DF208E9D41F}" dt="2024-05-22T11:34:49.294" v="23" actId="47"/>
        <pc:sldMkLst>
          <pc:docMk/>
          <pc:sldMk cId="917676448" sldId="338"/>
        </pc:sldMkLst>
      </pc:sldChg>
      <pc:sldChg chg="modSp add mod">
        <pc:chgData name="Emma Spittles" userId="a83927bc-1044-40b6-9be7-546e9a2ec9e0" providerId="ADAL" clId="{6D205E58-DF39-498E-8569-9DF208E9D41F}" dt="2024-05-23T08:21:26.513" v="3554" actId="20577"/>
        <pc:sldMkLst>
          <pc:docMk/>
          <pc:sldMk cId="763799734" sldId="339"/>
        </pc:sldMkLst>
        <pc:spChg chg="mod">
          <ac:chgData name="Emma Spittles" userId="a83927bc-1044-40b6-9be7-546e9a2ec9e0" providerId="ADAL" clId="{6D205E58-DF39-498E-8569-9DF208E9D41F}" dt="2024-05-23T08:21:26.513" v="3554" actId="20577"/>
          <ac:spMkLst>
            <pc:docMk/>
            <pc:sldMk cId="763799734" sldId="339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3:05:56.479" v="1068" actId="404"/>
          <ac:spMkLst>
            <pc:docMk/>
            <pc:sldMk cId="763799734" sldId="339"/>
            <ac:spMk id="3" creationId="{F9BACB3B-C770-56B3-C141-88536727F405}"/>
          </ac:spMkLst>
        </pc:spChg>
      </pc:sldChg>
      <pc:sldChg chg="del">
        <pc:chgData name="Emma Spittles" userId="a83927bc-1044-40b6-9be7-546e9a2ec9e0" providerId="ADAL" clId="{6D205E58-DF39-498E-8569-9DF208E9D41F}" dt="2024-05-22T11:34:42.186" v="9" actId="47"/>
        <pc:sldMkLst>
          <pc:docMk/>
          <pc:sldMk cId="2308249522" sldId="339"/>
        </pc:sldMkLst>
      </pc:sldChg>
      <pc:sldChg chg="modSp add mod">
        <pc:chgData name="Emma Spittles" userId="a83927bc-1044-40b6-9be7-546e9a2ec9e0" providerId="ADAL" clId="{6D205E58-DF39-498E-8569-9DF208E9D41F}" dt="2024-05-22T13:12:57.304" v="1181" actId="20577"/>
        <pc:sldMkLst>
          <pc:docMk/>
          <pc:sldMk cId="2929792463" sldId="340"/>
        </pc:sldMkLst>
        <pc:spChg chg="mod">
          <ac:chgData name="Emma Spittles" userId="a83927bc-1044-40b6-9be7-546e9a2ec9e0" providerId="ADAL" clId="{6D205E58-DF39-498E-8569-9DF208E9D41F}" dt="2024-05-22T13:12:57.304" v="1181" actId="20577"/>
          <ac:spMkLst>
            <pc:docMk/>
            <pc:sldMk cId="2929792463" sldId="340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3:11:44.719" v="1071" actId="20577"/>
          <ac:spMkLst>
            <pc:docMk/>
            <pc:sldMk cId="2929792463" sldId="340"/>
            <ac:spMk id="3" creationId="{F9BACB3B-C770-56B3-C141-88536727F405}"/>
          </ac:spMkLst>
        </pc:spChg>
      </pc:sldChg>
      <pc:sldChg chg="modSp add mod ord">
        <pc:chgData name="Emma Spittles" userId="a83927bc-1044-40b6-9be7-546e9a2ec9e0" providerId="ADAL" clId="{6D205E58-DF39-498E-8569-9DF208E9D41F}" dt="2024-05-23T08:52:45.832" v="3690" actId="20577"/>
        <pc:sldMkLst>
          <pc:docMk/>
          <pc:sldMk cId="3886444961" sldId="341"/>
        </pc:sldMkLst>
        <pc:spChg chg="mod">
          <ac:chgData name="Emma Spittles" userId="a83927bc-1044-40b6-9be7-546e9a2ec9e0" providerId="ADAL" clId="{6D205E58-DF39-498E-8569-9DF208E9D41F}" dt="2024-05-23T08:52:45.832" v="3690" actId="20577"/>
          <ac:spMkLst>
            <pc:docMk/>
            <pc:sldMk cId="3886444961" sldId="341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3T08:09:56.326" v="2492" actId="14100"/>
          <ac:spMkLst>
            <pc:docMk/>
            <pc:sldMk cId="3886444961" sldId="341"/>
            <ac:spMk id="3" creationId="{F9BACB3B-C770-56B3-C141-88536727F405}"/>
          </ac:spMkLst>
        </pc:spChg>
      </pc:sldChg>
      <pc:sldChg chg="addSp delSp modSp add del mod">
        <pc:chgData name="Emma Spittles" userId="a83927bc-1044-40b6-9be7-546e9a2ec9e0" providerId="ADAL" clId="{6D205E58-DF39-498E-8569-9DF208E9D41F}" dt="2024-05-23T08:10:59.185" v="2617" actId="47"/>
        <pc:sldMkLst>
          <pc:docMk/>
          <pc:sldMk cId="2403303197" sldId="342"/>
        </pc:sldMkLst>
        <pc:spChg chg="del mod">
          <ac:chgData name="Emma Spittles" userId="a83927bc-1044-40b6-9be7-546e9a2ec9e0" providerId="ADAL" clId="{6D205E58-DF39-498E-8569-9DF208E9D41F}" dt="2024-05-22T13:16:34.030" v="1523" actId="478"/>
          <ac:spMkLst>
            <pc:docMk/>
            <pc:sldMk cId="2403303197" sldId="342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3:16:12.841" v="1520" actId="20577"/>
          <ac:spMkLst>
            <pc:docMk/>
            <pc:sldMk cId="2403303197" sldId="342"/>
            <ac:spMk id="3" creationId="{F9BACB3B-C770-56B3-C141-88536727F405}"/>
          </ac:spMkLst>
        </pc:spChg>
        <pc:spChg chg="add mod">
          <ac:chgData name="Emma Spittles" userId="a83927bc-1044-40b6-9be7-546e9a2ec9e0" providerId="ADAL" clId="{6D205E58-DF39-498E-8569-9DF208E9D41F}" dt="2024-05-22T14:24:59.589" v="2138"/>
          <ac:spMkLst>
            <pc:docMk/>
            <pc:sldMk cId="2403303197" sldId="342"/>
            <ac:spMk id="4" creationId="{F6A45F94-CA31-8A36-5689-895939849843}"/>
          </ac:spMkLst>
        </pc:spChg>
        <pc:spChg chg="add del mod">
          <ac:chgData name="Emma Spittles" userId="a83927bc-1044-40b6-9be7-546e9a2ec9e0" providerId="ADAL" clId="{6D205E58-DF39-498E-8569-9DF208E9D41F}" dt="2024-05-22T13:16:36.111" v="1524" actId="478"/>
          <ac:spMkLst>
            <pc:docMk/>
            <pc:sldMk cId="2403303197" sldId="342"/>
            <ac:spMk id="6" creationId="{7A1F7BA5-F273-3ECF-4BFB-6EBC1DC867D6}"/>
          </ac:spMkLst>
        </pc:spChg>
      </pc:sldChg>
      <pc:sldChg chg="addSp delSp modSp add del mod">
        <pc:chgData name="Emma Spittles" userId="a83927bc-1044-40b6-9be7-546e9a2ec9e0" providerId="ADAL" clId="{6D205E58-DF39-498E-8569-9DF208E9D41F}" dt="2024-05-23T08:11:02.430" v="2618" actId="47"/>
        <pc:sldMkLst>
          <pc:docMk/>
          <pc:sldMk cId="1934207815" sldId="343"/>
        </pc:sldMkLst>
        <pc:spChg chg="del">
          <ac:chgData name="Emma Spittles" userId="a83927bc-1044-40b6-9be7-546e9a2ec9e0" providerId="ADAL" clId="{6D205E58-DF39-498E-8569-9DF208E9D41F}" dt="2024-05-22T13:18:08.671" v="1606" actId="478"/>
          <ac:spMkLst>
            <pc:docMk/>
            <pc:sldMk cId="1934207815" sldId="343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3:16:44.912" v="1529" actId="20577"/>
          <ac:spMkLst>
            <pc:docMk/>
            <pc:sldMk cId="1934207815" sldId="343"/>
            <ac:spMk id="3" creationId="{F9BACB3B-C770-56B3-C141-88536727F405}"/>
          </ac:spMkLst>
        </pc:spChg>
        <pc:spChg chg="add mod">
          <ac:chgData name="Emma Spittles" userId="a83927bc-1044-40b6-9be7-546e9a2ec9e0" providerId="ADAL" clId="{6D205E58-DF39-498E-8569-9DF208E9D41F}" dt="2024-05-23T08:09:03.289" v="2406" actId="20577"/>
          <ac:spMkLst>
            <pc:docMk/>
            <pc:sldMk cId="1934207815" sldId="343"/>
            <ac:spMk id="4" creationId="{047231AF-EDAA-5AC2-E720-650AEFD18459}"/>
          </ac:spMkLst>
        </pc:spChg>
        <pc:spChg chg="add del mod">
          <ac:chgData name="Emma Spittles" userId="a83927bc-1044-40b6-9be7-546e9a2ec9e0" providerId="ADAL" clId="{6D205E58-DF39-498E-8569-9DF208E9D41F}" dt="2024-05-22T13:18:11.787" v="1607" actId="478"/>
          <ac:spMkLst>
            <pc:docMk/>
            <pc:sldMk cId="1934207815" sldId="343"/>
            <ac:spMk id="6" creationId="{7BCAF34D-4771-B874-6809-7C266D488D91}"/>
          </ac:spMkLst>
        </pc:spChg>
      </pc:sldChg>
      <pc:sldChg chg="addSp delSp modSp add mod ord">
        <pc:chgData name="Emma Spittles" userId="a83927bc-1044-40b6-9be7-546e9a2ec9e0" providerId="ADAL" clId="{6D205E58-DF39-498E-8569-9DF208E9D41F}" dt="2024-05-23T08:21:35.625" v="3556" actId="20577"/>
        <pc:sldMkLst>
          <pc:docMk/>
          <pc:sldMk cId="3050827759" sldId="344"/>
        </pc:sldMkLst>
        <pc:spChg chg="del">
          <ac:chgData name="Emma Spittles" userId="a83927bc-1044-40b6-9be7-546e9a2ec9e0" providerId="ADAL" clId="{6D205E58-DF39-498E-8569-9DF208E9D41F}" dt="2024-05-22T13:19:45.676" v="1671" actId="478"/>
          <ac:spMkLst>
            <pc:docMk/>
            <pc:sldMk cId="3050827759" sldId="344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3:19:09.129" v="1670" actId="20577"/>
          <ac:spMkLst>
            <pc:docMk/>
            <pc:sldMk cId="3050827759" sldId="344"/>
            <ac:spMk id="3" creationId="{F9BACB3B-C770-56B3-C141-88536727F405}"/>
          </ac:spMkLst>
        </pc:spChg>
        <pc:spChg chg="add del mod">
          <ac:chgData name="Emma Spittles" userId="a83927bc-1044-40b6-9be7-546e9a2ec9e0" providerId="ADAL" clId="{6D205E58-DF39-498E-8569-9DF208E9D41F}" dt="2024-05-22T13:19:46.449" v="1672" actId="478"/>
          <ac:spMkLst>
            <pc:docMk/>
            <pc:sldMk cId="3050827759" sldId="344"/>
            <ac:spMk id="5" creationId="{F6927BFC-2200-915E-5E84-821F69BB6719}"/>
          </ac:spMkLst>
        </pc:spChg>
        <pc:spChg chg="add mod">
          <ac:chgData name="Emma Spittles" userId="a83927bc-1044-40b6-9be7-546e9a2ec9e0" providerId="ADAL" clId="{6D205E58-DF39-498E-8569-9DF208E9D41F}" dt="2024-05-23T08:21:35.625" v="3556" actId="20577"/>
          <ac:spMkLst>
            <pc:docMk/>
            <pc:sldMk cId="3050827759" sldId="344"/>
            <ac:spMk id="6" creationId="{A1433EA0-459F-CB48-0BFC-E71301B6378E}"/>
          </ac:spMkLst>
        </pc:spChg>
      </pc:sldChg>
      <pc:sldChg chg="addSp delSp modSp add del mod">
        <pc:chgData name="Emma Spittles" userId="a83927bc-1044-40b6-9be7-546e9a2ec9e0" providerId="ADAL" clId="{6D205E58-DF39-498E-8569-9DF208E9D41F}" dt="2024-05-23T08:11:05.718" v="2619" actId="47"/>
        <pc:sldMkLst>
          <pc:docMk/>
          <pc:sldMk cId="2076166390" sldId="345"/>
        </pc:sldMkLst>
        <pc:spChg chg="del">
          <ac:chgData name="Emma Spittles" userId="a83927bc-1044-40b6-9be7-546e9a2ec9e0" providerId="ADAL" clId="{6D205E58-DF39-498E-8569-9DF208E9D41F}" dt="2024-05-22T13:21:22.085" v="1718" actId="478"/>
          <ac:spMkLst>
            <pc:docMk/>
            <pc:sldMk cId="2076166390" sldId="345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3:21:19.172" v="1717" actId="20577"/>
          <ac:spMkLst>
            <pc:docMk/>
            <pc:sldMk cId="2076166390" sldId="345"/>
            <ac:spMk id="3" creationId="{F9BACB3B-C770-56B3-C141-88536727F405}"/>
          </ac:spMkLst>
        </pc:spChg>
        <pc:spChg chg="add del mod">
          <ac:chgData name="Emma Spittles" userId="a83927bc-1044-40b6-9be7-546e9a2ec9e0" providerId="ADAL" clId="{6D205E58-DF39-498E-8569-9DF208E9D41F}" dt="2024-05-22T13:21:23.595" v="1719" actId="478"/>
          <ac:spMkLst>
            <pc:docMk/>
            <pc:sldMk cId="2076166390" sldId="345"/>
            <ac:spMk id="5" creationId="{A53598FB-18A8-3A9B-4667-441C3CCF970B}"/>
          </ac:spMkLst>
        </pc:spChg>
        <pc:spChg chg="add mod">
          <ac:chgData name="Emma Spittles" userId="a83927bc-1044-40b6-9be7-546e9a2ec9e0" providerId="ADAL" clId="{6D205E58-DF39-498E-8569-9DF208E9D41F}" dt="2024-05-23T08:09:12.355" v="2411" actId="20577"/>
          <ac:spMkLst>
            <pc:docMk/>
            <pc:sldMk cId="2076166390" sldId="345"/>
            <ac:spMk id="6" creationId="{D4A9CB57-127A-1DCD-4199-C5F30FAA5512}"/>
          </ac:spMkLst>
        </pc:spChg>
      </pc:sldChg>
      <pc:sldChg chg="del">
        <pc:chgData name="Emma Spittles" userId="a83927bc-1044-40b6-9be7-546e9a2ec9e0" providerId="ADAL" clId="{6D205E58-DF39-498E-8569-9DF208E9D41F}" dt="2024-05-22T11:34:44.548" v="14" actId="47"/>
        <pc:sldMkLst>
          <pc:docMk/>
          <pc:sldMk cId="3110329716" sldId="346"/>
        </pc:sldMkLst>
      </pc:sldChg>
      <pc:sldChg chg="addSp delSp modSp add del mod">
        <pc:chgData name="Emma Spittles" userId="a83927bc-1044-40b6-9be7-546e9a2ec9e0" providerId="ADAL" clId="{6D205E58-DF39-498E-8569-9DF208E9D41F}" dt="2024-05-23T08:11:07.830" v="2620" actId="47"/>
        <pc:sldMkLst>
          <pc:docMk/>
          <pc:sldMk cId="3585702997" sldId="346"/>
        </pc:sldMkLst>
        <pc:spChg chg="del">
          <ac:chgData name="Emma Spittles" userId="a83927bc-1044-40b6-9be7-546e9a2ec9e0" providerId="ADAL" clId="{6D205E58-DF39-498E-8569-9DF208E9D41F}" dt="2024-05-22T13:23:50.589" v="1804" actId="478"/>
          <ac:spMkLst>
            <pc:docMk/>
            <pc:sldMk cId="3585702997" sldId="346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3:23:19.513" v="1803" actId="20577"/>
          <ac:spMkLst>
            <pc:docMk/>
            <pc:sldMk cId="3585702997" sldId="346"/>
            <ac:spMk id="3" creationId="{F9BACB3B-C770-56B3-C141-88536727F405}"/>
          </ac:spMkLst>
        </pc:spChg>
        <pc:spChg chg="add del mod">
          <ac:chgData name="Emma Spittles" userId="a83927bc-1044-40b6-9be7-546e9a2ec9e0" providerId="ADAL" clId="{6D205E58-DF39-498E-8569-9DF208E9D41F}" dt="2024-05-22T13:23:51.248" v="1805" actId="478"/>
          <ac:spMkLst>
            <pc:docMk/>
            <pc:sldMk cId="3585702997" sldId="346"/>
            <ac:spMk id="5" creationId="{0417B8C9-EAA2-B594-CAC1-82089DA969CA}"/>
          </ac:spMkLst>
        </pc:spChg>
        <pc:spChg chg="add del">
          <ac:chgData name="Emma Spittles" userId="a83927bc-1044-40b6-9be7-546e9a2ec9e0" providerId="ADAL" clId="{6D205E58-DF39-498E-8569-9DF208E9D41F}" dt="2024-05-22T13:23:55.717" v="1807" actId="22"/>
          <ac:spMkLst>
            <pc:docMk/>
            <pc:sldMk cId="3585702997" sldId="346"/>
            <ac:spMk id="7" creationId="{AFD575BC-9CBD-F7E9-BAD3-28A74F1D2890}"/>
          </ac:spMkLst>
        </pc:spChg>
        <pc:spChg chg="add mod">
          <ac:chgData name="Emma Spittles" userId="a83927bc-1044-40b6-9be7-546e9a2ec9e0" providerId="ADAL" clId="{6D205E58-DF39-498E-8569-9DF208E9D41F}" dt="2024-05-23T08:09:16.601" v="2414" actId="20577"/>
          <ac:spMkLst>
            <pc:docMk/>
            <pc:sldMk cId="3585702997" sldId="346"/>
            <ac:spMk id="8" creationId="{A0F0DFEA-F4A6-4ECB-C774-A0C80A1ED545}"/>
          </ac:spMkLst>
        </pc:spChg>
      </pc:sldChg>
      <pc:sldChg chg="modSp add mod">
        <pc:chgData name="Emma Spittles" userId="a83927bc-1044-40b6-9be7-546e9a2ec9e0" providerId="ADAL" clId="{6D205E58-DF39-498E-8569-9DF208E9D41F}" dt="2024-05-23T08:08:28.698" v="2402" actId="20577"/>
        <pc:sldMkLst>
          <pc:docMk/>
          <pc:sldMk cId="347768649" sldId="347"/>
        </pc:sldMkLst>
        <pc:spChg chg="mod">
          <ac:chgData name="Emma Spittles" userId="a83927bc-1044-40b6-9be7-546e9a2ec9e0" providerId="ADAL" clId="{6D205E58-DF39-498E-8569-9DF208E9D41F}" dt="2024-05-23T08:08:28.698" v="2402" actId="20577"/>
          <ac:spMkLst>
            <pc:docMk/>
            <pc:sldMk cId="347768649" sldId="347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2T13:14:23.862" v="1319" actId="20577"/>
          <ac:spMkLst>
            <pc:docMk/>
            <pc:sldMk cId="347768649" sldId="347"/>
            <ac:spMk id="3" creationId="{F9BACB3B-C770-56B3-C141-88536727F405}"/>
          </ac:spMkLst>
        </pc:spChg>
      </pc:sldChg>
      <pc:sldChg chg="modSp add mod">
        <pc:chgData name="Emma Spittles" userId="a83927bc-1044-40b6-9be7-546e9a2ec9e0" providerId="ADAL" clId="{6D205E58-DF39-498E-8569-9DF208E9D41F}" dt="2024-05-23T08:20:22.092" v="3472" actId="1076"/>
        <pc:sldMkLst>
          <pc:docMk/>
          <pc:sldMk cId="1497776979" sldId="348"/>
        </pc:sldMkLst>
        <pc:spChg chg="mod">
          <ac:chgData name="Emma Spittles" userId="a83927bc-1044-40b6-9be7-546e9a2ec9e0" providerId="ADAL" clId="{6D205E58-DF39-498E-8569-9DF208E9D41F}" dt="2024-05-23T08:20:22.092" v="3472" actId="1076"/>
          <ac:spMkLst>
            <pc:docMk/>
            <pc:sldMk cId="1497776979" sldId="348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3T08:12:56.471" v="2767" actId="404"/>
          <ac:spMkLst>
            <pc:docMk/>
            <pc:sldMk cId="1497776979" sldId="348"/>
            <ac:spMk id="3" creationId="{F9BACB3B-C770-56B3-C141-88536727F405}"/>
          </ac:spMkLst>
        </pc:spChg>
      </pc:sldChg>
      <pc:sldChg chg="add del">
        <pc:chgData name="Emma Spittles" userId="a83927bc-1044-40b6-9be7-546e9a2ec9e0" providerId="ADAL" clId="{6D205E58-DF39-498E-8569-9DF208E9D41F}" dt="2024-05-22T12:53:30.736" v="293" actId="47"/>
        <pc:sldMkLst>
          <pc:docMk/>
          <pc:sldMk cId="4179630298" sldId="348"/>
        </pc:sldMkLst>
      </pc:sldChg>
      <pc:sldChg chg="modSp add mod">
        <pc:chgData name="Emma Spittles" userId="a83927bc-1044-40b6-9be7-546e9a2ec9e0" providerId="ADAL" clId="{6D205E58-DF39-498E-8569-9DF208E9D41F}" dt="2024-05-23T08:26:04.012" v="3682" actId="27636"/>
        <pc:sldMkLst>
          <pc:docMk/>
          <pc:sldMk cId="1974745045" sldId="349"/>
        </pc:sldMkLst>
        <pc:spChg chg="mod">
          <ac:chgData name="Emma Spittles" userId="a83927bc-1044-40b6-9be7-546e9a2ec9e0" providerId="ADAL" clId="{6D205E58-DF39-498E-8569-9DF208E9D41F}" dt="2024-05-23T08:26:04.012" v="3682" actId="27636"/>
          <ac:spMkLst>
            <pc:docMk/>
            <pc:sldMk cId="1974745045" sldId="349"/>
            <ac:spMk id="2" creationId="{5C1F012E-073E-2FFE-1A5C-79CB26777596}"/>
          </ac:spMkLst>
        </pc:spChg>
        <pc:spChg chg="mod">
          <ac:chgData name="Emma Spittles" userId="a83927bc-1044-40b6-9be7-546e9a2ec9e0" providerId="ADAL" clId="{6D205E58-DF39-498E-8569-9DF208E9D41F}" dt="2024-05-23T08:24:20.497" v="3587" actId="20577"/>
          <ac:spMkLst>
            <pc:docMk/>
            <pc:sldMk cId="1974745045" sldId="349"/>
            <ac:spMk id="3" creationId="{F9BACB3B-C770-56B3-C141-88536727F405}"/>
          </ac:spMkLst>
        </pc:spChg>
      </pc:sldChg>
      <pc:sldChg chg="del">
        <pc:chgData name="Emma Spittles" userId="a83927bc-1044-40b6-9be7-546e9a2ec9e0" providerId="ADAL" clId="{6D205E58-DF39-498E-8569-9DF208E9D41F}" dt="2024-05-22T11:34:33.063" v="0" actId="47"/>
        <pc:sldMkLst>
          <pc:docMk/>
          <pc:sldMk cId="3853605279" sldId="540"/>
        </pc:sldMkLst>
      </pc:sldChg>
      <pc:sldChg chg="del">
        <pc:chgData name="Emma Spittles" userId="a83927bc-1044-40b6-9be7-546e9a2ec9e0" providerId="ADAL" clId="{6D205E58-DF39-498E-8569-9DF208E9D41F}" dt="2024-05-22T11:34:47.546" v="20" actId="47"/>
        <pc:sldMkLst>
          <pc:docMk/>
          <pc:sldMk cId="2153709017" sldId="542"/>
        </pc:sldMkLst>
      </pc:sldChg>
      <pc:sldChg chg="del">
        <pc:chgData name="Emma Spittles" userId="a83927bc-1044-40b6-9be7-546e9a2ec9e0" providerId="ADAL" clId="{6D205E58-DF39-498E-8569-9DF208E9D41F}" dt="2024-05-22T11:34:34.149" v="2" actId="47"/>
        <pc:sldMkLst>
          <pc:docMk/>
          <pc:sldMk cId="12081631" sldId="549"/>
        </pc:sldMkLst>
      </pc:sldChg>
      <pc:sldChg chg="del">
        <pc:chgData name="Emma Spittles" userId="a83927bc-1044-40b6-9be7-546e9a2ec9e0" providerId="ADAL" clId="{6D205E58-DF39-498E-8569-9DF208E9D41F}" dt="2024-05-22T11:34:48.096" v="22" actId="47"/>
        <pc:sldMkLst>
          <pc:docMk/>
          <pc:sldMk cId="22051902" sldId="550"/>
        </pc:sldMkLst>
      </pc:sldChg>
      <pc:sldChg chg="del">
        <pc:chgData name="Emma Spittles" userId="a83927bc-1044-40b6-9be7-546e9a2ec9e0" providerId="ADAL" clId="{6D205E58-DF39-498E-8569-9DF208E9D41F}" dt="2024-05-22T11:34:40.395" v="7" actId="47"/>
        <pc:sldMkLst>
          <pc:docMk/>
          <pc:sldMk cId="2640278955" sldId="551"/>
        </pc:sldMkLst>
      </pc:sldChg>
      <pc:sldChg chg="del">
        <pc:chgData name="Emma Spittles" userId="a83927bc-1044-40b6-9be7-546e9a2ec9e0" providerId="ADAL" clId="{6D205E58-DF39-498E-8569-9DF208E9D41F}" dt="2024-05-22T11:34:40.426" v="8" actId="47"/>
        <pc:sldMkLst>
          <pc:docMk/>
          <pc:sldMk cId="1385089772" sldId="552"/>
        </pc:sldMkLst>
      </pc:sldChg>
      <pc:sldChg chg="del">
        <pc:chgData name="Emma Spittles" userId="a83927bc-1044-40b6-9be7-546e9a2ec9e0" providerId="ADAL" clId="{6D205E58-DF39-498E-8569-9DF208E9D41F}" dt="2024-05-22T11:34:46.132" v="17" actId="47"/>
        <pc:sldMkLst>
          <pc:docMk/>
          <pc:sldMk cId="1531851037" sldId="556"/>
        </pc:sldMkLst>
      </pc:sldChg>
      <pc:sldChg chg="del">
        <pc:chgData name="Emma Spittles" userId="a83927bc-1044-40b6-9be7-546e9a2ec9e0" providerId="ADAL" clId="{6D205E58-DF39-498E-8569-9DF208E9D41F}" dt="2024-05-22T11:34:45.029" v="15" actId="47"/>
        <pc:sldMkLst>
          <pc:docMk/>
          <pc:sldMk cId="3435617030" sldId="559"/>
        </pc:sldMkLst>
      </pc:sldChg>
      <pc:sldChg chg="del">
        <pc:chgData name="Emma Spittles" userId="a83927bc-1044-40b6-9be7-546e9a2ec9e0" providerId="ADAL" clId="{6D205E58-DF39-498E-8569-9DF208E9D41F}" dt="2024-05-22T11:34:45.547" v="16" actId="47"/>
        <pc:sldMkLst>
          <pc:docMk/>
          <pc:sldMk cId="2050797933" sldId="560"/>
        </pc:sldMkLst>
      </pc:sldChg>
      <pc:sldMasterChg chg="delSldLayout">
        <pc:chgData name="Emma Spittles" userId="a83927bc-1044-40b6-9be7-546e9a2ec9e0" providerId="ADAL" clId="{6D205E58-DF39-498E-8569-9DF208E9D41F}" dt="2024-05-22T11:34:38.183" v="5" actId="47"/>
        <pc:sldMasterMkLst>
          <pc:docMk/>
          <pc:sldMasterMk cId="3154116626" sldId="2147483698"/>
        </pc:sldMasterMkLst>
        <pc:sldLayoutChg chg="del">
          <pc:chgData name="Emma Spittles" userId="a83927bc-1044-40b6-9be7-546e9a2ec9e0" providerId="ADAL" clId="{6D205E58-DF39-498E-8569-9DF208E9D41F}" dt="2024-05-22T11:34:33.063" v="0" actId="47"/>
          <pc:sldLayoutMkLst>
            <pc:docMk/>
            <pc:sldMasterMk cId="3154116626" sldId="2147483698"/>
            <pc:sldLayoutMk cId="928631299" sldId="2147483812"/>
          </pc:sldLayoutMkLst>
        </pc:sldLayoutChg>
        <pc:sldLayoutChg chg="del">
          <pc:chgData name="Emma Spittles" userId="a83927bc-1044-40b6-9be7-546e9a2ec9e0" providerId="ADAL" clId="{6D205E58-DF39-498E-8569-9DF208E9D41F}" dt="2024-05-22T11:34:38.183" v="5" actId="47"/>
          <pc:sldLayoutMkLst>
            <pc:docMk/>
            <pc:sldMasterMk cId="3154116626" sldId="2147483698"/>
            <pc:sldLayoutMk cId="1889911637" sldId="2147483813"/>
          </pc:sldLayoutMkLst>
        </pc:sldLayoutChg>
        <pc:sldLayoutChg chg="del">
          <pc:chgData name="Emma Spittles" userId="a83927bc-1044-40b6-9be7-546e9a2ec9e0" providerId="ADAL" clId="{6D205E58-DF39-498E-8569-9DF208E9D41F}" dt="2024-05-22T11:34:34.149" v="2" actId="47"/>
          <pc:sldLayoutMkLst>
            <pc:docMk/>
            <pc:sldMasterMk cId="3154116626" sldId="2147483698"/>
            <pc:sldLayoutMk cId="893402872" sldId="214748381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B4-B14C-AB4D-E6F40A0418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B4-B14C-AB4D-E6F40A04183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B4-B14C-AB4D-E6F40A04183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B4-B14C-AB4D-E6F40A04183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F47-9FAF-CF2EB2C31010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F47-9FAF-CF2EB2C31010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F47-9FAF-CF2EB2C31010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F47-9FAF-CF2EB2C3101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0A-4F47-9FAF-CF2EB2C31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40-0A47-BE9C-0EF8673EBD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40-0A47-BE9C-0EF8673EBD8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40-0A47-BE9C-0EF8673EBD8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40-0A47-BE9C-0EF8673EBD8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40-0A47-BE9C-0EF8673EB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E-9A48-9FD2-EAA66A8E64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6E-9A48-9FD2-EAA66A8E64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E-9A48-9FD2-EAA66A8E6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D-2B48-AD2E-2885F92FD7AD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D-2B48-AD2E-2885F92FD7AD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D-2B48-AD2E-2885F92FD7AD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DD-2B48-AD2E-2885F92FD7A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DD-2B48-AD2E-2885F92FD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60-7D40-88B5-C9E4B3A179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60-7D40-88B5-C9E4B3A1792F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60-7D40-88B5-C9E4B3A179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60-7D40-88B5-C9E4B3A1792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60-7D40-88B5-C9E4B3A17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9-F444-B82D-9ABA2D8462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9-F444-B82D-9ABA2D8462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89-F444-B82D-9ABA2D84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5-FE44-B83F-D9C17780D5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5-FE44-B83F-D9C17780D55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5-FE44-B83F-D9C17780D55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45-FE44-B83F-D9C17780D5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45-FE44-B83F-D9C17780D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0-5748-8883-483A67A7AD5A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0-5748-8883-483A67A7AD5A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0-5748-8883-483A67A7AD5A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0-5748-8883-483A67A7AD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C0-B748-BFA7-5AEB3841D101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0-B748-BFA7-5AEB3841D101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0-B748-BFA7-5AEB3841D101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0-B748-BFA7-5AEB3841D10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C0-B748-BFA7-5AEB3841D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9-DD49-873E-DCB3652365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9-DD49-873E-DCB3652365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B9-DD49-873E-DCB365236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7-C34C-B03E-6C44C3C5AF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7-C34C-B03E-6C44C3C5AF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7-C34C-B03E-6C44C3C5A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91-CC4D-B75E-B0DC3BBEED47}"/>
              </c:ext>
            </c:extLst>
          </c:dPt>
          <c:dPt>
            <c:idx val="1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91-CC4D-B75E-B0DC3BBEED4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91-CC4D-B75E-B0DC3BBEED47}"/>
              </c:ext>
            </c:extLst>
          </c:dPt>
          <c:dPt>
            <c:idx val="3"/>
            <c:bubble3D val="0"/>
            <c:spPr>
              <a:solidFill>
                <a:srgbClr val="C0D7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91-CC4D-B75E-B0DC3BBEED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91-CC4D-B75E-B0DC3BBE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E8-F34F-946C-E29D000C40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E8-F34F-946C-E29D000C401B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E8-F34F-946C-E29D000C401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E8-F34F-946C-E29D000C40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E8-F34F-946C-E29D000C4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4-8245-8BF0-56190D0BF5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54-8245-8BF0-56190D0BF5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54-8245-8BF0-56190D0BF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0E65C-8EB7-EC4F-8F54-FE9FFD46986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630AC-6E4C-1945-B186-5F501D75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3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chart" Target="../charts/chart2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4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4A0A9-65E0-D340-E996-78C34447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509E0A0-1AE4-A9C0-AD2F-2CA577745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1813A45-0BA1-690E-D4B4-123A5E283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2D4673-115A-9026-5DB8-1B4248F4B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85106C0-88D2-A925-AAD9-9ECE778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8790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0FB6D0-6320-92AE-E7DA-DC656763F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5A1EE52-8A80-C5CB-35F9-F00472846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475E0-FE9D-217C-C821-B285CEF6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5C8FE-2B7B-86F1-F1CB-4CD453AC2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60BA0D0-FF80-6BD5-E0AF-849FA7EAC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0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32B712-B30D-293E-C6B7-B286C41A0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0E35EF2-38CF-E504-869B-28352510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B47C2-0B89-E08F-4E88-F7A703B0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D0523-5AAC-A7E7-CBC6-C8F24079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71C44C-24F1-2BDA-3B6B-E689DA14C9B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8541458"/>
              </p:ext>
            </p:extLst>
          </p:nvPr>
        </p:nvGraphicFramePr>
        <p:xfrm>
          <a:off x="5534142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C1492B-3FD8-30DC-327A-853554B859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8266906"/>
              </p:ext>
            </p:extLst>
          </p:nvPr>
        </p:nvGraphicFramePr>
        <p:xfrm>
          <a:off x="305436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130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9255A-D365-0380-F556-B250A53F0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8B3B05-1EA9-7F74-CAFB-42935550D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ADD9B-355E-97C8-66E0-C23C4B2D4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F838A1-425A-0BF9-E63E-30387BE43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94DA17-D6E5-C591-823A-95E30F45028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892456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845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5476D-750E-DEB9-DBE4-82B11E44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67B18FB-6188-D4EF-BF03-CF898D20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1F54CD-300A-A3AB-38F7-922577DC2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863D5D-6473-730D-AD48-97C43472B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721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0FCA3-0DA9-7373-D788-81FEE803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3D273F5-A454-E6C9-CCD3-BC4400DB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42E71-A645-6640-CBCD-62EB6507A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EE0F0-700C-82A8-3DBD-2B7C84335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35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61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45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90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63352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33B61-243E-23B9-D2B4-D8CBFCA71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7007584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B17C645-6B6B-45D5-D9F7-08BD67D9C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A2116-9355-9CB2-2F01-0619DAB18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050CF-2A06-92AB-D808-D87D191B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DE6D906-0F76-A069-F8B3-460F792608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2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9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riple Text &amp;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4804FE-810D-2D47-D26B-D6A75E59F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1F559438-3A59-CAE3-AC9E-82ED0E6E6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9584-28D8-FE26-9A59-4417233E5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AB609-3531-DA1C-133F-7D5E9BE2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76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EB28F4-E0E4-B0B5-746A-50A38B96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1525A05-B8A1-3918-AFB4-A7B1971BF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43A14-786E-D99F-7075-157250C67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356C-A596-B3AD-1175-FAF67AB6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111166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6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BD8CBA-0827-96BA-AE51-49882E95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E6292B5-CA87-57B5-D0C7-980C00E1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93151-76B9-08DC-F6B2-C3C85215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96E9F-2CCF-8EBE-C23F-92F8CE080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F8A6FF-00C5-CDB4-82AB-3FC1E6BBE5E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9778334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42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5F454E-7420-A1C9-9EBD-31BF1E9FF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1558B62-457F-C70B-CB34-6061C705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7CFEC-5909-0651-8E6C-48DBBAC6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2219D8-5CFE-F1EF-70C5-EFB77A8F9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2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33B61-243E-23B9-D2B4-D8CBFCA71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7007584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B17C645-6B6B-45D5-D9F7-08BD67D9C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A2116-9355-9CB2-2F01-0619DAB18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050CF-2A06-92AB-D808-D87D191B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0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5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62197754-6497-4ED7-85BB-FE4DFF167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6C2D2-46BD-B8EB-E875-40920C8E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73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00B66-17D9-8CAC-E74B-FD563050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7112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6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222DB3-A858-6600-467C-36027E6B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46F7EE-BCDD-61F6-1796-F7D2CD36F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CD77D6E-DF5B-6243-8C99-D41590D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F06D0B8F-5D8E-97EB-450C-0B61B486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5123BC-862D-CBC0-6A4B-46E623493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ED16297-E14E-76CA-34F8-8E2048D3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9140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298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nk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B9A4A7-5037-56B1-9C75-8EEDF8455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2F0912E8-B69A-752E-A557-CAEF65C5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B4506-F5F5-C054-3516-A7F3C602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2FE9-526D-1024-01DE-4EF52BE33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BAEDF-ABE7-EF0B-601B-8A0AAC9FF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12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1798BE-ABFB-ACCA-E11F-7781D6DC5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78DDEB8-683C-24B4-E3E7-A614D818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17895EF-9B57-6A4E-9C72-5A43B1696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9E205128-2EC2-2D1F-65B1-99722776A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1C319C-C903-5D7E-1F1B-20835DE5D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1822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330B4E-5204-0211-99A1-9BA203007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6DD22-6EB4-1B5F-C6DE-4DB25D4F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E4ABC8A-62B0-15C0-ABDD-80F9BA7D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85DB184-0F30-CB3A-E087-D03001E73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EF3E739E-30CA-416E-AF04-7855B4799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2BA596-9572-AF4F-6D25-E7EEEFA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751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5574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0276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BAEDF-ABE7-EF0B-601B-8A0AAC9FF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1214C0F-D059-C347-E967-2680EB9DB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-36767"/>
            <a:ext cx="4851400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6395E4-F1CD-1237-6E72-ADEBD5ADB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8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E96522-04F0-020E-B807-7BEA6646D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888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350DD9-8C7D-2F19-5747-957E48B403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10953"/>
            <a:ext cx="4683360" cy="686895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710E-45FB-411F-45CA-D5BE6FB2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7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BB42EB7-A17A-8DCA-FED0-D6DAA415C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1259A-5123-6F99-6F9F-860C5F6AD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2000" cy="3465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96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9C0A9E-2690-6168-0939-C8CCBFA1D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-36768"/>
            <a:ext cx="1219897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6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FDC55-5D12-D32D-4376-B4E700827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84E02A9-FA85-1C2F-A88E-BF1CCF51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1C6FC0-D88C-A2B0-7ED2-632F1660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B00D9-8200-7083-3E4C-439F812E8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03E4DDC-3C45-B3EC-B977-8A6535A923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06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480AD7B-04B2-AB51-832C-2E4D85166D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09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2C25337-6E85-E8DE-103E-0C49904B72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7ACC94-9745-8CD4-77BF-79C7404E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BF0E67D-D45E-EF9F-C1B7-4CC544BCD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4BA49-AB76-E77C-CC32-EF7D16F1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39096-FA27-3C00-96AD-A9C86D32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70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2FCBE-DCE1-6664-F202-BBF161CCA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E58FD18-4DD1-5898-AF76-F96434B2C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8C5D6-4EC8-0853-4B22-E151C1A6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93B20C-D031-8873-1608-11CA41B1F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154A2A-42CE-2F7C-5972-45A5F381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10075252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859883-B02B-3762-BD8C-4D611062C44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0541780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02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8100D-1841-012D-ADDB-37C09CC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99A3B31-F762-93A1-187D-B85EEB3C6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6E20B-BC50-EBC2-7C66-F8C0245AA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EF9F5-040F-A74D-6646-88DACF773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E9CB1C-A75A-FE36-CEE1-B2B62F47CF5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892456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13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4F47D4-EBA3-7166-5816-3396ECDA7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32A6168-0920-EFCE-8340-23B347A11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1F307F-4A56-4F42-CFF8-009DF3E14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9575E6-F3B8-2F86-A967-843A91E11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599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338819-058B-3900-DCD1-E9F787B25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B170628-5D6C-968B-78A1-45FF6442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08857-21EE-6D79-83E9-09326AC62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D936F-D6F1-A12E-74B4-5FBC4475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55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5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45B18023-FD0A-559B-73E0-2EA554D39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A8F6EF-9D0D-4904-67E1-9844EEC2A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0408D-551F-AE72-540C-6490845C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07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0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8420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314C1-813A-EE77-5A02-732B0CE8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6466C9C-C0E7-3CA0-A400-36A03468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0F88A044-DA48-B8FB-9CCC-8ED7D9C29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06073"/>
            <a:ext cx="5504036" cy="7004716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6821953-72FB-C880-412C-6AC9C5BD6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BB8B1-C9DB-8F37-FD67-F1F776BC2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319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90DFAB-38F3-676D-1D1E-AD1F40E11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D761C9-C496-030F-C3B7-6F0266B55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2DB8470-E47E-4B63-73C5-2627E8DE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4BB3D78A-5766-3470-8559-75482A095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17948"/>
            <a:ext cx="5504036" cy="7004716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879F4148-34FD-984F-55A1-379407F00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5AAF3-C281-8991-8DBC-75B0319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009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6052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348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59DA1-FF13-66F2-0CDC-6EF2B1B4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46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AD9F4-57C0-090E-748D-A20EA1F1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39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F830D3F-CCFE-6856-45CB-7E9D3AC14D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175" y="1"/>
            <a:ext cx="48339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1E8D1-331C-29DC-4687-4531D9F62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7830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3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F1BA06-204A-6598-0D89-6726787CEE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67617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3C239-C1ED-AACD-3CB0-C9A2E116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4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6B50C84-D5CA-9E66-D10D-FA55D2102F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E0E9A-8376-ECC5-DE8F-C08C675E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8"/>
            <a:ext cx="12199189" cy="3445650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02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4B075-4C73-A485-58C7-26D172010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3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A9DE9B-20B2-2A1C-3CDC-249161955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A00DF2CF-0E56-99C7-35F1-F32D69612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8CDD9-4D39-CAD5-453B-40FAF4DC4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D0415-73DD-0AD1-3E4F-6D1A7760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DE175EF-E8C2-CA1F-47E3-5EF7AD0CE2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463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832B3E8-5EC7-CC73-6DB2-627AEE7AC4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15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242DA3E-3353-4401-B456-1B523A3901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14720B-1202-C7A0-3913-67CCE3D9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44623169-97FF-97D3-0F79-FE748B833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C87B9B-D4DE-D28E-8344-F8878B8C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B0DAF-8214-7173-11D3-2A1D6062F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08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8E7AF-393D-78AC-088E-63D7C6D84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BA5F9EA-BE42-1CBD-5109-A06B27950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2890C-A8DE-DF26-F8EB-47E111860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BD4353-2DD1-F4FE-4DDB-0CBD8471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B6576B-4286-888B-A928-FDE05427DC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3727954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07F5171-2680-01AB-E7FD-3640CAC684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8950600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6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40B96B-9369-FC3D-4C45-A9F563805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754A84D-E25D-9B11-CEA1-C239CFE2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5443B-5CA1-02CE-4F95-63C6EF422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77106-45E9-9912-7A92-7F583AA21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8D8B9CB-81D7-E6C2-CBDC-9A8053A06D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892456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661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07E4F55-60A0-EA97-1403-5F4F6F9793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1"/>
            <a:ext cx="4833452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0A54E-697B-3198-466A-5420857C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6872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96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2F57BA-4DDB-7B60-1E41-CC997FB1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9AB0606-ABF4-8750-372A-07DB338FC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9216F-C063-C852-7B1E-76771969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4ABBBF-61A2-B948-3244-CB225AFB4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6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B9A4A7-5037-56B1-9C75-8EEDF8455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2F0912E8-B69A-752E-A557-CAEF65C5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B4506-F5F5-C054-3516-A7F3C602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2FE9-526D-1024-01DE-4EF52BE33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9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5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5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8559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DD2F5E-5C94-FE2C-71EC-D721FD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F08111B-3B33-2442-FE10-43B0D7014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2F8B3521-9B55-112C-26B2-D69FDB878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5172638-D6FB-F165-C180-38AAB8A21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2F8B0-39D4-2E78-8C0D-C42F8EDF2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046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D0FF67-D482-CAFE-91ED-68FBFFADE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ECCB2C-A782-4413-AAF9-66D0A4AB0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51D02E98-ED06-FEF2-4A8A-1DAD9D34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424066AC-A4E4-2E84-1B4F-797B1E621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10603986-0D04-5B6B-E581-AFD22A058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1D228-9FF0-052A-4526-3DB17E2FE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0817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786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</a:extLst>
          </p:cNvPr>
          <p:cNvSpPr/>
          <p:nvPr userDrawn="1"/>
        </p:nvSpPr>
        <p:spPr>
          <a:xfrm>
            <a:off x="-55841" y="-14068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70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F90A1AF-A084-F4CD-26F9-FFB3C35FF5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8825"/>
            <a:ext cx="4683360" cy="68668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13D0E-DE64-2889-AE16-EB8CF4771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337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28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02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1155B0-9A19-C750-4F67-0D8B2FFAF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36767"/>
            <a:ext cx="4833452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D18639-0772-C6C6-9735-E77C1E0C0C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90" y="-1"/>
            <a:ext cx="4683859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2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579CDA0-2F10-8B14-31D6-03780FF24C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1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243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52AD7-3FED-C7C5-7896-85DCB9877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41B57C8-177C-AD08-CB54-262A6741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E0337-DF5D-C210-AB4D-C5C62305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E83FA-1A18-68E3-C5D2-6364A421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89738A-FBF5-035A-4330-3E43DA3E6E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41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BEDDE07-8090-8C1A-3144-E82D559C28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26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BE64548-2AF7-37E2-B0A6-B2CAEB1A58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21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519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D8F1EC-6648-81BC-1586-779C4A37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BA71108-6665-7855-E00D-EC9866636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2CFFB3-CA76-D2E2-183A-6D7592C4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F263DF-875B-AE9F-EB5A-A07EE946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CFD0CF-822D-E27E-A786-8057364D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51172761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5441AE3-7A4E-39EE-5C6D-83F8AE9CB6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30682913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B18DDC-A9A9-AD3F-9BB5-5BEB8A5988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C92F8-B5D6-8246-F09E-48F7ED6CA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3465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814AF3-1F3A-264A-7EA0-5C41E1C328B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4EE4CD-386E-BA85-6487-ABDFBEE05FFA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AA8E95-3E2C-B518-D978-EE56EEE72A89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7935-9D09-5144-02EE-C67BAB2C675C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6A27A7-487F-EC0A-F102-F0F6F4E6E4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892456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209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A6C736-7D84-CB4E-82C3-8E5FE3BFEEA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39217E9-884A-35E6-AAC9-20E6E0EBB1ED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A8165D-EF22-85FF-7A29-A2C7EB9419BE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1283D7-9021-F25C-C4A7-D7ABB00667DB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05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CE98CE-E6B1-EAE5-16DF-9A3617430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AF11BFC-F88B-6D81-1B9D-B2A71AE38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05755-8495-C8D5-AB0D-04FB927B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910C6-7769-C2B5-FCEA-46DCE0E70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261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04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63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8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36438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6B28D9-BB8E-CBDA-E864-E8FCF67A0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24C9048-BB85-2F54-E8DA-83F2FD06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B5E81FCE-605A-3FB0-3DF0-70CAAC6F1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2ED64FC8-2263-3A43-DB30-3A29738E8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6F1DE-F3CF-94A9-07BA-1EAEE8399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6637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5CB18-7EFD-D20F-C0F7-4E3FB22AA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6DC6C3-0411-B839-E141-FF9178A6F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9C7E824-6A00-3EB4-DEC7-DF033774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1DB54A30-E324-9817-8335-53A1CE0D1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D76B9BF-A377-9449-7A6D-56AD7D27B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0CE64-07D8-193D-51D5-9965DFE5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87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5241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23D45E-DB47-7FFE-1170-108C289B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012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3709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42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AB09399-9B3A-491E-4063-1F0848466A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0"/>
            <a:ext cx="48402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53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D7C2E8-2D38-4B48-4DEA-CA6AE7C4B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468385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63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E7BA065-ED23-1599-3BEE-FF14FFBD0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4808" y="-6981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225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1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338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E3FACA-D339-141A-E443-A492FAAAB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C63AD018-987C-8689-B8B0-6BD4BCBF1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E844-A38D-1F00-9833-5BA8774E7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54A43-F817-CB54-A5EE-1392C1F75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F90DA3B-0EB9-0376-08AC-08DE3F1825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19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168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95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1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1" r:id="rId14"/>
    <p:sldLayoutId id="2147483712" r:id="rId15"/>
    <p:sldLayoutId id="2147483713" r:id="rId16"/>
    <p:sldLayoutId id="2147483720" r:id="rId17"/>
    <p:sldLayoutId id="2147483716" r:id="rId18"/>
    <p:sldLayoutId id="2147483717" r:id="rId19"/>
    <p:sldLayoutId id="2147483721" r:id="rId20"/>
    <p:sldLayoutId id="2147483714" r:id="rId21"/>
    <p:sldLayoutId id="2147483816" r:id="rId22"/>
    <p:sldLayoutId id="214748381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1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9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7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Nigeria@kent.ac.uk" TargetMode="External"/><Relationship Id="rId2" Type="http://schemas.openxmlformats.org/officeDocument/2006/relationships/hyperlink" Target="mailto:agents@kent.ac.uk" TargetMode="External"/><Relationship Id="rId1" Type="http://schemas.openxmlformats.org/officeDocument/2006/relationships/slideLayout" Target="../slideLayouts/slideLayout70.xml"/><Relationship Id="rId6" Type="http://schemas.openxmlformats.org/officeDocument/2006/relationships/hyperlink" Target="mailto:China@kent.ac.uk" TargetMode="External"/><Relationship Id="rId5" Type="http://schemas.openxmlformats.org/officeDocument/2006/relationships/hyperlink" Target="mailto:Pakistan@kent.ac.uk" TargetMode="External"/><Relationship Id="rId4" Type="http://schemas.openxmlformats.org/officeDocument/2006/relationships/hyperlink" Target="mailto:India@kent.ac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ent.ac.uk/scholarships/search/FNADKFUSA01" TargetMode="External"/><Relationship Id="rId3" Type="http://schemas.openxmlformats.org/officeDocument/2006/relationships/hyperlink" Target="https://www.kent.ac.uk/scholarships/search/FNADKFSIND01" TargetMode="External"/><Relationship Id="rId7" Type="http://schemas.openxmlformats.org/officeDocument/2006/relationships/hyperlink" Target="https://www.kent.ac.uk/scholarships/search/FNADKFSTHA01" TargetMode="External"/><Relationship Id="rId2" Type="http://schemas.openxmlformats.org/officeDocument/2006/relationships/hyperlink" Target="https://www.kent.ac.uk/scholarships/search/FNADKFSCHI01" TargetMode="External"/><Relationship Id="rId1" Type="http://schemas.openxmlformats.org/officeDocument/2006/relationships/slideLayout" Target="../slideLayouts/slideLayout74.xml"/><Relationship Id="rId6" Type="http://schemas.openxmlformats.org/officeDocument/2006/relationships/hyperlink" Target="https://www.kent.ac.uk/scholarships/search/FNADKFSPAK01" TargetMode="External"/><Relationship Id="rId5" Type="http://schemas.openxmlformats.org/officeDocument/2006/relationships/hyperlink" Target="https://www.kent.ac.uk/scholarships/search/FNADKFNIG01" TargetMode="External"/><Relationship Id="rId4" Type="http://schemas.openxmlformats.org/officeDocument/2006/relationships/hyperlink" Target="https://www.kent.ac.uk/scholarships/search/FNADKFSMAL0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pay.kent.ac.uk/epay" TargetMode="External"/><Relationship Id="rId2" Type="http://schemas.openxmlformats.org/officeDocument/2006/relationships/hyperlink" Target="https://epay.kent.ac.uk/kentdeposits" TargetMode="External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t.ac.uk/scholarships/search/FNADACEXIN01" TargetMode="External"/><Relationship Id="rId2" Type="http://schemas.openxmlformats.org/officeDocument/2006/relationships/hyperlink" Target="https://www.kent.ac.uk/scholarships/search/FNADGLOWEL01" TargetMode="External"/><Relationship Id="rId1" Type="http://schemas.openxmlformats.org/officeDocument/2006/relationships/slideLayout" Target="../slideLayouts/slideLayout74.xml"/><Relationship Id="rId6" Type="http://schemas.openxmlformats.org/officeDocument/2006/relationships/hyperlink" Target="https://www.kent.ac.uk/scholarships/search/FNADAMBISC01" TargetMode="External"/><Relationship Id="rId5" Type="http://schemas.openxmlformats.org/officeDocument/2006/relationships/hyperlink" Target="https://www.kent.ac.uk/scholarships/search/FNADFST50001" TargetMode="External"/><Relationship Id="rId4" Type="http://schemas.openxmlformats.org/officeDocument/2006/relationships/hyperlink" Target="https://www.kent.ac.uk/scholarships/search/FNADTHLLMS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8B6F-A613-9497-554C-8D963462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Scholarships</a:t>
            </a:r>
          </a:p>
        </p:txBody>
      </p:sp>
    </p:spTree>
    <p:extLst>
      <p:ext uri="{BB962C8B-B14F-4D97-AF65-F5344CB8AC3E}">
        <p14:creationId xmlns:p14="http://schemas.microsoft.com/office/powerpoint/2010/main" val="1631408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791659-8CA2-6D63-0052-0968D49B5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557" y="3257655"/>
            <a:ext cx="6285361" cy="746125"/>
          </a:xfrm>
        </p:spPr>
        <p:txBody>
          <a:bodyPr>
            <a:noAutofit/>
          </a:bodyPr>
          <a:lstStyle/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1600" spc="135" dirty="0">
                <a:latin typeface="+mn-lt"/>
              </a:rPr>
              <a:t>International Recruitment: </a:t>
            </a:r>
            <a:r>
              <a:rPr lang="en-US" sz="1600" spc="135" dirty="0">
                <a:latin typeface="+mn-lt"/>
                <a:hlinkClick r:id="rId2"/>
              </a:rPr>
              <a:t>agents@kent.ac.uk</a:t>
            </a: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1600" spc="135" dirty="0">
                <a:latin typeface="+mn-lt"/>
              </a:rPr>
              <a:t>Nigeria: </a:t>
            </a:r>
            <a:r>
              <a:rPr lang="en-US" sz="1600" spc="135" dirty="0">
                <a:latin typeface="+mn-lt"/>
                <a:hlinkClick r:id="rId3"/>
              </a:rPr>
              <a:t>Nigeria@kent.ac.uk</a:t>
            </a: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1600" spc="135" dirty="0">
                <a:latin typeface="+mn-lt"/>
              </a:rPr>
              <a:t>India: </a:t>
            </a:r>
            <a:r>
              <a:rPr lang="en-US" sz="1600" spc="135" dirty="0">
                <a:latin typeface="+mn-lt"/>
                <a:hlinkClick r:id="rId4"/>
              </a:rPr>
              <a:t>India@kent.ac.uk</a:t>
            </a: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1600" spc="135" dirty="0">
                <a:latin typeface="+mn-lt"/>
              </a:rPr>
              <a:t>Pakistan: </a:t>
            </a:r>
            <a:r>
              <a:rPr lang="en-US" sz="1600" spc="135" dirty="0">
                <a:latin typeface="+mn-lt"/>
                <a:hlinkClick r:id="rId5"/>
              </a:rPr>
              <a:t>Pakistan@kent.ac.uk</a:t>
            </a: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1600" spc="135" dirty="0">
                <a:latin typeface="+mn-lt"/>
              </a:rPr>
              <a:t>China: </a:t>
            </a:r>
            <a:r>
              <a:rPr lang="en-US" sz="1600" spc="135" dirty="0">
                <a:latin typeface="+mn-lt"/>
                <a:hlinkClick r:id="rId6"/>
              </a:rPr>
              <a:t>China@kent.ac.uk</a:t>
            </a:r>
            <a:r>
              <a:rPr lang="en-US" sz="1600" spc="135" dirty="0">
                <a:latin typeface="+mn-lt"/>
              </a:rPr>
              <a:t>  </a:t>
            </a: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1600" spc="135" dirty="0">
                <a:latin typeface="+mn-lt"/>
              </a:rPr>
              <a:t> </a:t>
            </a: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endParaRPr lang="en-US" sz="1600" spc="135" dirty="0">
              <a:latin typeface="+mn-lt"/>
            </a:endParaRPr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endParaRPr lang="en-US" sz="900" u="sng" spc="135" dirty="0"/>
          </a:p>
          <a:p>
            <a:pPr defTabSz="914400" fontAlgn="b">
              <a:lnSpc>
                <a:spcPts val="2275"/>
              </a:lnSpc>
              <a:spcBef>
                <a:spcPct val="30000"/>
              </a:spcBef>
              <a:spcAft>
                <a:spcPct val="0"/>
              </a:spcAft>
            </a:pPr>
            <a:endParaRPr lang="en-US" sz="900" spc="135" dirty="0"/>
          </a:p>
          <a:p>
            <a:endParaRPr lang="en-GB" sz="9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111A3-A902-CD7C-8192-903AF49F3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57" y="1706699"/>
            <a:ext cx="5973634" cy="2144681"/>
          </a:xfrm>
        </p:spPr>
        <p:txBody>
          <a:bodyPr/>
          <a:lstStyle/>
          <a:p>
            <a:r>
              <a:rPr lang="en-GB" sz="4000" dirty="0"/>
              <a:t>Who to contact at Kent</a:t>
            </a:r>
          </a:p>
        </p:txBody>
      </p:sp>
    </p:spTree>
    <p:extLst>
      <p:ext uri="{BB962C8B-B14F-4D97-AF65-F5344CB8AC3E}">
        <p14:creationId xmlns:p14="http://schemas.microsoft.com/office/powerpoint/2010/main" val="142028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F012E-073E-2FFE-1A5C-79CB26777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New scholarships for Kent this year!</a:t>
            </a:r>
          </a:p>
          <a:p>
            <a:endParaRPr lang="en-GB" dirty="0"/>
          </a:p>
          <a:p>
            <a:r>
              <a:rPr lang="en-GB" dirty="0"/>
              <a:t>USA</a:t>
            </a:r>
          </a:p>
          <a:p>
            <a:r>
              <a:rPr lang="en-GB" dirty="0"/>
              <a:t>Nigeria</a:t>
            </a:r>
          </a:p>
          <a:p>
            <a:r>
              <a:rPr lang="en-GB" dirty="0"/>
              <a:t>Pakistan</a:t>
            </a:r>
          </a:p>
          <a:p>
            <a:r>
              <a:rPr lang="en-GB" dirty="0"/>
              <a:t>India</a:t>
            </a:r>
          </a:p>
          <a:p>
            <a:r>
              <a:rPr lang="en-GB" dirty="0"/>
              <a:t>China</a:t>
            </a:r>
          </a:p>
          <a:p>
            <a:r>
              <a:rPr lang="en-GB" dirty="0"/>
              <a:t>Malaysia</a:t>
            </a:r>
          </a:p>
          <a:p>
            <a:r>
              <a:rPr lang="en-GB" dirty="0"/>
              <a:t>Thailand</a:t>
            </a:r>
          </a:p>
          <a:p>
            <a:r>
              <a:rPr lang="en-GB" dirty="0"/>
              <a:t>Few things to be aware</a:t>
            </a:r>
          </a:p>
          <a:p>
            <a:r>
              <a:rPr lang="en-GB" dirty="0"/>
              <a:t>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ACB3B-C770-56B3-C141-88536727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will cover</a:t>
            </a:r>
          </a:p>
        </p:txBody>
      </p:sp>
    </p:spTree>
    <p:extLst>
      <p:ext uri="{BB962C8B-B14F-4D97-AF65-F5344CB8AC3E}">
        <p14:creationId xmlns:p14="http://schemas.microsoft.com/office/powerpoint/2010/main" val="32038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F012E-073E-2FFE-1A5C-79CB26777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91" y="1760903"/>
            <a:ext cx="10095978" cy="43136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Introduced new exclusive scholarships for seven of our key recruitment markets</a:t>
            </a:r>
          </a:p>
          <a:p>
            <a:endParaRPr lang="en-GB" dirty="0"/>
          </a:p>
          <a:p>
            <a:r>
              <a:rPr lang="en-GB" dirty="0"/>
              <a:t>Looking to maximise Kent’s position as a destination of choice for international students from these important countries</a:t>
            </a:r>
          </a:p>
          <a:p>
            <a:endParaRPr lang="en-GB" dirty="0"/>
          </a:p>
          <a:p>
            <a:r>
              <a:rPr lang="en-GB" dirty="0"/>
              <a:t>Introduced new deposit requirements across all countries - £5000 for everyone!</a:t>
            </a:r>
          </a:p>
          <a:p>
            <a:endParaRPr lang="en-GB" dirty="0"/>
          </a:p>
          <a:p>
            <a:r>
              <a:rPr lang="en-GB" dirty="0"/>
              <a:t>Deposit no longer a condition of offer but are required later in the process (pre-CAS)</a:t>
            </a:r>
          </a:p>
          <a:p>
            <a:endParaRPr lang="en-GB" dirty="0"/>
          </a:p>
          <a:p>
            <a:r>
              <a:rPr lang="en-GB" dirty="0"/>
              <a:t>Many available for both UG and PG students</a:t>
            </a:r>
          </a:p>
          <a:p>
            <a:endParaRPr lang="en-GB" dirty="0"/>
          </a:p>
          <a:p>
            <a:r>
              <a:rPr lang="en-GB" dirty="0"/>
              <a:t>Scholarships are for September 2024 so only available for a limited time!!!!!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ACB3B-C770-56B3-C141-88536727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2" y="596385"/>
            <a:ext cx="9501527" cy="653005"/>
          </a:xfrm>
        </p:spPr>
        <p:txBody>
          <a:bodyPr/>
          <a:lstStyle/>
          <a:p>
            <a:r>
              <a:rPr lang="en-GB" sz="4400" dirty="0"/>
              <a:t>Kent changes for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76379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F012E-073E-2FFE-1A5C-79CB26777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Available for all nationals of Nigeria, Pakistan, India, Malaysia </a:t>
            </a:r>
            <a:r>
              <a:rPr lang="en-GB"/>
              <a:t>and Thailand</a:t>
            </a:r>
            <a:endParaRPr lang="en-GB" dirty="0"/>
          </a:p>
          <a:p>
            <a:endParaRPr lang="en-GB" dirty="0"/>
          </a:p>
          <a:p>
            <a:r>
              <a:rPr lang="en-GB" dirty="0"/>
              <a:t>All students will qualify for a £5,000 scholarship – all they need is an offer and pay their deposit</a:t>
            </a:r>
          </a:p>
          <a:p>
            <a:endParaRPr lang="en-GB" dirty="0"/>
          </a:p>
          <a:p>
            <a:r>
              <a:rPr lang="en-GB" dirty="0"/>
              <a:t>Available for PG students and UG for year one only</a:t>
            </a:r>
          </a:p>
          <a:p>
            <a:endParaRPr lang="en-GB" dirty="0"/>
          </a:p>
          <a:p>
            <a:r>
              <a:rPr lang="en-GB" dirty="0"/>
              <a:t>The only condition being that to qualify the student will need to have paid their deposit on or before the 30</a:t>
            </a:r>
            <a:r>
              <a:rPr lang="en-GB" baseline="30000" dirty="0"/>
              <a:t>th</a:t>
            </a:r>
            <a:r>
              <a:rPr lang="en-GB" dirty="0"/>
              <a:t> June 2024 </a:t>
            </a:r>
          </a:p>
          <a:p>
            <a:endParaRPr lang="en-GB" dirty="0"/>
          </a:p>
          <a:p>
            <a:r>
              <a:rPr lang="en-GB" dirty="0"/>
              <a:t>The scholarship value reduces to £3,000 if the student pays a deposit in the month of July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ACB3B-C770-56B3-C141-88536727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3" y="596385"/>
            <a:ext cx="8444252" cy="653005"/>
          </a:xfrm>
        </p:spPr>
        <p:txBody>
          <a:bodyPr/>
          <a:lstStyle/>
          <a:p>
            <a:r>
              <a:rPr lang="en-GB" dirty="0"/>
              <a:t>Automatic Fee Discounts</a:t>
            </a:r>
          </a:p>
        </p:txBody>
      </p:sp>
    </p:spTree>
    <p:extLst>
      <p:ext uri="{BB962C8B-B14F-4D97-AF65-F5344CB8AC3E}">
        <p14:creationId xmlns:p14="http://schemas.microsoft.com/office/powerpoint/2010/main" val="388644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BACB3B-C770-56B3-C141-88536727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China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1433EA0-459F-CB48-0BFC-E71301B6378E}"/>
              </a:ext>
            </a:extLst>
          </p:cNvPr>
          <p:cNvSpPr txBox="1">
            <a:spLocks/>
          </p:cNvSpPr>
          <p:nvPr/>
        </p:nvSpPr>
        <p:spPr>
          <a:xfrm>
            <a:off x="802792" y="1947940"/>
            <a:ext cx="10095978" cy="4313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All students will qualify for a £2,500 scholarship </a:t>
            </a:r>
          </a:p>
          <a:p>
            <a:endParaRPr lang="en-GB" dirty="0"/>
          </a:p>
          <a:p>
            <a:r>
              <a:rPr lang="en-GB" dirty="0"/>
              <a:t>Available for PG students and UG for year one only</a:t>
            </a:r>
          </a:p>
          <a:p>
            <a:endParaRPr lang="en-GB" dirty="0"/>
          </a:p>
          <a:p>
            <a:r>
              <a:rPr lang="en-GB" dirty="0"/>
              <a:t>The only condition being that to qualify the student will need to have paid their deposit on or before the 30</a:t>
            </a:r>
            <a:r>
              <a:rPr lang="en-GB" baseline="30000" dirty="0"/>
              <a:t>th</a:t>
            </a:r>
            <a:r>
              <a:rPr lang="en-GB" dirty="0"/>
              <a:t> June 2024 </a:t>
            </a:r>
          </a:p>
          <a:p>
            <a:endParaRPr lang="en-GB" dirty="0"/>
          </a:p>
          <a:p>
            <a:r>
              <a:rPr lang="en-GB" dirty="0"/>
              <a:t>The scholarship value reduces to £1,500 if the student pays a deposit in the month of July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82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F012E-073E-2FFE-1A5C-79CB26777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Twenty Academic Excellence scholarships will be available to students, as follows: </a:t>
            </a:r>
          </a:p>
          <a:p>
            <a:endParaRPr lang="en-GB" dirty="0"/>
          </a:p>
          <a:p>
            <a:pPr lvl="1"/>
            <a:r>
              <a:rPr lang="en-GB" b="0" dirty="0"/>
              <a:t> Offer acceptance deadline to be considered for the scholarships will be 9th June 2024</a:t>
            </a:r>
          </a:p>
          <a:p>
            <a:pPr lvl="1"/>
            <a:endParaRPr lang="en-GB" b="0" dirty="0"/>
          </a:p>
          <a:p>
            <a:pPr lvl="1"/>
            <a:r>
              <a:rPr lang="en-GB" b="0" dirty="0"/>
              <a:t>All postgraduate students that have accepted an offer by the deadline will automatically be considered</a:t>
            </a:r>
          </a:p>
          <a:p>
            <a:pPr lvl="1"/>
            <a:endParaRPr lang="en-GB" b="0" dirty="0"/>
          </a:p>
          <a:p>
            <a:r>
              <a:rPr lang="en-GB" dirty="0"/>
              <a:t>Final selections will be made by International Recruitment after 10 June</a:t>
            </a:r>
            <a:endParaRPr lang="en-GB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ACB3B-C770-56B3-C141-88536727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92979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F012E-073E-2FFE-1A5C-79CB26777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China: </a:t>
            </a:r>
            <a:r>
              <a:rPr lang="en-GB" dirty="0">
                <a:hlinkClick r:id="rId2"/>
              </a:rPr>
              <a:t>https://www.kent.ac.uk/scholarships/search/FNADKFSCHI01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0" dirty="0"/>
              <a:t>India: </a:t>
            </a:r>
            <a:r>
              <a:rPr lang="en-GB" b="0" dirty="0">
                <a:hlinkClick r:id="rId3"/>
              </a:rPr>
              <a:t>https://www.kent.ac.uk/scholarships/search/FNADKFSIND01</a:t>
            </a:r>
            <a:r>
              <a:rPr lang="en-GB" b="0" dirty="0"/>
              <a:t> </a:t>
            </a:r>
          </a:p>
          <a:p>
            <a:endParaRPr lang="en-GB" b="0" dirty="0"/>
          </a:p>
          <a:p>
            <a:r>
              <a:rPr lang="en-GB" dirty="0"/>
              <a:t>Malaysia: </a:t>
            </a:r>
            <a:r>
              <a:rPr lang="en-GB" dirty="0">
                <a:hlinkClick r:id="rId4"/>
              </a:rPr>
              <a:t>https://www.kent.ac.uk/scholarships/search/FNADKFSMAL01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0" dirty="0"/>
              <a:t>Nigeria: </a:t>
            </a:r>
            <a:r>
              <a:rPr lang="en-GB" b="0" dirty="0">
                <a:hlinkClick r:id="rId5"/>
              </a:rPr>
              <a:t>https://www.kent.ac.uk/scholarships/search/FNADKFNIG01</a:t>
            </a:r>
            <a:r>
              <a:rPr lang="en-GB" b="0" dirty="0"/>
              <a:t> </a:t>
            </a:r>
          </a:p>
          <a:p>
            <a:endParaRPr lang="en-GB" b="0" dirty="0"/>
          </a:p>
          <a:p>
            <a:r>
              <a:rPr lang="en-GB" dirty="0"/>
              <a:t>Pakistan: </a:t>
            </a:r>
            <a:r>
              <a:rPr lang="en-GB" dirty="0">
                <a:hlinkClick r:id="rId6"/>
              </a:rPr>
              <a:t>https://www.kent.ac.uk/scholarships/search/FNADKFSPAK01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0" dirty="0"/>
              <a:t>Thailand</a:t>
            </a:r>
            <a:r>
              <a:rPr lang="en-GB" dirty="0"/>
              <a:t>: </a:t>
            </a:r>
            <a:r>
              <a:rPr lang="en-GB" dirty="0">
                <a:hlinkClick r:id="rId7"/>
              </a:rPr>
              <a:t>https://www.kent.ac.uk/scholarships/search/FNADKFSTHA01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0" dirty="0"/>
              <a:t>USA: </a:t>
            </a:r>
            <a:r>
              <a:rPr lang="en-GB" b="0" dirty="0">
                <a:hlinkClick r:id="rId8"/>
              </a:rPr>
              <a:t>https://www.kent.ac.uk/scholarships/search/FNADKFUSA01</a:t>
            </a:r>
            <a:r>
              <a:rPr lang="en-GB" b="0" dirty="0"/>
              <a:t> </a:t>
            </a:r>
          </a:p>
          <a:p>
            <a:endParaRPr lang="en-GB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ACB3B-C770-56B3-C141-88536727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links to share</a:t>
            </a:r>
          </a:p>
        </p:txBody>
      </p:sp>
    </p:spTree>
    <p:extLst>
      <p:ext uri="{BB962C8B-B14F-4D97-AF65-F5344CB8AC3E}">
        <p14:creationId xmlns:p14="http://schemas.microsoft.com/office/powerpoint/2010/main" val="197474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F012E-073E-2FFE-1A5C-79CB26777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Discounts and bursaries can be stacked with most other scholarships including many of the other Kent funding</a:t>
            </a:r>
          </a:p>
          <a:p>
            <a:endParaRPr lang="en-GB" dirty="0"/>
          </a:p>
          <a:p>
            <a:r>
              <a:rPr lang="en-GB" dirty="0"/>
              <a:t>Deposit payments can be made using:</a:t>
            </a:r>
          </a:p>
          <a:p>
            <a:endParaRPr lang="en-GB" dirty="0"/>
          </a:p>
          <a:p>
            <a:pPr lvl="1"/>
            <a:r>
              <a:rPr lang="en-GB" b="0" dirty="0"/>
              <a:t>Kent online payment: </a:t>
            </a:r>
            <a:r>
              <a:rPr lang="en-GB" b="0" dirty="0">
                <a:hlinkClick r:id="rId2"/>
              </a:rPr>
              <a:t>https://epay.kent.ac.uk/kentdeposits</a:t>
            </a:r>
            <a:r>
              <a:rPr lang="en-GB" b="0" dirty="0"/>
              <a:t> </a:t>
            </a:r>
          </a:p>
          <a:p>
            <a:pPr lvl="1"/>
            <a:r>
              <a:rPr lang="en-GB" b="0" dirty="0"/>
              <a:t>Students currently enrolled at Kent should use this link: </a:t>
            </a:r>
            <a:r>
              <a:rPr lang="en-GB" b="0" dirty="0">
                <a:hlinkClick r:id="rId3"/>
              </a:rPr>
              <a:t>https://epay.kent.ac.uk/epay</a:t>
            </a:r>
            <a:r>
              <a:rPr lang="en-GB" b="0" dirty="0"/>
              <a:t> </a:t>
            </a:r>
          </a:p>
          <a:p>
            <a:pPr lvl="1"/>
            <a:r>
              <a:rPr lang="en-GB" b="0" dirty="0"/>
              <a:t>Bank transfers</a:t>
            </a:r>
          </a:p>
          <a:p>
            <a:pPr lvl="1"/>
            <a:endParaRPr lang="en-GB" b="0" dirty="0"/>
          </a:p>
          <a:p>
            <a:r>
              <a:rPr lang="en-GB" dirty="0"/>
              <a:t>Upload receipt to portal as proof of payment before the deadline</a:t>
            </a:r>
          </a:p>
          <a:p>
            <a:endParaRPr lang="en-GB" dirty="0"/>
          </a:p>
          <a:p>
            <a:r>
              <a:rPr lang="en-GB" dirty="0"/>
              <a:t>Rely on support and help of our agent network to not only convert current applicants to firm accepts but also receive brand new applications for the upcoming intake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ACB3B-C770-56B3-C141-88536727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Few things to note</a:t>
            </a:r>
          </a:p>
        </p:txBody>
      </p:sp>
    </p:spTree>
    <p:extLst>
      <p:ext uri="{BB962C8B-B14F-4D97-AF65-F5344CB8AC3E}">
        <p14:creationId xmlns:p14="http://schemas.microsoft.com/office/powerpoint/2010/main" val="34776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F012E-073E-2FFE-1A5C-79CB26777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11" y="1836237"/>
            <a:ext cx="10663577" cy="4313675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Kent Business School – Course Director Scholarships, Hardship Bursaries, MBA scholarships (deadline 31 May)</a:t>
            </a:r>
          </a:p>
          <a:p>
            <a:endParaRPr lang="en-GB" dirty="0"/>
          </a:p>
          <a:p>
            <a:r>
              <a:rPr lang="en-GB" dirty="0"/>
              <a:t>Kent Law School – £2500 fee discount for LLM students from OECD countries </a:t>
            </a:r>
            <a:r>
              <a:rPr lang="en-GB" dirty="0">
                <a:hlinkClick r:id="rId2"/>
              </a:rPr>
              <a:t>https://www.kent.ac.uk/scholarships/search/FNADGLOWEL01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Kent Academic Excellence for UG – £2000 deadline 31 Aug </a:t>
            </a:r>
            <a:r>
              <a:rPr lang="en-GB" dirty="0">
                <a:hlinkClick r:id="rId3"/>
              </a:rPr>
              <a:t>https://www.kent.ac.uk/scholarships/search/FNADACEXIN01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Thailand Second LLM Scholarship – £3000 deadline 31 July </a:t>
            </a:r>
            <a:r>
              <a:rPr lang="en-GB" dirty="0">
                <a:hlinkClick r:id="rId4"/>
              </a:rPr>
              <a:t>https://www.kent.ac.uk/scholarships/search/FNADTHLLMS01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First 500 Scholarships for A Level - £2000 per year of study, deadline 29 September </a:t>
            </a:r>
            <a:r>
              <a:rPr lang="en-GB" dirty="0">
                <a:hlinkClick r:id="rId5"/>
              </a:rPr>
              <a:t>https://www.kent.ac.uk/scholarships/search/FNADFST50001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Ambition Scholarship for Kent graduates – progression scholarship of £3000. Deadline 16 July </a:t>
            </a:r>
            <a:r>
              <a:rPr lang="en-GB" dirty="0">
                <a:hlinkClick r:id="rId6"/>
              </a:rPr>
              <a:t>https://www.kent.ac.uk/scholarships/search/FNADAMBISC01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ACB3B-C770-56B3-C141-88536727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3" y="596385"/>
            <a:ext cx="8768102" cy="653005"/>
          </a:xfrm>
        </p:spPr>
        <p:txBody>
          <a:bodyPr/>
          <a:lstStyle/>
          <a:p>
            <a:r>
              <a:rPr lang="en-GB" sz="4400" dirty="0"/>
              <a:t>Other scholarships still available</a:t>
            </a:r>
          </a:p>
        </p:txBody>
      </p:sp>
    </p:spTree>
    <p:extLst>
      <p:ext uri="{BB962C8B-B14F-4D97-AF65-F5344CB8AC3E}">
        <p14:creationId xmlns:p14="http://schemas.microsoft.com/office/powerpoint/2010/main" val="1497776979"/>
      </p:ext>
    </p:extLst>
  </p:cSld>
  <p:clrMapOvr>
    <a:masterClrMapping/>
  </p:clrMapOvr>
</p:sld>
</file>

<file path=ppt/theme/theme1.xml><?xml version="1.0" encoding="utf-8"?>
<a:theme xmlns:a="http://schemas.openxmlformats.org/drawingml/2006/main" name="Blu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7E211ECC-1833-7F4A-8251-8C3FFE68B2AB}"/>
    </a:ext>
  </a:extLst>
</a:theme>
</file>

<file path=ppt/theme/theme2.xml><?xml version="1.0" encoding="utf-8"?>
<a:theme xmlns:a="http://schemas.openxmlformats.org/drawingml/2006/main" name="Green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B5919466-AA53-F84D-95DE-A44E0F5D1BFD}"/>
    </a:ext>
  </a:extLst>
</a:theme>
</file>

<file path=ppt/theme/theme3.xml><?xml version="1.0" encoding="utf-8"?>
<a:theme xmlns:a="http://schemas.openxmlformats.org/drawingml/2006/main" name="Pink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A73B16A2-4F09-5847-8FAE-4DAA33944566}"/>
    </a:ext>
  </a:extLst>
</a:theme>
</file>

<file path=ppt/theme/theme4.xml><?xml version="1.0" encoding="utf-8"?>
<a:theme xmlns:a="http://schemas.openxmlformats.org/drawingml/2006/main" name="Orange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895D1A4-F719-6F4E-B4B7-F882D3ED96B9}"/>
    </a:ext>
  </a:extLst>
</a:theme>
</file>

<file path=ppt/theme/theme5.xml><?xml version="1.0" encoding="utf-8"?>
<a:theme xmlns:a="http://schemas.openxmlformats.org/drawingml/2006/main" name="Red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75C3A3-B5E7-9940-9188-078FE943920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CE8C084E73FE4B8E58F26F3885A020" ma:contentTypeVersion="18" ma:contentTypeDescription="Create a new document." ma:contentTypeScope="" ma:versionID="cbec54f2425974039f2c0b8048ce7951">
  <xsd:schema xmlns:xsd="http://www.w3.org/2001/XMLSchema" xmlns:xs="http://www.w3.org/2001/XMLSchema" xmlns:p="http://schemas.microsoft.com/office/2006/metadata/properties" xmlns:ns2="3d462351-c8a2-4e2c-9a2d-747656131647" xmlns:ns3="d4dd598c-da33-48f7-9188-5c48b205f2cc" targetNamespace="http://schemas.microsoft.com/office/2006/metadata/properties" ma:root="true" ma:fieldsID="2b466272efb7c1a19ffeac86f04e252b" ns2:_="" ns3:_="">
    <xsd:import namespace="3d462351-c8a2-4e2c-9a2d-747656131647"/>
    <xsd:import namespace="d4dd598c-da33-48f7-9188-5c48b205f2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462351-c8a2-4e2c-9a2d-747656131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747f01-5c16-45b4-bdfc-3b3d128547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d598c-da33-48f7-9188-5c48b205f2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26e996d-3602-454c-aa98-bf7d3435142a}" ma:internalName="TaxCatchAll" ma:showField="CatchAllData" ma:web="d4dd598c-da33-48f7-9188-5c48b205f2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dd598c-da33-48f7-9188-5c48b205f2cc" xsi:nil="true"/>
    <lcf76f155ced4ddcb4097134ff3c332f xmlns="3d462351-c8a2-4e2c-9a2d-747656131647">
      <Terms xmlns="http://schemas.microsoft.com/office/infopath/2007/PartnerControls"/>
    </lcf76f155ced4ddcb4097134ff3c332f>
    <SharedWithUsers xmlns="d4dd598c-da33-48f7-9188-5c48b205f2cc">
      <UserInfo>
        <DisplayName>Ayesha Noor</DisplayName>
        <AccountId>259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C53C3EF-67CA-4DD1-A0EB-945AFAB1C6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E1FABC-EE98-44F6-A95B-CB9CABE9D28D}">
  <ds:schemaRefs>
    <ds:schemaRef ds:uri="3d462351-c8a2-4e2c-9a2d-747656131647"/>
    <ds:schemaRef ds:uri="d4dd598c-da33-48f7-9188-5c48b205f2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F946932-2984-4D5B-A149-16CB5AD31825}">
  <ds:schemaRefs>
    <ds:schemaRef ds:uri="3d462351-c8a2-4e2c-9a2d-747656131647"/>
    <ds:schemaRef ds:uri="d4dd598c-da33-48f7-9188-5c48b205f2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1a9fa56-3f32-449a-a721-3e3f49aa5e9a}" enabled="0" method="" siteId="{51a9fa56-3f32-449a-a721-3e3f49aa5e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Purple Set </Template>
  <TotalTime>0</TotalTime>
  <Words>757</Words>
  <Application>Microsoft Office PowerPoint</Application>
  <PresentationFormat>Widescreen</PresentationFormat>
  <Paragraphs>103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Overpass Medium</vt:lpstr>
      <vt:lpstr>Overpass</vt:lpstr>
      <vt:lpstr>Overpass SemiBold</vt:lpstr>
      <vt:lpstr>Inter</vt:lpstr>
      <vt:lpstr>Blue Set </vt:lpstr>
      <vt:lpstr>Green Set </vt:lpstr>
      <vt:lpstr>Pink Set </vt:lpstr>
      <vt:lpstr>Orange Set</vt:lpstr>
      <vt:lpstr>Red Set</vt:lpstr>
      <vt:lpstr>Scholarships</vt:lpstr>
      <vt:lpstr>What we will cover</vt:lpstr>
      <vt:lpstr>Kent changes for September 2024</vt:lpstr>
      <vt:lpstr>Automatic Fee Discounts</vt:lpstr>
      <vt:lpstr>China</vt:lpstr>
      <vt:lpstr>USA</vt:lpstr>
      <vt:lpstr>Key links to share</vt:lpstr>
      <vt:lpstr>Few things to note</vt:lpstr>
      <vt:lpstr>Other scholarships still available</vt:lpstr>
      <vt:lpstr>Who to contact at Kent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Seawright</dc:creator>
  <cp:lastModifiedBy>Emma Spittles</cp:lastModifiedBy>
  <cp:revision>3</cp:revision>
  <dcterms:created xsi:type="dcterms:W3CDTF">2022-08-26T15:47:55Z</dcterms:created>
  <dcterms:modified xsi:type="dcterms:W3CDTF">2024-05-23T08:52:53Z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0x0101000ACE8C084E73FE4B8E58F26F3885A020</vt:lpwstr>
  </property>
  <property fmtid="{D5CDD505-2E9C-101B-9397-08002B2CF9AE}" pid="3" name="MediaServiceImageTags">
    <vt:lpwstr/>
  </property>
</Properties>
</file>