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5.jpg" ContentType="image/jpeg"/>
  <Override PartName="/ppt/media/image26.jpg" ContentType="image/jpeg"/>
  <Override PartName="/ppt/media/image27.jpg" ContentType="image/jpeg"/>
  <Override PartName="/ppt/notesSlides/notesSlide4.xml" ContentType="application/vnd.openxmlformats-officedocument.presentationml.notesSlide+xml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  <p:sldMasterId id="2147483688" r:id="rId3"/>
  </p:sldMasterIdLst>
  <p:notesMasterIdLst>
    <p:notesMasterId r:id="rId18"/>
  </p:notesMasterIdLst>
  <p:handoutMasterIdLst>
    <p:handoutMasterId r:id="rId19"/>
  </p:handoutMasterIdLst>
  <p:sldIdLst>
    <p:sldId id="256" r:id="rId4"/>
    <p:sldId id="452" r:id="rId5"/>
    <p:sldId id="479" r:id="rId6"/>
    <p:sldId id="329" r:id="rId7"/>
    <p:sldId id="330" r:id="rId8"/>
    <p:sldId id="333" r:id="rId9"/>
    <p:sldId id="372" r:id="rId10"/>
    <p:sldId id="374" r:id="rId11"/>
    <p:sldId id="524" r:id="rId12"/>
    <p:sldId id="522" r:id="rId13"/>
    <p:sldId id="523" r:id="rId14"/>
    <p:sldId id="360" r:id="rId15"/>
    <p:sldId id="395" r:id="rId16"/>
    <p:sldId id="376" r:id="rId17"/>
  </p:sldIdLst>
  <p:sldSz cx="12192000" cy="6858000"/>
  <p:notesSz cx="6858000" cy="9144000"/>
  <p:embeddedFontLst>
    <p:embeddedFont>
      <p:font typeface="Alegreya Sans Black" pitchFamily="2" charset="0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Schoolbook" panose="02040604050505020304" pitchFamily="18" charset="0"/>
      <p:regular r:id="rId27"/>
      <p:bold r:id="rId28"/>
      <p:italic r:id="rId29"/>
      <p:boldItalic r:id="rId30"/>
    </p:embeddedFont>
    <p:embeddedFont>
      <p:font typeface="Overpass" panose="020F0502020204030204" pitchFamily="34" charset="0"/>
      <p:regular r:id="rId31"/>
      <p:bold r:id="rId32"/>
      <p:italic r:id="rId33"/>
      <p:boldItalic r:id="rId34"/>
    </p:embeddedFont>
    <p:embeddedFont>
      <p:font typeface="Overpass Medium" panose="020F0502020204030204" pitchFamily="34" charset="0"/>
      <p:regular r:id="rId35"/>
      <p:bold r:id="rId36"/>
      <p:italic r:id="rId37"/>
      <p:boldItalic r:id="rId38"/>
    </p:embeddedFont>
    <p:embeddedFont>
      <p:font typeface="Overpass SemiBold" panose="020F0502020204030204" pitchFamily="34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  <p:embeddedFont>
      <p:font typeface="Roboto Light" panose="020F0302020204030204" pitchFamily="34" charset="0"/>
      <p:regular r:id="rId47"/>
      <p:italic r:id="rId48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82"/>
    <a:srgbClr val="70000F"/>
    <a:srgbClr val="DE5435"/>
    <a:srgbClr val="F0674F"/>
    <a:srgbClr val="661016"/>
    <a:srgbClr val="000000"/>
    <a:srgbClr val="F04720"/>
    <a:srgbClr val="937127"/>
    <a:srgbClr val="2BBDD8"/>
    <a:srgbClr val="003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86" autoAdjust="0"/>
    <p:restoredTop sz="84615" autoAdjust="0"/>
  </p:normalViewPr>
  <p:slideViewPr>
    <p:cSldViewPr snapToGrid="0" snapToObjects="1" showGuides="1">
      <p:cViewPr varScale="1">
        <p:scale>
          <a:sx n="80" d="100"/>
          <a:sy n="80" d="100"/>
        </p:scale>
        <p:origin x="1664" y="176"/>
      </p:cViewPr>
      <p:guideLst>
        <p:guide orient="horz" pos="2160"/>
        <p:guide pos="529"/>
      </p:guideLst>
    </p:cSldViewPr>
  </p:slideViewPr>
  <p:notesTextViewPr>
    <p:cViewPr>
      <p:scale>
        <a:sx n="145" d="100"/>
        <a:sy n="14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295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0.fntdata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036524-2645-4C45-8A5F-7A4A661FB494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6596846-B084-447F-A748-A194E57CE923}">
      <dgm:prSet/>
      <dgm:spPr/>
      <dgm:t>
        <a:bodyPr/>
        <a:lstStyle/>
        <a:p>
          <a:r>
            <a:rPr lang="en-GB" dirty="0"/>
            <a:t>MA International Negotiation and Conflict Resolution</a:t>
          </a:r>
          <a:endParaRPr lang="en-US" dirty="0"/>
        </a:p>
      </dgm:t>
    </dgm:pt>
    <dgm:pt modelId="{E5FD0CA4-58F8-4A7D-B5EE-822F0A848C4C}" type="parTrans" cxnId="{1D9EB2C2-F883-49CF-AE68-0416DA920F9E}">
      <dgm:prSet/>
      <dgm:spPr/>
      <dgm:t>
        <a:bodyPr/>
        <a:lstStyle/>
        <a:p>
          <a:endParaRPr lang="en-US"/>
        </a:p>
      </dgm:t>
    </dgm:pt>
    <dgm:pt modelId="{CAD693FF-B760-45D5-AC02-EB2D37CC71BE}" type="sibTrans" cxnId="{1D9EB2C2-F883-49CF-AE68-0416DA920F9E}">
      <dgm:prSet/>
      <dgm:spPr/>
      <dgm:t>
        <a:bodyPr/>
        <a:lstStyle/>
        <a:p>
          <a:endParaRPr lang="en-US"/>
        </a:p>
      </dgm:t>
    </dgm:pt>
    <dgm:pt modelId="{3A681981-E209-473D-9F22-03B85DB85462}">
      <dgm:prSet/>
      <dgm:spPr/>
      <dgm:t>
        <a:bodyPr/>
        <a:lstStyle/>
        <a:p>
          <a:r>
            <a:rPr lang="en-GB" dirty="0"/>
            <a:t>MA Security and Terrorism</a:t>
          </a:r>
          <a:endParaRPr lang="en-US" dirty="0"/>
        </a:p>
      </dgm:t>
    </dgm:pt>
    <dgm:pt modelId="{ACB5F180-9BDA-4B6B-849F-D8F83AF47176}" type="parTrans" cxnId="{681EBCB7-D340-40FE-A47E-FB1CB73504C4}">
      <dgm:prSet/>
      <dgm:spPr/>
      <dgm:t>
        <a:bodyPr/>
        <a:lstStyle/>
        <a:p>
          <a:endParaRPr lang="en-US"/>
        </a:p>
      </dgm:t>
    </dgm:pt>
    <dgm:pt modelId="{10CD6AB0-FBE4-4D44-8288-DFED81A4C6EA}" type="sibTrans" cxnId="{681EBCB7-D340-40FE-A47E-FB1CB73504C4}">
      <dgm:prSet/>
      <dgm:spPr/>
      <dgm:t>
        <a:bodyPr/>
        <a:lstStyle/>
        <a:p>
          <a:endParaRPr lang="en-US"/>
        </a:p>
      </dgm:t>
    </dgm:pt>
    <dgm:pt modelId="{0F6DD818-4D4F-4F71-886D-25745D59BAE5}">
      <dgm:prSet/>
      <dgm:spPr/>
      <dgm:t>
        <a:bodyPr/>
        <a:lstStyle/>
        <a:p>
          <a:r>
            <a:rPr lang="en-AU" dirty="0"/>
            <a:t>MA </a:t>
          </a:r>
          <a:r>
            <a:rPr lang="en-GB" dirty="0"/>
            <a:t>International Relations </a:t>
          </a:r>
          <a:endParaRPr lang="en-US" dirty="0"/>
        </a:p>
      </dgm:t>
    </dgm:pt>
    <dgm:pt modelId="{868FE801-E09C-4AC2-AC8D-398A96F21BD2}" type="parTrans" cxnId="{C11F33F2-D806-4C48-A73C-B40671AEE92D}">
      <dgm:prSet/>
      <dgm:spPr/>
      <dgm:t>
        <a:bodyPr/>
        <a:lstStyle/>
        <a:p>
          <a:endParaRPr lang="en-US"/>
        </a:p>
      </dgm:t>
    </dgm:pt>
    <dgm:pt modelId="{7EBC5BD7-7CD3-49A0-A055-02A879B0851D}" type="sibTrans" cxnId="{C11F33F2-D806-4C48-A73C-B40671AEE92D}">
      <dgm:prSet/>
      <dgm:spPr/>
      <dgm:t>
        <a:bodyPr/>
        <a:lstStyle/>
        <a:p>
          <a:endParaRPr lang="en-US"/>
        </a:p>
      </dgm:t>
    </dgm:pt>
    <dgm:pt modelId="{EB7CB790-C222-44FC-8B76-16D2B0A718E2}">
      <dgm:prSet/>
      <dgm:spPr/>
      <dgm:t>
        <a:bodyPr/>
        <a:lstStyle/>
        <a:p>
          <a:r>
            <a:rPr lang="en-GB" dirty="0"/>
            <a:t>MA International Relations and International Law</a:t>
          </a:r>
          <a:endParaRPr lang="en-US" dirty="0"/>
        </a:p>
      </dgm:t>
    </dgm:pt>
    <dgm:pt modelId="{3CD6A7B2-2706-42E3-B1F9-73AE7685D9CE}" type="parTrans" cxnId="{2F636BAB-5E64-4C83-9783-CB3A50843A4B}">
      <dgm:prSet/>
      <dgm:spPr/>
      <dgm:t>
        <a:bodyPr/>
        <a:lstStyle/>
        <a:p>
          <a:endParaRPr lang="en-US"/>
        </a:p>
      </dgm:t>
    </dgm:pt>
    <dgm:pt modelId="{CE984C3E-A4F3-4A7B-843E-A9A2BC7CFDF7}" type="sibTrans" cxnId="{2F636BAB-5E64-4C83-9783-CB3A50843A4B}">
      <dgm:prSet/>
      <dgm:spPr/>
      <dgm:t>
        <a:bodyPr/>
        <a:lstStyle/>
        <a:p>
          <a:endParaRPr lang="en-US"/>
        </a:p>
      </dgm:t>
    </dgm:pt>
    <dgm:pt modelId="{B3A8DB0B-BFF3-0C44-843F-32CA78908AFB}">
      <dgm:prSet/>
      <dgm:spPr/>
      <dgm:t>
        <a:bodyPr/>
        <a:lstStyle/>
        <a:p>
          <a:r>
            <a:rPr lang="en-GB"/>
            <a:t>MA Peace and Conflict Studies (with Marburg)</a:t>
          </a:r>
          <a:endParaRPr lang="en-US" dirty="0"/>
        </a:p>
      </dgm:t>
    </dgm:pt>
    <dgm:pt modelId="{D9E2F360-EE5C-CA48-B69B-1B0E3AFCBF6A}" type="parTrans" cxnId="{E55439D1-35A2-9D42-BB88-3593319E661D}">
      <dgm:prSet/>
      <dgm:spPr/>
      <dgm:t>
        <a:bodyPr/>
        <a:lstStyle/>
        <a:p>
          <a:endParaRPr lang="en-GB"/>
        </a:p>
      </dgm:t>
    </dgm:pt>
    <dgm:pt modelId="{0E204BDB-AC76-534F-A1CA-C11E0D577C82}" type="sibTrans" cxnId="{E55439D1-35A2-9D42-BB88-3593319E661D}">
      <dgm:prSet/>
      <dgm:spPr/>
      <dgm:t>
        <a:bodyPr/>
        <a:lstStyle/>
        <a:p>
          <a:endParaRPr lang="en-GB"/>
        </a:p>
      </dgm:t>
    </dgm:pt>
    <dgm:pt modelId="{CD33A985-9735-A64F-B3CD-E605B6281654}">
      <dgm:prSet/>
      <dgm:spPr/>
      <dgm:t>
        <a:bodyPr/>
        <a:lstStyle/>
        <a:p>
          <a:r>
            <a:rPr lang="en-US" dirty="0"/>
            <a:t>Two year program</a:t>
          </a:r>
        </a:p>
      </dgm:t>
    </dgm:pt>
    <dgm:pt modelId="{319C1941-BD4B-D74B-869D-F49B105B855F}" type="parTrans" cxnId="{689E26BE-B1DF-004D-BD2B-9900C0E6503A}">
      <dgm:prSet/>
      <dgm:spPr/>
      <dgm:t>
        <a:bodyPr/>
        <a:lstStyle/>
        <a:p>
          <a:endParaRPr lang="en-GB"/>
        </a:p>
      </dgm:t>
    </dgm:pt>
    <dgm:pt modelId="{96043A80-3843-1047-80CF-35E719C5C325}" type="sibTrans" cxnId="{689E26BE-B1DF-004D-BD2B-9900C0E6503A}">
      <dgm:prSet/>
      <dgm:spPr/>
      <dgm:t>
        <a:bodyPr/>
        <a:lstStyle/>
        <a:p>
          <a:endParaRPr lang="en-GB"/>
        </a:p>
      </dgm:t>
    </dgm:pt>
    <dgm:pt modelId="{1A0B4989-17D3-1E49-8C93-C46935F1721E}">
      <dgm:prSet/>
      <dgm:spPr/>
      <dgm:t>
        <a:bodyPr/>
        <a:lstStyle/>
        <a:p>
          <a:r>
            <a:rPr lang="en-US" dirty="0"/>
            <a:t>Includes internship</a:t>
          </a:r>
        </a:p>
      </dgm:t>
    </dgm:pt>
    <dgm:pt modelId="{733CC697-713B-3549-A23D-4673E4C4CDB5}" type="parTrans" cxnId="{D25A8323-22FB-A34F-AAC2-B37C9ED027A3}">
      <dgm:prSet/>
      <dgm:spPr/>
      <dgm:t>
        <a:bodyPr/>
        <a:lstStyle/>
        <a:p>
          <a:endParaRPr lang="en-GB"/>
        </a:p>
      </dgm:t>
    </dgm:pt>
    <dgm:pt modelId="{A9DF9F40-9AF9-DF41-BC31-2D04F816B32B}" type="sibTrans" cxnId="{D25A8323-22FB-A34F-AAC2-B37C9ED027A3}">
      <dgm:prSet/>
      <dgm:spPr/>
      <dgm:t>
        <a:bodyPr/>
        <a:lstStyle/>
        <a:p>
          <a:endParaRPr lang="en-GB"/>
        </a:p>
      </dgm:t>
    </dgm:pt>
    <dgm:pt modelId="{563012FD-B599-4A40-82DA-BBB83F307C3D}" type="pres">
      <dgm:prSet presAssocID="{C3036524-2645-4C45-8A5F-7A4A661FB494}" presName="linear" presStyleCnt="0">
        <dgm:presLayoutVars>
          <dgm:dir/>
          <dgm:animLvl val="lvl"/>
          <dgm:resizeHandles val="exact"/>
        </dgm:presLayoutVars>
      </dgm:prSet>
      <dgm:spPr/>
    </dgm:pt>
    <dgm:pt modelId="{79AE3C6E-89B3-CB45-9B93-A75906C56FFB}" type="pres">
      <dgm:prSet presAssocID="{C6596846-B084-447F-A748-A194E57CE923}" presName="parentLin" presStyleCnt="0"/>
      <dgm:spPr/>
    </dgm:pt>
    <dgm:pt modelId="{E87EEC8C-C01C-C14C-84AB-FD8C9148D620}" type="pres">
      <dgm:prSet presAssocID="{C6596846-B084-447F-A748-A194E57CE923}" presName="parentLeftMargin" presStyleLbl="node1" presStyleIdx="0" presStyleCnt="5"/>
      <dgm:spPr/>
    </dgm:pt>
    <dgm:pt modelId="{B63344F8-F6ED-CD4C-83D3-8F20051DF9D6}" type="pres">
      <dgm:prSet presAssocID="{C6596846-B084-447F-A748-A194E57CE92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C40020D-9739-2A4A-9C1B-37B438501337}" type="pres">
      <dgm:prSet presAssocID="{C6596846-B084-447F-A748-A194E57CE923}" presName="negativeSpace" presStyleCnt="0"/>
      <dgm:spPr/>
    </dgm:pt>
    <dgm:pt modelId="{CD94D05C-A68E-DC43-903D-D773F2407A22}" type="pres">
      <dgm:prSet presAssocID="{C6596846-B084-447F-A748-A194E57CE923}" presName="childText" presStyleLbl="conFgAcc1" presStyleIdx="0" presStyleCnt="5">
        <dgm:presLayoutVars>
          <dgm:bulletEnabled val="1"/>
        </dgm:presLayoutVars>
      </dgm:prSet>
      <dgm:spPr/>
    </dgm:pt>
    <dgm:pt modelId="{807F8156-1B33-B54D-8624-53FD5C9C70CA}" type="pres">
      <dgm:prSet presAssocID="{CAD693FF-B760-45D5-AC02-EB2D37CC71BE}" presName="spaceBetweenRectangles" presStyleCnt="0"/>
      <dgm:spPr/>
    </dgm:pt>
    <dgm:pt modelId="{EE0BC74A-CEC3-C946-AC5B-74671B4837C3}" type="pres">
      <dgm:prSet presAssocID="{3A681981-E209-473D-9F22-03B85DB85462}" presName="parentLin" presStyleCnt="0"/>
      <dgm:spPr/>
    </dgm:pt>
    <dgm:pt modelId="{C5FEF68C-547F-A64B-96F0-C251C399AFAB}" type="pres">
      <dgm:prSet presAssocID="{3A681981-E209-473D-9F22-03B85DB85462}" presName="parentLeftMargin" presStyleLbl="node1" presStyleIdx="0" presStyleCnt="5"/>
      <dgm:spPr/>
    </dgm:pt>
    <dgm:pt modelId="{83FB5033-A1C6-1849-8CEE-4D7CDDEC9682}" type="pres">
      <dgm:prSet presAssocID="{3A681981-E209-473D-9F22-03B85DB8546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B2A70E0-A430-DC4C-988D-F134D371E5E5}" type="pres">
      <dgm:prSet presAssocID="{3A681981-E209-473D-9F22-03B85DB85462}" presName="negativeSpace" presStyleCnt="0"/>
      <dgm:spPr/>
    </dgm:pt>
    <dgm:pt modelId="{C7C55158-9874-B742-93D3-CE420CBA4D58}" type="pres">
      <dgm:prSet presAssocID="{3A681981-E209-473D-9F22-03B85DB85462}" presName="childText" presStyleLbl="conFgAcc1" presStyleIdx="1" presStyleCnt="5">
        <dgm:presLayoutVars>
          <dgm:bulletEnabled val="1"/>
        </dgm:presLayoutVars>
      </dgm:prSet>
      <dgm:spPr/>
    </dgm:pt>
    <dgm:pt modelId="{802DC456-586A-D746-9E26-6384DCB77D96}" type="pres">
      <dgm:prSet presAssocID="{10CD6AB0-FBE4-4D44-8288-DFED81A4C6EA}" presName="spaceBetweenRectangles" presStyleCnt="0"/>
      <dgm:spPr/>
    </dgm:pt>
    <dgm:pt modelId="{EE6BFB4E-0EA6-EA47-AE15-3BF552ABC3EE}" type="pres">
      <dgm:prSet presAssocID="{0F6DD818-4D4F-4F71-886D-25745D59BAE5}" presName="parentLin" presStyleCnt="0"/>
      <dgm:spPr/>
    </dgm:pt>
    <dgm:pt modelId="{AE1AFD36-E037-5A46-B8C4-861614A66A0E}" type="pres">
      <dgm:prSet presAssocID="{0F6DD818-4D4F-4F71-886D-25745D59BAE5}" presName="parentLeftMargin" presStyleLbl="node1" presStyleIdx="1" presStyleCnt="5"/>
      <dgm:spPr/>
    </dgm:pt>
    <dgm:pt modelId="{7A369D57-057E-2F4C-8046-F483EB66E7D6}" type="pres">
      <dgm:prSet presAssocID="{0F6DD818-4D4F-4F71-886D-25745D59BAE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E2BFDFE-C589-CB48-A18F-435E194E5BFA}" type="pres">
      <dgm:prSet presAssocID="{0F6DD818-4D4F-4F71-886D-25745D59BAE5}" presName="negativeSpace" presStyleCnt="0"/>
      <dgm:spPr/>
    </dgm:pt>
    <dgm:pt modelId="{650E5DF5-66AD-024B-B98C-F512E3872028}" type="pres">
      <dgm:prSet presAssocID="{0F6DD818-4D4F-4F71-886D-25745D59BAE5}" presName="childText" presStyleLbl="conFgAcc1" presStyleIdx="2" presStyleCnt="5">
        <dgm:presLayoutVars>
          <dgm:bulletEnabled val="1"/>
        </dgm:presLayoutVars>
      </dgm:prSet>
      <dgm:spPr/>
    </dgm:pt>
    <dgm:pt modelId="{75B56052-39AE-AB4A-94ED-B34D363B84D9}" type="pres">
      <dgm:prSet presAssocID="{7EBC5BD7-7CD3-49A0-A055-02A879B0851D}" presName="spaceBetweenRectangles" presStyleCnt="0"/>
      <dgm:spPr/>
    </dgm:pt>
    <dgm:pt modelId="{DADAFC9C-B066-8841-A238-AB5AB82F7EE5}" type="pres">
      <dgm:prSet presAssocID="{EB7CB790-C222-44FC-8B76-16D2B0A718E2}" presName="parentLin" presStyleCnt="0"/>
      <dgm:spPr/>
    </dgm:pt>
    <dgm:pt modelId="{E865E2EE-BC88-FC4B-9BAD-16C2E9524458}" type="pres">
      <dgm:prSet presAssocID="{EB7CB790-C222-44FC-8B76-16D2B0A718E2}" presName="parentLeftMargin" presStyleLbl="node1" presStyleIdx="2" presStyleCnt="5"/>
      <dgm:spPr/>
    </dgm:pt>
    <dgm:pt modelId="{816AD412-C064-D947-9627-4189287B0ECA}" type="pres">
      <dgm:prSet presAssocID="{EB7CB790-C222-44FC-8B76-16D2B0A718E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C950A9F-2C16-C94B-A1A6-CE85B33A15A3}" type="pres">
      <dgm:prSet presAssocID="{EB7CB790-C222-44FC-8B76-16D2B0A718E2}" presName="negativeSpace" presStyleCnt="0"/>
      <dgm:spPr/>
    </dgm:pt>
    <dgm:pt modelId="{9BE26B01-B666-544D-9B2A-D52B98B19069}" type="pres">
      <dgm:prSet presAssocID="{EB7CB790-C222-44FC-8B76-16D2B0A718E2}" presName="childText" presStyleLbl="conFgAcc1" presStyleIdx="3" presStyleCnt="5">
        <dgm:presLayoutVars>
          <dgm:bulletEnabled val="1"/>
        </dgm:presLayoutVars>
      </dgm:prSet>
      <dgm:spPr/>
    </dgm:pt>
    <dgm:pt modelId="{D27239CE-0C96-DF49-82ED-0614CCD55BF7}" type="pres">
      <dgm:prSet presAssocID="{CE984C3E-A4F3-4A7B-843E-A9A2BC7CFDF7}" presName="spaceBetweenRectangles" presStyleCnt="0"/>
      <dgm:spPr/>
    </dgm:pt>
    <dgm:pt modelId="{9F9551F2-B048-2A49-AA77-722694C058A5}" type="pres">
      <dgm:prSet presAssocID="{B3A8DB0B-BFF3-0C44-843F-32CA78908AFB}" presName="parentLin" presStyleCnt="0"/>
      <dgm:spPr/>
    </dgm:pt>
    <dgm:pt modelId="{7B54242B-45B7-AC4E-8328-BDB53A846392}" type="pres">
      <dgm:prSet presAssocID="{B3A8DB0B-BFF3-0C44-843F-32CA78908AFB}" presName="parentLeftMargin" presStyleLbl="node1" presStyleIdx="3" presStyleCnt="5"/>
      <dgm:spPr/>
    </dgm:pt>
    <dgm:pt modelId="{7ED55375-396C-104D-A697-EF5C818B4ADA}" type="pres">
      <dgm:prSet presAssocID="{B3A8DB0B-BFF3-0C44-843F-32CA78908AF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1183BD2-D60D-494E-9E46-2AB0678538BB}" type="pres">
      <dgm:prSet presAssocID="{B3A8DB0B-BFF3-0C44-843F-32CA78908AFB}" presName="negativeSpace" presStyleCnt="0"/>
      <dgm:spPr/>
    </dgm:pt>
    <dgm:pt modelId="{AD4723A9-ADF4-D94A-8F9C-2C8589CDC4EF}" type="pres">
      <dgm:prSet presAssocID="{B3A8DB0B-BFF3-0C44-843F-32CA78908AF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DC0AD0A-D31D-CB48-A021-182A904F174A}" type="presOf" srcId="{3A681981-E209-473D-9F22-03B85DB85462}" destId="{83FB5033-A1C6-1849-8CEE-4D7CDDEC9682}" srcOrd="1" destOrd="0" presId="urn:microsoft.com/office/officeart/2005/8/layout/list1"/>
    <dgm:cxn modelId="{130E0E1C-54F3-4542-94FB-6E648916A50F}" type="presOf" srcId="{B3A8DB0B-BFF3-0C44-843F-32CA78908AFB}" destId="{7B54242B-45B7-AC4E-8328-BDB53A846392}" srcOrd="0" destOrd="0" presId="urn:microsoft.com/office/officeart/2005/8/layout/list1"/>
    <dgm:cxn modelId="{D25A8323-22FB-A34F-AAC2-B37C9ED027A3}" srcId="{B3A8DB0B-BFF3-0C44-843F-32CA78908AFB}" destId="{1A0B4989-17D3-1E49-8C93-C46935F1721E}" srcOrd="1" destOrd="0" parTransId="{733CC697-713B-3549-A23D-4673E4C4CDB5}" sibTransId="{A9DF9F40-9AF9-DF41-BC31-2D04F816B32B}"/>
    <dgm:cxn modelId="{6025123D-03B8-7E4F-A5BC-244F6A570CCA}" type="presOf" srcId="{C6596846-B084-447F-A748-A194E57CE923}" destId="{B63344F8-F6ED-CD4C-83D3-8F20051DF9D6}" srcOrd="1" destOrd="0" presId="urn:microsoft.com/office/officeart/2005/8/layout/list1"/>
    <dgm:cxn modelId="{6CBC2D52-809C-574D-A5EA-895D3337D191}" type="presOf" srcId="{CD33A985-9735-A64F-B3CD-E605B6281654}" destId="{AD4723A9-ADF4-D94A-8F9C-2C8589CDC4EF}" srcOrd="0" destOrd="0" presId="urn:microsoft.com/office/officeart/2005/8/layout/list1"/>
    <dgm:cxn modelId="{368B365C-BE86-8B4E-8C05-EA80AA6B98B5}" type="presOf" srcId="{0F6DD818-4D4F-4F71-886D-25745D59BAE5}" destId="{AE1AFD36-E037-5A46-B8C4-861614A66A0E}" srcOrd="0" destOrd="0" presId="urn:microsoft.com/office/officeart/2005/8/layout/list1"/>
    <dgm:cxn modelId="{3FBB505D-8B78-D943-9C98-8445E9D4FCD5}" type="presOf" srcId="{3A681981-E209-473D-9F22-03B85DB85462}" destId="{C5FEF68C-547F-A64B-96F0-C251C399AFAB}" srcOrd="0" destOrd="0" presId="urn:microsoft.com/office/officeart/2005/8/layout/list1"/>
    <dgm:cxn modelId="{23115A61-5B40-F148-AB91-1782293653DC}" type="presOf" srcId="{EB7CB790-C222-44FC-8B76-16D2B0A718E2}" destId="{816AD412-C064-D947-9627-4189287B0ECA}" srcOrd="1" destOrd="0" presId="urn:microsoft.com/office/officeart/2005/8/layout/list1"/>
    <dgm:cxn modelId="{5CF3C767-B1D6-FB46-A283-6B1185E795C2}" type="presOf" srcId="{0F6DD818-4D4F-4F71-886D-25745D59BAE5}" destId="{7A369D57-057E-2F4C-8046-F483EB66E7D6}" srcOrd="1" destOrd="0" presId="urn:microsoft.com/office/officeart/2005/8/layout/list1"/>
    <dgm:cxn modelId="{83DF7E71-8D03-A74B-98B8-4E02BC191F31}" type="presOf" srcId="{EB7CB790-C222-44FC-8B76-16D2B0A718E2}" destId="{E865E2EE-BC88-FC4B-9BAD-16C2E9524458}" srcOrd="0" destOrd="0" presId="urn:microsoft.com/office/officeart/2005/8/layout/list1"/>
    <dgm:cxn modelId="{043FD87A-E98A-E343-8808-A99C6749D952}" type="presOf" srcId="{B3A8DB0B-BFF3-0C44-843F-32CA78908AFB}" destId="{7ED55375-396C-104D-A697-EF5C818B4ADA}" srcOrd="1" destOrd="0" presId="urn:microsoft.com/office/officeart/2005/8/layout/list1"/>
    <dgm:cxn modelId="{BD23837E-DF4F-0944-AA55-D513FBDC8DB8}" type="presOf" srcId="{C6596846-B084-447F-A748-A194E57CE923}" destId="{E87EEC8C-C01C-C14C-84AB-FD8C9148D620}" srcOrd="0" destOrd="0" presId="urn:microsoft.com/office/officeart/2005/8/layout/list1"/>
    <dgm:cxn modelId="{0DD315A3-E670-CE44-A968-A547DB57FB80}" type="presOf" srcId="{C3036524-2645-4C45-8A5F-7A4A661FB494}" destId="{563012FD-B599-4A40-82DA-BBB83F307C3D}" srcOrd="0" destOrd="0" presId="urn:microsoft.com/office/officeart/2005/8/layout/list1"/>
    <dgm:cxn modelId="{E3A927A6-460E-F040-B729-104A530B08DD}" type="presOf" srcId="{1A0B4989-17D3-1E49-8C93-C46935F1721E}" destId="{AD4723A9-ADF4-D94A-8F9C-2C8589CDC4EF}" srcOrd="0" destOrd="1" presId="urn:microsoft.com/office/officeart/2005/8/layout/list1"/>
    <dgm:cxn modelId="{2F636BAB-5E64-4C83-9783-CB3A50843A4B}" srcId="{C3036524-2645-4C45-8A5F-7A4A661FB494}" destId="{EB7CB790-C222-44FC-8B76-16D2B0A718E2}" srcOrd="3" destOrd="0" parTransId="{3CD6A7B2-2706-42E3-B1F9-73AE7685D9CE}" sibTransId="{CE984C3E-A4F3-4A7B-843E-A9A2BC7CFDF7}"/>
    <dgm:cxn modelId="{681EBCB7-D340-40FE-A47E-FB1CB73504C4}" srcId="{C3036524-2645-4C45-8A5F-7A4A661FB494}" destId="{3A681981-E209-473D-9F22-03B85DB85462}" srcOrd="1" destOrd="0" parTransId="{ACB5F180-9BDA-4B6B-849F-D8F83AF47176}" sibTransId="{10CD6AB0-FBE4-4D44-8288-DFED81A4C6EA}"/>
    <dgm:cxn modelId="{689E26BE-B1DF-004D-BD2B-9900C0E6503A}" srcId="{B3A8DB0B-BFF3-0C44-843F-32CA78908AFB}" destId="{CD33A985-9735-A64F-B3CD-E605B6281654}" srcOrd="0" destOrd="0" parTransId="{319C1941-BD4B-D74B-869D-F49B105B855F}" sibTransId="{96043A80-3843-1047-80CF-35E719C5C325}"/>
    <dgm:cxn modelId="{1D9EB2C2-F883-49CF-AE68-0416DA920F9E}" srcId="{C3036524-2645-4C45-8A5F-7A4A661FB494}" destId="{C6596846-B084-447F-A748-A194E57CE923}" srcOrd="0" destOrd="0" parTransId="{E5FD0CA4-58F8-4A7D-B5EE-822F0A848C4C}" sibTransId="{CAD693FF-B760-45D5-AC02-EB2D37CC71BE}"/>
    <dgm:cxn modelId="{E55439D1-35A2-9D42-BB88-3593319E661D}" srcId="{C3036524-2645-4C45-8A5F-7A4A661FB494}" destId="{B3A8DB0B-BFF3-0C44-843F-32CA78908AFB}" srcOrd="4" destOrd="0" parTransId="{D9E2F360-EE5C-CA48-B69B-1B0E3AFCBF6A}" sibTransId="{0E204BDB-AC76-534F-A1CA-C11E0D577C82}"/>
    <dgm:cxn modelId="{C11F33F2-D806-4C48-A73C-B40671AEE92D}" srcId="{C3036524-2645-4C45-8A5F-7A4A661FB494}" destId="{0F6DD818-4D4F-4F71-886D-25745D59BAE5}" srcOrd="2" destOrd="0" parTransId="{868FE801-E09C-4AC2-AC8D-398A96F21BD2}" sibTransId="{7EBC5BD7-7CD3-49A0-A055-02A879B0851D}"/>
    <dgm:cxn modelId="{D685DD52-4CB5-3548-98A0-F0ADF3FC4FCC}" type="presParOf" srcId="{563012FD-B599-4A40-82DA-BBB83F307C3D}" destId="{79AE3C6E-89B3-CB45-9B93-A75906C56FFB}" srcOrd="0" destOrd="0" presId="urn:microsoft.com/office/officeart/2005/8/layout/list1"/>
    <dgm:cxn modelId="{1B16CEC6-464F-0F4F-9BB5-7BFC8000C0B8}" type="presParOf" srcId="{79AE3C6E-89B3-CB45-9B93-A75906C56FFB}" destId="{E87EEC8C-C01C-C14C-84AB-FD8C9148D620}" srcOrd="0" destOrd="0" presId="urn:microsoft.com/office/officeart/2005/8/layout/list1"/>
    <dgm:cxn modelId="{FE8D3CFE-8E44-0D45-BE85-FF8C4DF38383}" type="presParOf" srcId="{79AE3C6E-89B3-CB45-9B93-A75906C56FFB}" destId="{B63344F8-F6ED-CD4C-83D3-8F20051DF9D6}" srcOrd="1" destOrd="0" presId="urn:microsoft.com/office/officeart/2005/8/layout/list1"/>
    <dgm:cxn modelId="{F67E0303-DA7E-794F-A069-D5374CA5055C}" type="presParOf" srcId="{563012FD-B599-4A40-82DA-BBB83F307C3D}" destId="{7C40020D-9739-2A4A-9C1B-37B438501337}" srcOrd="1" destOrd="0" presId="urn:microsoft.com/office/officeart/2005/8/layout/list1"/>
    <dgm:cxn modelId="{8F603B73-5AA7-AC4E-8449-BE344377C1B8}" type="presParOf" srcId="{563012FD-B599-4A40-82DA-BBB83F307C3D}" destId="{CD94D05C-A68E-DC43-903D-D773F2407A22}" srcOrd="2" destOrd="0" presId="urn:microsoft.com/office/officeart/2005/8/layout/list1"/>
    <dgm:cxn modelId="{ADF9AE35-9D2C-024F-AB1E-DADDDC6C2D84}" type="presParOf" srcId="{563012FD-B599-4A40-82DA-BBB83F307C3D}" destId="{807F8156-1B33-B54D-8624-53FD5C9C70CA}" srcOrd="3" destOrd="0" presId="urn:microsoft.com/office/officeart/2005/8/layout/list1"/>
    <dgm:cxn modelId="{7085B509-A3FA-B549-AF78-A420D02C5DC9}" type="presParOf" srcId="{563012FD-B599-4A40-82DA-BBB83F307C3D}" destId="{EE0BC74A-CEC3-C946-AC5B-74671B4837C3}" srcOrd="4" destOrd="0" presId="urn:microsoft.com/office/officeart/2005/8/layout/list1"/>
    <dgm:cxn modelId="{92BD61E5-FC71-CB4E-A58C-8F2E792B65B4}" type="presParOf" srcId="{EE0BC74A-CEC3-C946-AC5B-74671B4837C3}" destId="{C5FEF68C-547F-A64B-96F0-C251C399AFAB}" srcOrd="0" destOrd="0" presId="urn:microsoft.com/office/officeart/2005/8/layout/list1"/>
    <dgm:cxn modelId="{6D0BEF48-1D10-0340-95C8-3190993B43B6}" type="presParOf" srcId="{EE0BC74A-CEC3-C946-AC5B-74671B4837C3}" destId="{83FB5033-A1C6-1849-8CEE-4D7CDDEC9682}" srcOrd="1" destOrd="0" presId="urn:microsoft.com/office/officeart/2005/8/layout/list1"/>
    <dgm:cxn modelId="{4A0BFD2D-9F24-094A-873C-30046AE79A60}" type="presParOf" srcId="{563012FD-B599-4A40-82DA-BBB83F307C3D}" destId="{1B2A70E0-A430-DC4C-988D-F134D371E5E5}" srcOrd="5" destOrd="0" presId="urn:microsoft.com/office/officeart/2005/8/layout/list1"/>
    <dgm:cxn modelId="{AD1B04E8-D984-E046-8EF8-AE4CF950A585}" type="presParOf" srcId="{563012FD-B599-4A40-82DA-BBB83F307C3D}" destId="{C7C55158-9874-B742-93D3-CE420CBA4D58}" srcOrd="6" destOrd="0" presId="urn:microsoft.com/office/officeart/2005/8/layout/list1"/>
    <dgm:cxn modelId="{EC0AF813-2B9A-CA44-A01B-8E9FF9586998}" type="presParOf" srcId="{563012FD-B599-4A40-82DA-BBB83F307C3D}" destId="{802DC456-586A-D746-9E26-6384DCB77D96}" srcOrd="7" destOrd="0" presId="urn:microsoft.com/office/officeart/2005/8/layout/list1"/>
    <dgm:cxn modelId="{90EE41DD-29B6-8048-A620-B3C578983520}" type="presParOf" srcId="{563012FD-B599-4A40-82DA-BBB83F307C3D}" destId="{EE6BFB4E-0EA6-EA47-AE15-3BF552ABC3EE}" srcOrd="8" destOrd="0" presId="urn:microsoft.com/office/officeart/2005/8/layout/list1"/>
    <dgm:cxn modelId="{BDCCE9EB-B6B2-4348-B480-C6FC5D3EB567}" type="presParOf" srcId="{EE6BFB4E-0EA6-EA47-AE15-3BF552ABC3EE}" destId="{AE1AFD36-E037-5A46-B8C4-861614A66A0E}" srcOrd="0" destOrd="0" presId="urn:microsoft.com/office/officeart/2005/8/layout/list1"/>
    <dgm:cxn modelId="{868CF95C-C3FE-ED41-87E2-22CA43DC7D65}" type="presParOf" srcId="{EE6BFB4E-0EA6-EA47-AE15-3BF552ABC3EE}" destId="{7A369D57-057E-2F4C-8046-F483EB66E7D6}" srcOrd="1" destOrd="0" presId="urn:microsoft.com/office/officeart/2005/8/layout/list1"/>
    <dgm:cxn modelId="{8FDEA32E-13B7-AF47-AE2C-5AB191FCFF1F}" type="presParOf" srcId="{563012FD-B599-4A40-82DA-BBB83F307C3D}" destId="{8E2BFDFE-C589-CB48-A18F-435E194E5BFA}" srcOrd="9" destOrd="0" presId="urn:microsoft.com/office/officeart/2005/8/layout/list1"/>
    <dgm:cxn modelId="{8B0214A4-53E5-BB47-9C5B-942DC345DD90}" type="presParOf" srcId="{563012FD-B599-4A40-82DA-BBB83F307C3D}" destId="{650E5DF5-66AD-024B-B98C-F512E3872028}" srcOrd="10" destOrd="0" presId="urn:microsoft.com/office/officeart/2005/8/layout/list1"/>
    <dgm:cxn modelId="{FDF39FF5-12BA-B843-875E-5B161A7726E2}" type="presParOf" srcId="{563012FD-B599-4A40-82DA-BBB83F307C3D}" destId="{75B56052-39AE-AB4A-94ED-B34D363B84D9}" srcOrd="11" destOrd="0" presId="urn:microsoft.com/office/officeart/2005/8/layout/list1"/>
    <dgm:cxn modelId="{942E578D-D989-E041-8325-0351736BA2B1}" type="presParOf" srcId="{563012FD-B599-4A40-82DA-BBB83F307C3D}" destId="{DADAFC9C-B066-8841-A238-AB5AB82F7EE5}" srcOrd="12" destOrd="0" presId="urn:microsoft.com/office/officeart/2005/8/layout/list1"/>
    <dgm:cxn modelId="{3A2FAB32-1220-3E44-AFBE-FF8D5ED7088D}" type="presParOf" srcId="{DADAFC9C-B066-8841-A238-AB5AB82F7EE5}" destId="{E865E2EE-BC88-FC4B-9BAD-16C2E9524458}" srcOrd="0" destOrd="0" presId="urn:microsoft.com/office/officeart/2005/8/layout/list1"/>
    <dgm:cxn modelId="{8684566D-DEE5-1847-8A90-050045074FB5}" type="presParOf" srcId="{DADAFC9C-B066-8841-A238-AB5AB82F7EE5}" destId="{816AD412-C064-D947-9627-4189287B0ECA}" srcOrd="1" destOrd="0" presId="urn:microsoft.com/office/officeart/2005/8/layout/list1"/>
    <dgm:cxn modelId="{E57FD4D4-C3AF-984A-A441-E852ACFE95D5}" type="presParOf" srcId="{563012FD-B599-4A40-82DA-BBB83F307C3D}" destId="{AC950A9F-2C16-C94B-A1A6-CE85B33A15A3}" srcOrd="13" destOrd="0" presId="urn:microsoft.com/office/officeart/2005/8/layout/list1"/>
    <dgm:cxn modelId="{3C4C6D79-DB94-8F43-93BD-25E91577D63B}" type="presParOf" srcId="{563012FD-B599-4A40-82DA-BBB83F307C3D}" destId="{9BE26B01-B666-544D-9B2A-D52B98B19069}" srcOrd="14" destOrd="0" presId="urn:microsoft.com/office/officeart/2005/8/layout/list1"/>
    <dgm:cxn modelId="{F8B2887E-0911-B444-B699-3F444A6DE3E1}" type="presParOf" srcId="{563012FD-B599-4A40-82DA-BBB83F307C3D}" destId="{D27239CE-0C96-DF49-82ED-0614CCD55BF7}" srcOrd="15" destOrd="0" presId="urn:microsoft.com/office/officeart/2005/8/layout/list1"/>
    <dgm:cxn modelId="{A854FEA7-FB16-2C44-A6F9-7E891675CE81}" type="presParOf" srcId="{563012FD-B599-4A40-82DA-BBB83F307C3D}" destId="{9F9551F2-B048-2A49-AA77-722694C058A5}" srcOrd="16" destOrd="0" presId="urn:microsoft.com/office/officeart/2005/8/layout/list1"/>
    <dgm:cxn modelId="{0C450E35-4A31-2B41-9767-9376668B6B7E}" type="presParOf" srcId="{9F9551F2-B048-2A49-AA77-722694C058A5}" destId="{7B54242B-45B7-AC4E-8328-BDB53A846392}" srcOrd="0" destOrd="0" presId="urn:microsoft.com/office/officeart/2005/8/layout/list1"/>
    <dgm:cxn modelId="{9666CF28-C47F-6F4A-A7B1-036EABE788FA}" type="presParOf" srcId="{9F9551F2-B048-2A49-AA77-722694C058A5}" destId="{7ED55375-396C-104D-A697-EF5C818B4ADA}" srcOrd="1" destOrd="0" presId="urn:microsoft.com/office/officeart/2005/8/layout/list1"/>
    <dgm:cxn modelId="{1074F705-8431-AB42-AEC6-0ED12AABA46D}" type="presParOf" srcId="{563012FD-B599-4A40-82DA-BBB83F307C3D}" destId="{C1183BD2-D60D-494E-9E46-2AB0678538BB}" srcOrd="17" destOrd="0" presId="urn:microsoft.com/office/officeart/2005/8/layout/list1"/>
    <dgm:cxn modelId="{0759A91B-F86E-1B45-B624-AEA524597FEF}" type="presParOf" srcId="{563012FD-B599-4A40-82DA-BBB83F307C3D}" destId="{AD4723A9-ADF4-D94A-8F9C-2C8589CDC4E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4D05C-A68E-DC43-903D-D773F2407A22}">
      <dsp:nvSpPr>
        <dsp:cNvPr id="0" name=""/>
        <dsp:cNvSpPr/>
      </dsp:nvSpPr>
      <dsp:spPr>
        <a:xfrm>
          <a:off x="0" y="340868"/>
          <a:ext cx="9947275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3344F8-F6ED-CD4C-83D3-8F20051DF9D6}">
      <dsp:nvSpPr>
        <dsp:cNvPr id="0" name=""/>
        <dsp:cNvSpPr/>
      </dsp:nvSpPr>
      <dsp:spPr>
        <a:xfrm>
          <a:off x="497363" y="119468"/>
          <a:ext cx="6963092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88" tIns="0" rIns="26318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MA International Negotiation and Conflict Resolution</a:t>
          </a:r>
          <a:endParaRPr lang="en-US" sz="1500" kern="1200" dirty="0"/>
        </a:p>
      </dsp:txBody>
      <dsp:txXfrm>
        <a:off x="518979" y="141084"/>
        <a:ext cx="6919860" cy="399568"/>
      </dsp:txXfrm>
    </dsp:sp>
    <dsp:sp modelId="{C7C55158-9874-B742-93D3-CE420CBA4D58}">
      <dsp:nvSpPr>
        <dsp:cNvPr id="0" name=""/>
        <dsp:cNvSpPr/>
      </dsp:nvSpPr>
      <dsp:spPr>
        <a:xfrm>
          <a:off x="0" y="1021268"/>
          <a:ext cx="9947275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FB5033-A1C6-1849-8CEE-4D7CDDEC9682}">
      <dsp:nvSpPr>
        <dsp:cNvPr id="0" name=""/>
        <dsp:cNvSpPr/>
      </dsp:nvSpPr>
      <dsp:spPr>
        <a:xfrm>
          <a:off x="497363" y="799868"/>
          <a:ext cx="6963092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88" tIns="0" rIns="26318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MA Security and Terrorism</a:t>
          </a:r>
          <a:endParaRPr lang="en-US" sz="1500" kern="1200" dirty="0"/>
        </a:p>
      </dsp:txBody>
      <dsp:txXfrm>
        <a:off x="518979" y="821484"/>
        <a:ext cx="6919860" cy="399568"/>
      </dsp:txXfrm>
    </dsp:sp>
    <dsp:sp modelId="{650E5DF5-66AD-024B-B98C-F512E3872028}">
      <dsp:nvSpPr>
        <dsp:cNvPr id="0" name=""/>
        <dsp:cNvSpPr/>
      </dsp:nvSpPr>
      <dsp:spPr>
        <a:xfrm>
          <a:off x="0" y="1701668"/>
          <a:ext cx="9947275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69D57-057E-2F4C-8046-F483EB66E7D6}">
      <dsp:nvSpPr>
        <dsp:cNvPr id="0" name=""/>
        <dsp:cNvSpPr/>
      </dsp:nvSpPr>
      <dsp:spPr>
        <a:xfrm>
          <a:off x="497363" y="1480268"/>
          <a:ext cx="6963092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88" tIns="0" rIns="26318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 dirty="0"/>
            <a:t>MA </a:t>
          </a:r>
          <a:r>
            <a:rPr lang="en-GB" sz="1500" kern="1200" dirty="0"/>
            <a:t>International Relations </a:t>
          </a:r>
          <a:endParaRPr lang="en-US" sz="1500" kern="1200" dirty="0"/>
        </a:p>
      </dsp:txBody>
      <dsp:txXfrm>
        <a:off x="518979" y="1501884"/>
        <a:ext cx="6919860" cy="399568"/>
      </dsp:txXfrm>
    </dsp:sp>
    <dsp:sp modelId="{9BE26B01-B666-544D-9B2A-D52B98B19069}">
      <dsp:nvSpPr>
        <dsp:cNvPr id="0" name=""/>
        <dsp:cNvSpPr/>
      </dsp:nvSpPr>
      <dsp:spPr>
        <a:xfrm>
          <a:off x="0" y="2382068"/>
          <a:ext cx="9947275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AD412-C064-D947-9627-4189287B0ECA}">
      <dsp:nvSpPr>
        <dsp:cNvPr id="0" name=""/>
        <dsp:cNvSpPr/>
      </dsp:nvSpPr>
      <dsp:spPr>
        <a:xfrm>
          <a:off x="497363" y="2160668"/>
          <a:ext cx="6963092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88" tIns="0" rIns="26318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MA International Relations and International Law</a:t>
          </a:r>
          <a:endParaRPr lang="en-US" sz="1500" kern="1200" dirty="0"/>
        </a:p>
      </dsp:txBody>
      <dsp:txXfrm>
        <a:off x="518979" y="2182284"/>
        <a:ext cx="6919860" cy="399568"/>
      </dsp:txXfrm>
    </dsp:sp>
    <dsp:sp modelId="{AD4723A9-ADF4-D94A-8F9C-2C8589CDC4EF}">
      <dsp:nvSpPr>
        <dsp:cNvPr id="0" name=""/>
        <dsp:cNvSpPr/>
      </dsp:nvSpPr>
      <dsp:spPr>
        <a:xfrm>
          <a:off x="0" y="3062468"/>
          <a:ext cx="9947275" cy="87412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2019" tIns="312420" rIns="772019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Two year program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Includes internship</a:t>
          </a:r>
        </a:p>
      </dsp:txBody>
      <dsp:txXfrm>
        <a:off x="0" y="3062468"/>
        <a:ext cx="9947275" cy="874125"/>
      </dsp:txXfrm>
    </dsp:sp>
    <dsp:sp modelId="{7ED55375-396C-104D-A697-EF5C818B4ADA}">
      <dsp:nvSpPr>
        <dsp:cNvPr id="0" name=""/>
        <dsp:cNvSpPr/>
      </dsp:nvSpPr>
      <dsp:spPr>
        <a:xfrm>
          <a:off x="497363" y="2841068"/>
          <a:ext cx="6963092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88" tIns="0" rIns="26318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MA Peace and Conflict Studies (with Marburg)</a:t>
          </a:r>
          <a:endParaRPr lang="en-US" sz="1500" kern="1200" dirty="0"/>
        </a:p>
      </dsp:txBody>
      <dsp:txXfrm>
        <a:off x="518979" y="2862684"/>
        <a:ext cx="6919860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AE4F9-5962-48B5-AD69-AB50A2722C95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AFAE3-2AA2-4A13-B82D-D7441102E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09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A069B-5F53-BA4B-B041-DFBA247A072A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1B0B1-AFE4-CC4E-B18B-B0A5EA90B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81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B663F-FE7E-487F-B07F-3A770B0BE146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22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Updated</a:t>
            </a:r>
            <a:r>
              <a:rPr lang="en-US" baseline="0"/>
              <a:t> from KU website 07.06.18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1B0B1-AFE4-CC4E-B18B-B0A5EA90B2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14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1B0B1-AFE4-CC4E-B18B-B0A5EA90B2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42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DISCUSSION POINTS:</a:t>
            </a:r>
          </a:p>
          <a:p>
            <a:endParaRPr lang="en-US" dirty="0"/>
          </a:p>
          <a:p>
            <a:r>
              <a:rPr lang="en-US" dirty="0" err="1"/>
              <a:t>Gulbenkian</a:t>
            </a:r>
            <a:r>
              <a:rPr lang="en-US" baseline="0" dirty="0"/>
              <a:t> Cinema, Theatre. </a:t>
            </a:r>
            <a:r>
              <a:rPr lang="en-US" baseline="0" dirty="0" err="1"/>
              <a:t>Gulbenkian</a:t>
            </a:r>
            <a:r>
              <a:rPr lang="en-US" baseline="0" dirty="0"/>
              <a:t> Youth Theatre. Theatre seats 340</a:t>
            </a:r>
          </a:p>
          <a:p>
            <a:r>
              <a:rPr lang="en-US" baseline="0" dirty="0"/>
              <a:t>Performance space in the </a:t>
            </a:r>
            <a:r>
              <a:rPr lang="en-US" baseline="0" dirty="0" err="1"/>
              <a:t>Gulbenkian</a:t>
            </a:r>
            <a:r>
              <a:rPr lang="en-US" baseline="0" dirty="0"/>
              <a:t> café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</a:rPr>
              <a:t>Cinema screens blockbusters, independent films and world cinema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rgbClr val="000000"/>
                </a:solidFill>
              </a:rPr>
              <a:t>Gulbenkian</a:t>
            </a:r>
            <a:r>
              <a:rPr lang="en-GB" baseline="0" dirty="0">
                <a:solidFill>
                  <a:srgbClr val="000000"/>
                </a:solidFill>
              </a:rPr>
              <a:t> o</a:t>
            </a:r>
            <a:r>
              <a:rPr lang="en-GB" dirty="0">
                <a:solidFill>
                  <a:srgbClr val="000000"/>
                </a:solidFill>
              </a:rPr>
              <a:t>ffer a 6 week volunteer work placement for those wanting to work in the arts</a:t>
            </a:r>
            <a:endParaRPr lang="en-US" baseline="0" dirty="0"/>
          </a:p>
          <a:p>
            <a:r>
              <a:rPr lang="en-US" baseline="0" dirty="0" err="1"/>
              <a:t>Colyer</a:t>
            </a:r>
            <a:r>
              <a:rPr lang="en-US" baseline="0" dirty="0"/>
              <a:t> Fergusson: Extra curricular music: big band, chorus, symphony orchestra</a:t>
            </a:r>
          </a:p>
          <a:p>
            <a:r>
              <a:rPr lang="en-US" b="1" baseline="0" dirty="0"/>
              <a:t>Annual family festival – </a:t>
            </a:r>
            <a:r>
              <a:rPr lang="en-US" b="1" baseline="0" dirty="0" err="1"/>
              <a:t>bOing</a:t>
            </a:r>
            <a:r>
              <a:rPr lang="en-US" b="1" baseline="0" dirty="0"/>
              <a:t>! </a:t>
            </a:r>
            <a:r>
              <a:rPr lang="en-US" b="1" baseline="0" dirty="0" err="1"/>
              <a:t>Organised</a:t>
            </a:r>
            <a:r>
              <a:rPr lang="en-US" b="1" baseline="0" dirty="0"/>
              <a:t> by the </a:t>
            </a:r>
            <a:r>
              <a:rPr lang="en-US" b="1" baseline="0" dirty="0" err="1"/>
              <a:t>Gulbenkian</a:t>
            </a:r>
            <a:endParaRPr lang="en-US" b="1" baseline="0" dirty="0"/>
          </a:p>
          <a:p>
            <a:r>
              <a:rPr lang="en-US" baseline="0" dirty="0"/>
              <a:t>T:24 Drama Society</a:t>
            </a:r>
          </a:p>
          <a:p>
            <a:r>
              <a:rPr lang="en-US" baseline="0" dirty="0"/>
              <a:t>Music Society</a:t>
            </a:r>
          </a:p>
          <a:p>
            <a:r>
              <a:rPr lang="en-US" baseline="0" dirty="0" err="1"/>
              <a:t>Keynestock</a:t>
            </a:r>
            <a:r>
              <a:rPr lang="en-US" baseline="0" dirty="0"/>
              <a:t> festival</a:t>
            </a:r>
          </a:p>
          <a:p>
            <a:r>
              <a:rPr lang="en-US" baseline="0" dirty="0" err="1"/>
              <a:t>WorldFest</a:t>
            </a:r>
            <a:endParaRPr lang="en-US" baseline="0" dirty="0"/>
          </a:p>
          <a:p>
            <a:r>
              <a:rPr lang="en-US" baseline="0" dirty="0"/>
              <a:t>Various music events on campus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1B0B1-AFE4-CC4E-B18B-B0A5EA90B2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36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1B0B1-AFE4-CC4E-B18B-B0A5EA90B2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7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1B0B1-AFE4-CC4E-B18B-B0A5EA90B2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77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1B0B1-AFE4-CC4E-B18B-B0A5EA90B2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59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1B0B1-AFE4-CC4E-B18B-B0A5EA90B2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95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1B0B1-AFE4-CC4E-B18B-B0A5EA90B2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92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DE54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06FD515-FFB3-3F40-B51C-9C152AA15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737" y="1557339"/>
            <a:ext cx="3443063" cy="2232025"/>
          </a:xfrm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ts val="3600"/>
              </a:lnSpc>
              <a:spcBef>
                <a:spcPts val="0"/>
              </a:spcBef>
              <a:buNone/>
              <a:defRPr sz="3600" b="1" i="1" cap="all" baseline="0">
                <a:solidFill>
                  <a:schemeClr val="bg1"/>
                </a:solidFill>
                <a:latin typeface="+mj-lt"/>
              </a:defRPr>
            </a:lvl1pPr>
            <a:lvl2pPr algn="l">
              <a:buNone/>
              <a:defRPr b="1">
                <a:solidFill>
                  <a:schemeClr val="bg1"/>
                </a:solidFill>
                <a:latin typeface="+mj-lt"/>
              </a:defRPr>
            </a:lvl2pPr>
            <a:lvl3pPr algn="l">
              <a:buNone/>
              <a:defRPr b="1">
                <a:solidFill>
                  <a:schemeClr val="bg1"/>
                </a:solidFill>
                <a:latin typeface="+mj-lt"/>
              </a:defRPr>
            </a:lvl3pPr>
            <a:lvl4pPr algn="l">
              <a:buNone/>
              <a:defRPr b="1">
                <a:solidFill>
                  <a:schemeClr val="bg1"/>
                </a:solidFill>
                <a:latin typeface="+mj-lt"/>
              </a:defRPr>
            </a:lvl4pPr>
            <a:lvl5pPr algn="l">
              <a:buNone/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5C2E99D-96E7-324B-A5B0-404073E713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736" y="3886757"/>
            <a:ext cx="3443063" cy="1135519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ts val="2400"/>
              </a:lnSpc>
              <a:spcBef>
                <a:spcPts val="0"/>
              </a:spcBef>
              <a:buNone/>
              <a:defRPr sz="18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A7BD8A-6D16-FA48-8D49-265ECF515972}"/>
              </a:ext>
            </a:extLst>
          </p:cNvPr>
          <p:cNvGrpSpPr/>
          <p:nvPr userDrawn="1"/>
        </p:nvGrpSpPr>
        <p:grpSpPr>
          <a:xfrm>
            <a:off x="10673232" y="355182"/>
            <a:ext cx="924162" cy="502068"/>
            <a:chOff x="7675791" y="345657"/>
            <a:chExt cx="1092848" cy="593710"/>
          </a:xfrm>
        </p:grpSpPr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544D40D7-1767-5D45-9EB5-EBFFD96F142B}"/>
                </a:ext>
              </a:extLst>
            </p:cNvPr>
            <p:cNvSpPr/>
            <p:nvPr userDrawn="1"/>
          </p:nvSpPr>
          <p:spPr>
            <a:xfrm>
              <a:off x="7675791" y="349821"/>
              <a:ext cx="864235" cy="201930"/>
            </a:xfrm>
            <a:custGeom>
              <a:avLst/>
              <a:gdLst/>
              <a:ahLst/>
              <a:cxnLst/>
              <a:rect l="l" t="t" r="r" b="b"/>
              <a:pathLst>
                <a:path w="864234" h="201929">
                  <a:moveTo>
                    <a:pt x="110350" y="8724"/>
                  </a:moveTo>
                  <a:lnTo>
                    <a:pt x="88112" y="8724"/>
                  </a:lnTo>
                  <a:lnTo>
                    <a:pt x="88112" y="96634"/>
                  </a:lnTo>
                  <a:lnTo>
                    <a:pt x="86131" y="113271"/>
                  </a:lnTo>
                  <a:lnTo>
                    <a:pt x="80060" y="124333"/>
                  </a:lnTo>
                  <a:lnTo>
                    <a:pt x="69697" y="130479"/>
                  </a:lnTo>
                  <a:lnTo>
                    <a:pt x="54864" y="132384"/>
                  </a:lnTo>
                  <a:lnTo>
                    <a:pt x="38874" y="129882"/>
                  </a:lnTo>
                  <a:lnTo>
                    <a:pt x="29019" y="122986"/>
                  </a:lnTo>
                  <a:lnTo>
                    <a:pt x="24028" y="112572"/>
                  </a:lnTo>
                  <a:lnTo>
                    <a:pt x="22656" y="99555"/>
                  </a:lnTo>
                  <a:lnTo>
                    <a:pt x="22656" y="8724"/>
                  </a:lnTo>
                  <a:lnTo>
                    <a:pt x="0" y="8724"/>
                  </a:lnTo>
                  <a:lnTo>
                    <a:pt x="0" y="101206"/>
                  </a:lnTo>
                  <a:lnTo>
                    <a:pt x="2146" y="119875"/>
                  </a:lnTo>
                  <a:lnTo>
                    <a:pt x="10185" y="135813"/>
                  </a:lnTo>
                  <a:lnTo>
                    <a:pt x="26479" y="146913"/>
                  </a:lnTo>
                  <a:lnTo>
                    <a:pt x="53416" y="151079"/>
                  </a:lnTo>
                  <a:lnTo>
                    <a:pt x="77825" y="147574"/>
                  </a:lnTo>
                  <a:lnTo>
                    <a:pt x="95669" y="137058"/>
                  </a:lnTo>
                  <a:lnTo>
                    <a:pt x="106629" y="119519"/>
                  </a:lnTo>
                  <a:lnTo>
                    <a:pt x="110350" y="94970"/>
                  </a:lnTo>
                  <a:lnTo>
                    <a:pt x="110350" y="8724"/>
                  </a:lnTo>
                  <a:close/>
                </a:path>
                <a:path w="864234" h="201929">
                  <a:moveTo>
                    <a:pt x="225640" y="76695"/>
                  </a:moveTo>
                  <a:lnTo>
                    <a:pt x="224116" y="63906"/>
                  </a:lnTo>
                  <a:lnTo>
                    <a:pt x="218973" y="53390"/>
                  </a:lnTo>
                  <a:lnTo>
                    <a:pt x="209423" y="46266"/>
                  </a:lnTo>
                  <a:lnTo>
                    <a:pt x="194678" y="43649"/>
                  </a:lnTo>
                  <a:lnTo>
                    <a:pt x="182664" y="45288"/>
                  </a:lnTo>
                  <a:lnTo>
                    <a:pt x="172593" y="49885"/>
                  </a:lnTo>
                  <a:lnTo>
                    <a:pt x="164630" y="56972"/>
                  </a:lnTo>
                  <a:lnTo>
                    <a:pt x="158927" y="66103"/>
                  </a:lnTo>
                  <a:lnTo>
                    <a:pt x="158521" y="66103"/>
                  </a:lnTo>
                  <a:lnTo>
                    <a:pt x="159550" y="60071"/>
                  </a:lnTo>
                  <a:lnTo>
                    <a:pt x="160185" y="51142"/>
                  </a:lnTo>
                  <a:lnTo>
                    <a:pt x="160185" y="45732"/>
                  </a:lnTo>
                  <a:lnTo>
                    <a:pt x="150749" y="45516"/>
                  </a:lnTo>
                  <a:lnTo>
                    <a:pt x="141490" y="45758"/>
                  </a:lnTo>
                  <a:lnTo>
                    <a:pt x="132435" y="46342"/>
                  </a:lnTo>
                  <a:lnTo>
                    <a:pt x="123596" y="47180"/>
                  </a:lnTo>
                  <a:lnTo>
                    <a:pt x="123596" y="60896"/>
                  </a:lnTo>
                  <a:lnTo>
                    <a:pt x="129628" y="61315"/>
                  </a:lnTo>
                  <a:lnTo>
                    <a:pt x="138976" y="62979"/>
                  </a:lnTo>
                  <a:lnTo>
                    <a:pt x="138976" y="149009"/>
                  </a:lnTo>
                  <a:lnTo>
                    <a:pt x="161010" y="149009"/>
                  </a:lnTo>
                  <a:lnTo>
                    <a:pt x="161010" y="99352"/>
                  </a:lnTo>
                  <a:lnTo>
                    <a:pt x="163068" y="84772"/>
                  </a:lnTo>
                  <a:lnTo>
                    <a:pt x="168757" y="72948"/>
                  </a:lnTo>
                  <a:lnTo>
                    <a:pt x="177317" y="65036"/>
                  </a:lnTo>
                  <a:lnTo>
                    <a:pt x="188036" y="62153"/>
                  </a:lnTo>
                  <a:lnTo>
                    <a:pt x="195554" y="63550"/>
                  </a:lnTo>
                  <a:lnTo>
                    <a:pt x="200342" y="67602"/>
                  </a:lnTo>
                  <a:lnTo>
                    <a:pt x="202869" y="74066"/>
                  </a:lnTo>
                  <a:lnTo>
                    <a:pt x="203619" y="82715"/>
                  </a:lnTo>
                  <a:lnTo>
                    <a:pt x="203619" y="149009"/>
                  </a:lnTo>
                  <a:lnTo>
                    <a:pt x="225640" y="149009"/>
                  </a:lnTo>
                  <a:lnTo>
                    <a:pt x="225640" y="76695"/>
                  </a:lnTo>
                  <a:close/>
                </a:path>
                <a:path w="864234" h="201929">
                  <a:moveTo>
                    <a:pt x="273431" y="45732"/>
                  </a:moveTo>
                  <a:lnTo>
                    <a:pt x="263512" y="45516"/>
                  </a:lnTo>
                  <a:lnTo>
                    <a:pt x="254012" y="45758"/>
                  </a:lnTo>
                  <a:lnTo>
                    <a:pt x="244856" y="46342"/>
                  </a:lnTo>
                  <a:lnTo>
                    <a:pt x="236004" y="47180"/>
                  </a:lnTo>
                  <a:lnTo>
                    <a:pt x="236004" y="60896"/>
                  </a:lnTo>
                  <a:lnTo>
                    <a:pt x="242023" y="61315"/>
                  </a:lnTo>
                  <a:lnTo>
                    <a:pt x="246405" y="62153"/>
                  </a:lnTo>
                  <a:lnTo>
                    <a:pt x="251396" y="62979"/>
                  </a:lnTo>
                  <a:lnTo>
                    <a:pt x="251396" y="149009"/>
                  </a:lnTo>
                  <a:lnTo>
                    <a:pt x="273431" y="149009"/>
                  </a:lnTo>
                  <a:lnTo>
                    <a:pt x="273431" y="45732"/>
                  </a:lnTo>
                  <a:close/>
                </a:path>
                <a:path w="864234" h="201929">
                  <a:moveTo>
                    <a:pt x="276313" y="6045"/>
                  </a:moveTo>
                  <a:lnTo>
                    <a:pt x="270065" y="0"/>
                  </a:lnTo>
                  <a:lnTo>
                    <a:pt x="254952" y="0"/>
                  </a:lnTo>
                  <a:lnTo>
                    <a:pt x="248704" y="6045"/>
                  </a:lnTo>
                  <a:lnTo>
                    <a:pt x="248704" y="21158"/>
                  </a:lnTo>
                  <a:lnTo>
                    <a:pt x="254952" y="27025"/>
                  </a:lnTo>
                  <a:lnTo>
                    <a:pt x="270065" y="27025"/>
                  </a:lnTo>
                  <a:lnTo>
                    <a:pt x="276313" y="20967"/>
                  </a:lnTo>
                  <a:lnTo>
                    <a:pt x="276313" y="6045"/>
                  </a:lnTo>
                  <a:close/>
                </a:path>
                <a:path w="864234" h="201929">
                  <a:moveTo>
                    <a:pt x="386676" y="45732"/>
                  </a:moveTo>
                  <a:lnTo>
                    <a:pt x="362775" y="45732"/>
                  </a:lnTo>
                  <a:lnTo>
                    <a:pt x="340741" y="107861"/>
                  </a:lnTo>
                  <a:lnTo>
                    <a:pt x="337007" y="121577"/>
                  </a:lnTo>
                  <a:lnTo>
                    <a:pt x="336791" y="121577"/>
                  </a:lnTo>
                  <a:lnTo>
                    <a:pt x="334924" y="114719"/>
                  </a:lnTo>
                  <a:lnTo>
                    <a:pt x="332638" y="107454"/>
                  </a:lnTo>
                  <a:lnTo>
                    <a:pt x="310832" y="45732"/>
                  </a:lnTo>
                  <a:lnTo>
                    <a:pt x="286296" y="45732"/>
                  </a:lnTo>
                  <a:lnTo>
                    <a:pt x="324954" y="149009"/>
                  </a:lnTo>
                  <a:lnTo>
                    <a:pt x="347611" y="149009"/>
                  </a:lnTo>
                  <a:lnTo>
                    <a:pt x="386676" y="45732"/>
                  </a:lnTo>
                  <a:close/>
                </a:path>
                <a:path w="864234" h="201929">
                  <a:moveTo>
                    <a:pt x="476415" y="88328"/>
                  </a:moveTo>
                  <a:lnTo>
                    <a:pt x="475767" y="83743"/>
                  </a:lnTo>
                  <a:lnTo>
                    <a:pt x="473976" y="70993"/>
                  </a:lnTo>
                  <a:lnTo>
                    <a:pt x="468134" y="60058"/>
                  </a:lnTo>
                  <a:lnTo>
                    <a:pt x="466382" y="56781"/>
                  </a:lnTo>
                  <a:lnTo>
                    <a:pt x="454177" y="47853"/>
                  </a:lnTo>
                  <a:lnTo>
                    <a:pt x="454177" y="83743"/>
                  </a:lnTo>
                  <a:lnTo>
                    <a:pt x="410337" y="83743"/>
                  </a:lnTo>
                  <a:lnTo>
                    <a:pt x="412965" y="73914"/>
                  </a:lnTo>
                  <a:lnTo>
                    <a:pt x="417893" y="66446"/>
                  </a:lnTo>
                  <a:lnTo>
                    <a:pt x="424789" y="61722"/>
                  </a:lnTo>
                  <a:lnTo>
                    <a:pt x="433400" y="60058"/>
                  </a:lnTo>
                  <a:lnTo>
                    <a:pt x="442226" y="61683"/>
                  </a:lnTo>
                  <a:lnTo>
                    <a:pt x="448856" y="66370"/>
                  </a:lnTo>
                  <a:lnTo>
                    <a:pt x="452945" y="73825"/>
                  </a:lnTo>
                  <a:lnTo>
                    <a:pt x="454177" y="83743"/>
                  </a:lnTo>
                  <a:lnTo>
                    <a:pt x="454177" y="47853"/>
                  </a:lnTo>
                  <a:lnTo>
                    <a:pt x="453275" y="47180"/>
                  </a:lnTo>
                  <a:lnTo>
                    <a:pt x="434225" y="43637"/>
                  </a:lnTo>
                  <a:lnTo>
                    <a:pt x="414147" y="47764"/>
                  </a:lnTo>
                  <a:lnTo>
                    <a:pt x="399338" y="59182"/>
                  </a:lnTo>
                  <a:lnTo>
                    <a:pt x="390182" y="76428"/>
                  </a:lnTo>
                  <a:lnTo>
                    <a:pt x="387045" y="98082"/>
                  </a:lnTo>
                  <a:lnTo>
                    <a:pt x="390309" y="121716"/>
                  </a:lnTo>
                  <a:lnTo>
                    <a:pt x="399859" y="138226"/>
                  </a:lnTo>
                  <a:lnTo>
                    <a:pt x="415366" y="147916"/>
                  </a:lnTo>
                  <a:lnTo>
                    <a:pt x="436511" y="151079"/>
                  </a:lnTo>
                  <a:lnTo>
                    <a:pt x="446138" y="150660"/>
                  </a:lnTo>
                  <a:lnTo>
                    <a:pt x="455574" y="149390"/>
                  </a:lnTo>
                  <a:lnTo>
                    <a:pt x="464629" y="147320"/>
                  </a:lnTo>
                  <a:lnTo>
                    <a:pt x="473087" y="144437"/>
                  </a:lnTo>
                  <a:lnTo>
                    <a:pt x="471220" y="133223"/>
                  </a:lnTo>
                  <a:lnTo>
                    <a:pt x="470179" y="126974"/>
                  </a:lnTo>
                  <a:lnTo>
                    <a:pt x="462991" y="129705"/>
                  </a:lnTo>
                  <a:lnTo>
                    <a:pt x="455549" y="131660"/>
                  </a:lnTo>
                  <a:lnTo>
                    <a:pt x="447992" y="132829"/>
                  </a:lnTo>
                  <a:lnTo>
                    <a:pt x="440461" y="133223"/>
                  </a:lnTo>
                  <a:lnTo>
                    <a:pt x="426923" y="131191"/>
                  </a:lnTo>
                  <a:lnTo>
                    <a:pt x="417233" y="124980"/>
                  </a:lnTo>
                  <a:lnTo>
                    <a:pt x="411530" y="114363"/>
                  </a:lnTo>
                  <a:lnTo>
                    <a:pt x="409917" y="99123"/>
                  </a:lnTo>
                  <a:lnTo>
                    <a:pt x="475792" y="99123"/>
                  </a:lnTo>
                  <a:lnTo>
                    <a:pt x="476211" y="94767"/>
                  </a:lnTo>
                  <a:lnTo>
                    <a:pt x="476415" y="91236"/>
                  </a:lnTo>
                  <a:lnTo>
                    <a:pt x="476415" y="88328"/>
                  </a:lnTo>
                  <a:close/>
                </a:path>
                <a:path w="864234" h="201929">
                  <a:moveTo>
                    <a:pt x="551497" y="43853"/>
                  </a:moveTo>
                  <a:lnTo>
                    <a:pt x="538060" y="44881"/>
                  </a:lnTo>
                  <a:lnTo>
                    <a:pt x="528015" y="50215"/>
                  </a:lnTo>
                  <a:lnTo>
                    <a:pt x="520928" y="58547"/>
                  </a:lnTo>
                  <a:lnTo>
                    <a:pt x="516369" y="68580"/>
                  </a:lnTo>
                  <a:lnTo>
                    <a:pt x="515950" y="68580"/>
                  </a:lnTo>
                  <a:lnTo>
                    <a:pt x="517194" y="60693"/>
                  </a:lnTo>
                  <a:lnTo>
                    <a:pt x="518033" y="51549"/>
                  </a:lnTo>
                  <a:lnTo>
                    <a:pt x="518033" y="45732"/>
                  </a:lnTo>
                  <a:lnTo>
                    <a:pt x="508596" y="45516"/>
                  </a:lnTo>
                  <a:lnTo>
                    <a:pt x="499351" y="45758"/>
                  </a:lnTo>
                  <a:lnTo>
                    <a:pt x="490283" y="46342"/>
                  </a:lnTo>
                  <a:lnTo>
                    <a:pt x="481444" y="47180"/>
                  </a:lnTo>
                  <a:lnTo>
                    <a:pt x="481444" y="60896"/>
                  </a:lnTo>
                  <a:lnTo>
                    <a:pt x="487476" y="61315"/>
                  </a:lnTo>
                  <a:lnTo>
                    <a:pt x="496836" y="62966"/>
                  </a:lnTo>
                  <a:lnTo>
                    <a:pt x="496836" y="149009"/>
                  </a:lnTo>
                  <a:lnTo>
                    <a:pt x="518858" y="149009"/>
                  </a:lnTo>
                  <a:lnTo>
                    <a:pt x="518858" y="107035"/>
                  </a:lnTo>
                  <a:lnTo>
                    <a:pt x="520750" y="86918"/>
                  </a:lnTo>
                  <a:lnTo>
                    <a:pt x="526554" y="73177"/>
                  </a:lnTo>
                  <a:lnTo>
                    <a:pt x="536397" y="66027"/>
                  </a:lnTo>
                  <a:lnTo>
                    <a:pt x="550456" y="65671"/>
                  </a:lnTo>
                  <a:lnTo>
                    <a:pt x="551497" y="43853"/>
                  </a:lnTo>
                  <a:close/>
                </a:path>
                <a:path w="864234" h="201929">
                  <a:moveTo>
                    <a:pt x="628789" y="117424"/>
                  </a:moveTo>
                  <a:lnTo>
                    <a:pt x="621652" y="98793"/>
                  </a:lnTo>
                  <a:lnTo>
                    <a:pt x="605929" y="90119"/>
                  </a:lnTo>
                  <a:lnTo>
                    <a:pt x="590219" y="84137"/>
                  </a:lnTo>
                  <a:lnTo>
                    <a:pt x="583082" y="73571"/>
                  </a:lnTo>
                  <a:lnTo>
                    <a:pt x="583082" y="65671"/>
                  </a:lnTo>
                  <a:lnTo>
                    <a:pt x="588886" y="60693"/>
                  </a:lnTo>
                  <a:lnTo>
                    <a:pt x="607796" y="60693"/>
                  </a:lnTo>
                  <a:lnTo>
                    <a:pt x="614654" y="61722"/>
                  </a:lnTo>
                  <a:lnTo>
                    <a:pt x="620687" y="63601"/>
                  </a:lnTo>
                  <a:lnTo>
                    <a:pt x="621931" y="45732"/>
                  </a:lnTo>
                  <a:lnTo>
                    <a:pt x="615911" y="44475"/>
                  </a:lnTo>
                  <a:lnTo>
                    <a:pt x="608634" y="43649"/>
                  </a:lnTo>
                  <a:lnTo>
                    <a:pt x="602399" y="43649"/>
                  </a:lnTo>
                  <a:lnTo>
                    <a:pt x="583793" y="46101"/>
                  </a:lnTo>
                  <a:lnTo>
                    <a:pt x="570623" y="52870"/>
                  </a:lnTo>
                  <a:lnTo>
                    <a:pt x="562800" y="63017"/>
                  </a:lnTo>
                  <a:lnTo>
                    <a:pt x="560209" y="75653"/>
                  </a:lnTo>
                  <a:lnTo>
                    <a:pt x="567296" y="94640"/>
                  </a:lnTo>
                  <a:lnTo>
                    <a:pt x="582866" y="103136"/>
                  </a:lnTo>
                  <a:lnTo>
                    <a:pt x="598436" y="108902"/>
                  </a:lnTo>
                  <a:lnTo>
                    <a:pt x="605523" y="119710"/>
                  </a:lnTo>
                  <a:lnTo>
                    <a:pt x="605523" y="128016"/>
                  </a:lnTo>
                  <a:lnTo>
                    <a:pt x="597408" y="133223"/>
                  </a:lnTo>
                  <a:lnTo>
                    <a:pt x="577888" y="133223"/>
                  </a:lnTo>
                  <a:lnTo>
                    <a:pt x="569569" y="131762"/>
                  </a:lnTo>
                  <a:lnTo>
                    <a:pt x="563118" y="129260"/>
                  </a:lnTo>
                  <a:lnTo>
                    <a:pt x="561454" y="148170"/>
                  </a:lnTo>
                  <a:lnTo>
                    <a:pt x="567905" y="150050"/>
                  </a:lnTo>
                  <a:lnTo>
                    <a:pt x="576427" y="151079"/>
                  </a:lnTo>
                  <a:lnTo>
                    <a:pt x="584327" y="151079"/>
                  </a:lnTo>
                  <a:lnTo>
                    <a:pt x="602843" y="148577"/>
                  </a:lnTo>
                  <a:lnTo>
                    <a:pt x="616839" y="141579"/>
                  </a:lnTo>
                  <a:lnTo>
                    <a:pt x="625703" y="130924"/>
                  </a:lnTo>
                  <a:lnTo>
                    <a:pt x="628789" y="117424"/>
                  </a:lnTo>
                  <a:close/>
                </a:path>
                <a:path w="864234" h="201929">
                  <a:moveTo>
                    <a:pt x="671398" y="45732"/>
                  </a:moveTo>
                  <a:lnTo>
                    <a:pt x="661492" y="45516"/>
                  </a:lnTo>
                  <a:lnTo>
                    <a:pt x="651979" y="45758"/>
                  </a:lnTo>
                  <a:lnTo>
                    <a:pt x="642835" y="46342"/>
                  </a:lnTo>
                  <a:lnTo>
                    <a:pt x="633971" y="47180"/>
                  </a:lnTo>
                  <a:lnTo>
                    <a:pt x="633971" y="60896"/>
                  </a:lnTo>
                  <a:lnTo>
                    <a:pt x="640003" y="61315"/>
                  </a:lnTo>
                  <a:lnTo>
                    <a:pt x="644385" y="62153"/>
                  </a:lnTo>
                  <a:lnTo>
                    <a:pt x="649376" y="62979"/>
                  </a:lnTo>
                  <a:lnTo>
                    <a:pt x="649376" y="149009"/>
                  </a:lnTo>
                  <a:lnTo>
                    <a:pt x="671398" y="149009"/>
                  </a:lnTo>
                  <a:lnTo>
                    <a:pt x="671398" y="45732"/>
                  </a:lnTo>
                  <a:close/>
                </a:path>
                <a:path w="864234" h="201929">
                  <a:moveTo>
                    <a:pt x="674293" y="6045"/>
                  </a:moveTo>
                  <a:lnTo>
                    <a:pt x="668045" y="0"/>
                  </a:lnTo>
                  <a:lnTo>
                    <a:pt x="652919" y="0"/>
                  </a:lnTo>
                  <a:lnTo>
                    <a:pt x="646671" y="6045"/>
                  </a:lnTo>
                  <a:lnTo>
                    <a:pt x="646671" y="21158"/>
                  </a:lnTo>
                  <a:lnTo>
                    <a:pt x="652919" y="27025"/>
                  </a:lnTo>
                  <a:lnTo>
                    <a:pt x="668045" y="27025"/>
                  </a:lnTo>
                  <a:lnTo>
                    <a:pt x="674293" y="20967"/>
                  </a:lnTo>
                  <a:lnTo>
                    <a:pt x="674293" y="6045"/>
                  </a:lnTo>
                  <a:close/>
                </a:path>
                <a:path w="864234" h="201929">
                  <a:moveTo>
                    <a:pt x="754748" y="148386"/>
                  </a:moveTo>
                  <a:lnTo>
                    <a:pt x="752868" y="130517"/>
                  </a:lnTo>
                  <a:lnTo>
                    <a:pt x="749134" y="131356"/>
                  </a:lnTo>
                  <a:lnTo>
                    <a:pt x="744766" y="131978"/>
                  </a:lnTo>
                  <a:lnTo>
                    <a:pt x="729805" y="131978"/>
                  </a:lnTo>
                  <a:lnTo>
                    <a:pt x="726694" y="127812"/>
                  </a:lnTo>
                  <a:lnTo>
                    <a:pt x="726694" y="62979"/>
                  </a:lnTo>
                  <a:lnTo>
                    <a:pt x="753706" y="62979"/>
                  </a:lnTo>
                  <a:lnTo>
                    <a:pt x="753706" y="45732"/>
                  </a:lnTo>
                  <a:lnTo>
                    <a:pt x="726694" y="45732"/>
                  </a:lnTo>
                  <a:lnTo>
                    <a:pt x="726694" y="6858"/>
                  </a:lnTo>
                  <a:lnTo>
                    <a:pt x="704443" y="12890"/>
                  </a:lnTo>
                  <a:lnTo>
                    <a:pt x="704443" y="45732"/>
                  </a:lnTo>
                  <a:lnTo>
                    <a:pt x="684707" y="45732"/>
                  </a:lnTo>
                  <a:lnTo>
                    <a:pt x="684707" y="62979"/>
                  </a:lnTo>
                  <a:lnTo>
                    <a:pt x="704443" y="62979"/>
                  </a:lnTo>
                  <a:lnTo>
                    <a:pt x="704443" y="119291"/>
                  </a:lnTo>
                  <a:lnTo>
                    <a:pt x="705827" y="133959"/>
                  </a:lnTo>
                  <a:lnTo>
                    <a:pt x="710526" y="143738"/>
                  </a:lnTo>
                  <a:lnTo>
                    <a:pt x="719353" y="149186"/>
                  </a:lnTo>
                  <a:lnTo>
                    <a:pt x="733132" y="150876"/>
                  </a:lnTo>
                  <a:lnTo>
                    <a:pt x="739990" y="150876"/>
                  </a:lnTo>
                  <a:lnTo>
                    <a:pt x="748512" y="149847"/>
                  </a:lnTo>
                  <a:lnTo>
                    <a:pt x="754748" y="148386"/>
                  </a:lnTo>
                  <a:close/>
                </a:path>
                <a:path w="864234" h="201929">
                  <a:moveTo>
                    <a:pt x="863663" y="45732"/>
                  </a:moveTo>
                  <a:lnTo>
                    <a:pt x="839762" y="45732"/>
                  </a:lnTo>
                  <a:lnTo>
                    <a:pt x="825017" y="87706"/>
                  </a:lnTo>
                  <a:lnTo>
                    <a:pt x="819289" y="104584"/>
                  </a:lnTo>
                  <a:lnTo>
                    <a:pt x="814819" y="119913"/>
                  </a:lnTo>
                  <a:lnTo>
                    <a:pt x="814603" y="119913"/>
                  </a:lnTo>
                  <a:lnTo>
                    <a:pt x="808863" y="99745"/>
                  </a:lnTo>
                  <a:lnTo>
                    <a:pt x="789673" y="45732"/>
                  </a:lnTo>
                  <a:lnTo>
                    <a:pt x="764730" y="45732"/>
                  </a:lnTo>
                  <a:lnTo>
                    <a:pt x="803389" y="149009"/>
                  </a:lnTo>
                  <a:lnTo>
                    <a:pt x="799655" y="159194"/>
                  </a:lnTo>
                  <a:lnTo>
                    <a:pt x="794105" y="170637"/>
                  </a:lnTo>
                  <a:lnTo>
                    <a:pt x="787857" y="177761"/>
                  </a:lnTo>
                  <a:lnTo>
                    <a:pt x="781062" y="181432"/>
                  </a:lnTo>
                  <a:lnTo>
                    <a:pt x="773874" y="182460"/>
                  </a:lnTo>
                  <a:lnTo>
                    <a:pt x="769721" y="182460"/>
                  </a:lnTo>
                  <a:lnTo>
                    <a:pt x="764730" y="181851"/>
                  </a:lnTo>
                  <a:lnTo>
                    <a:pt x="761199" y="180809"/>
                  </a:lnTo>
                  <a:lnTo>
                    <a:pt x="758710" y="200126"/>
                  </a:lnTo>
                  <a:lnTo>
                    <a:pt x="762241" y="200761"/>
                  </a:lnTo>
                  <a:lnTo>
                    <a:pt x="767854" y="201371"/>
                  </a:lnTo>
                  <a:lnTo>
                    <a:pt x="771804" y="201371"/>
                  </a:lnTo>
                  <a:lnTo>
                    <a:pt x="787717" y="199186"/>
                  </a:lnTo>
                  <a:lnTo>
                    <a:pt x="800823" y="191770"/>
                  </a:lnTo>
                  <a:lnTo>
                    <a:pt x="811923" y="177888"/>
                  </a:lnTo>
                  <a:lnTo>
                    <a:pt x="821893" y="156273"/>
                  </a:lnTo>
                  <a:lnTo>
                    <a:pt x="863663" y="457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6082EEA1-62CD-6B40-8EC7-DF9B0CC5970D}"/>
                </a:ext>
              </a:extLst>
            </p:cNvPr>
            <p:cNvSpPr/>
            <p:nvPr userDrawn="1"/>
          </p:nvSpPr>
          <p:spPr>
            <a:xfrm>
              <a:off x="8585386" y="345657"/>
              <a:ext cx="181770" cy="155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CFBE28BD-E5A8-D649-B97E-733728B04F48}"/>
                </a:ext>
              </a:extLst>
            </p:cNvPr>
            <p:cNvSpPr/>
            <p:nvPr userDrawn="1"/>
          </p:nvSpPr>
          <p:spPr>
            <a:xfrm>
              <a:off x="7675804" y="536777"/>
              <a:ext cx="1092835" cy="402590"/>
            </a:xfrm>
            <a:custGeom>
              <a:avLst/>
              <a:gdLst/>
              <a:ahLst/>
              <a:cxnLst/>
              <a:rect l="l" t="t" r="r" b="b"/>
              <a:pathLst>
                <a:path w="1092834" h="402590">
                  <a:moveTo>
                    <a:pt x="502107" y="384568"/>
                  </a:moveTo>
                  <a:lnTo>
                    <a:pt x="491528" y="335775"/>
                  </a:lnTo>
                  <a:lnTo>
                    <a:pt x="423748" y="351929"/>
                  </a:lnTo>
                  <a:lnTo>
                    <a:pt x="365353" y="352767"/>
                  </a:lnTo>
                  <a:lnTo>
                    <a:pt x="316052" y="342226"/>
                  </a:lnTo>
                  <a:lnTo>
                    <a:pt x="275513" y="324218"/>
                  </a:lnTo>
                  <a:lnTo>
                    <a:pt x="243433" y="302666"/>
                  </a:lnTo>
                  <a:lnTo>
                    <a:pt x="203377" y="264642"/>
                  </a:lnTo>
                  <a:lnTo>
                    <a:pt x="142011" y="191604"/>
                  </a:lnTo>
                  <a:lnTo>
                    <a:pt x="307314" y="2565"/>
                  </a:lnTo>
                  <a:lnTo>
                    <a:pt x="224269" y="2565"/>
                  </a:lnTo>
                  <a:lnTo>
                    <a:pt x="71805" y="184696"/>
                  </a:lnTo>
                  <a:lnTo>
                    <a:pt x="71805" y="2565"/>
                  </a:lnTo>
                  <a:lnTo>
                    <a:pt x="0" y="2565"/>
                  </a:lnTo>
                  <a:lnTo>
                    <a:pt x="0" y="395338"/>
                  </a:lnTo>
                  <a:lnTo>
                    <a:pt x="71805" y="395338"/>
                  </a:lnTo>
                  <a:lnTo>
                    <a:pt x="71805" y="203314"/>
                  </a:lnTo>
                  <a:lnTo>
                    <a:pt x="153822" y="302717"/>
                  </a:lnTo>
                  <a:lnTo>
                    <a:pt x="209702" y="353136"/>
                  </a:lnTo>
                  <a:lnTo>
                    <a:pt x="255397" y="378434"/>
                  </a:lnTo>
                  <a:lnTo>
                    <a:pt x="313905" y="396621"/>
                  </a:lnTo>
                  <a:lnTo>
                    <a:pt x="385978" y="402310"/>
                  </a:lnTo>
                  <a:lnTo>
                    <a:pt x="424129" y="402031"/>
                  </a:lnTo>
                  <a:lnTo>
                    <a:pt x="448932" y="400088"/>
                  </a:lnTo>
                  <a:lnTo>
                    <a:pt x="471297" y="394830"/>
                  </a:lnTo>
                  <a:lnTo>
                    <a:pt x="502107" y="384568"/>
                  </a:lnTo>
                  <a:close/>
                </a:path>
                <a:path w="1092834" h="402590">
                  <a:moveTo>
                    <a:pt x="515658" y="225374"/>
                  </a:moveTo>
                  <a:lnTo>
                    <a:pt x="510540" y="185991"/>
                  </a:lnTo>
                  <a:lnTo>
                    <a:pt x="466902" y="124485"/>
                  </a:lnTo>
                  <a:lnTo>
                    <a:pt x="426567" y="106629"/>
                  </a:lnTo>
                  <a:lnTo>
                    <a:pt x="372668" y="100190"/>
                  </a:lnTo>
                  <a:lnTo>
                    <a:pt x="315810" y="108661"/>
                  </a:lnTo>
                  <a:lnTo>
                    <a:pt x="272986" y="131152"/>
                  </a:lnTo>
                  <a:lnTo>
                    <a:pt x="243382" y="163271"/>
                  </a:lnTo>
                  <a:lnTo>
                    <a:pt x="226212" y="200672"/>
                  </a:lnTo>
                  <a:lnTo>
                    <a:pt x="220675" y="238950"/>
                  </a:lnTo>
                  <a:lnTo>
                    <a:pt x="220789" y="247840"/>
                  </a:lnTo>
                  <a:lnTo>
                    <a:pt x="221424" y="248323"/>
                  </a:lnTo>
                  <a:lnTo>
                    <a:pt x="234035" y="261645"/>
                  </a:lnTo>
                  <a:lnTo>
                    <a:pt x="252095" y="278307"/>
                  </a:lnTo>
                  <a:lnTo>
                    <a:pt x="275666" y="295859"/>
                  </a:lnTo>
                  <a:lnTo>
                    <a:pt x="304850" y="311797"/>
                  </a:lnTo>
                  <a:lnTo>
                    <a:pt x="314706" y="315899"/>
                  </a:lnTo>
                  <a:lnTo>
                    <a:pt x="306349" y="301421"/>
                  </a:lnTo>
                  <a:lnTo>
                    <a:pt x="300037" y="283921"/>
                  </a:lnTo>
                  <a:lnTo>
                    <a:pt x="296024" y="263182"/>
                  </a:lnTo>
                  <a:lnTo>
                    <a:pt x="294627" y="238937"/>
                  </a:lnTo>
                  <a:lnTo>
                    <a:pt x="298665" y="204076"/>
                  </a:lnTo>
                  <a:lnTo>
                    <a:pt x="311937" y="174498"/>
                  </a:lnTo>
                  <a:lnTo>
                    <a:pt x="336169" y="153974"/>
                  </a:lnTo>
                  <a:lnTo>
                    <a:pt x="373087" y="146304"/>
                  </a:lnTo>
                  <a:lnTo>
                    <a:pt x="402336" y="150850"/>
                  </a:lnTo>
                  <a:lnTo>
                    <a:pt x="424332" y="163944"/>
                  </a:lnTo>
                  <a:lnTo>
                    <a:pt x="437946" y="184797"/>
                  </a:lnTo>
                  <a:lnTo>
                    <a:pt x="442048" y="213042"/>
                  </a:lnTo>
                  <a:lnTo>
                    <a:pt x="410349" y="212661"/>
                  </a:lnTo>
                  <a:lnTo>
                    <a:pt x="379222" y="213791"/>
                  </a:lnTo>
                  <a:lnTo>
                    <a:pt x="348754" y="215912"/>
                  </a:lnTo>
                  <a:lnTo>
                    <a:pt x="319024" y="218478"/>
                  </a:lnTo>
                  <a:lnTo>
                    <a:pt x="319024" y="256882"/>
                  </a:lnTo>
                  <a:lnTo>
                    <a:pt x="512851" y="267512"/>
                  </a:lnTo>
                  <a:lnTo>
                    <a:pt x="514769" y="244919"/>
                  </a:lnTo>
                  <a:lnTo>
                    <a:pt x="515404" y="233680"/>
                  </a:lnTo>
                  <a:lnTo>
                    <a:pt x="515658" y="225374"/>
                  </a:lnTo>
                  <a:close/>
                </a:path>
                <a:path w="1092834" h="402590">
                  <a:moveTo>
                    <a:pt x="847648" y="192786"/>
                  </a:moveTo>
                  <a:lnTo>
                    <a:pt x="842645" y="156984"/>
                  </a:lnTo>
                  <a:lnTo>
                    <a:pt x="825881" y="127546"/>
                  </a:lnTo>
                  <a:lnTo>
                    <a:pt x="794778" y="107607"/>
                  </a:lnTo>
                  <a:lnTo>
                    <a:pt x="746709" y="100266"/>
                  </a:lnTo>
                  <a:lnTo>
                    <a:pt x="707390" y="104851"/>
                  </a:lnTo>
                  <a:lnTo>
                    <a:pt x="674243" y="117729"/>
                  </a:lnTo>
                  <a:lnTo>
                    <a:pt x="647954" y="137579"/>
                  </a:lnTo>
                  <a:lnTo>
                    <a:pt x="629221" y="163106"/>
                  </a:lnTo>
                  <a:lnTo>
                    <a:pt x="628840" y="163106"/>
                  </a:lnTo>
                  <a:lnTo>
                    <a:pt x="631113" y="149212"/>
                  </a:lnTo>
                  <a:lnTo>
                    <a:pt x="632815" y="133946"/>
                  </a:lnTo>
                  <a:lnTo>
                    <a:pt x="633869" y="119011"/>
                  </a:lnTo>
                  <a:lnTo>
                    <a:pt x="634250" y="106083"/>
                  </a:lnTo>
                  <a:lnTo>
                    <a:pt x="603846" y="105498"/>
                  </a:lnTo>
                  <a:lnTo>
                    <a:pt x="574421" y="106159"/>
                  </a:lnTo>
                  <a:lnTo>
                    <a:pt x="545630" y="107810"/>
                  </a:lnTo>
                  <a:lnTo>
                    <a:pt x="517144" y="110159"/>
                  </a:lnTo>
                  <a:lnTo>
                    <a:pt x="517144" y="148564"/>
                  </a:lnTo>
                  <a:lnTo>
                    <a:pt x="531164" y="149364"/>
                  </a:lnTo>
                  <a:lnTo>
                    <a:pt x="542886" y="150799"/>
                  </a:lnTo>
                  <a:lnTo>
                    <a:pt x="565162" y="154381"/>
                  </a:lnTo>
                  <a:lnTo>
                    <a:pt x="565162" y="395274"/>
                  </a:lnTo>
                  <a:lnTo>
                    <a:pt x="636968" y="395274"/>
                  </a:lnTo>
                  <a:lnTo>
                    <a:pt x="636968" y="256209"/>
                  </a:lnTo>
                  <a:lnTo>
                    <a:pt x="643674" y="215392"/>
                  </a:lnTo>
                  <a:lnTo>
                    <a:pt x="662190" y="182321"/>
                  </a:lnTo>
                  <a:lnTo>
                    <a:pt x="690118" y="160159"/>
                  </a:lnTo>
                  <a:lnTo>
                    <a:pt x="725030" y="152057"/>
                  </a:lnTo>
                  <a:lnTo>
                    <a:pt x="749541" y="155994"/>
                  </a:lnTo>
                  <a:lnTo>
                    <a:pt x="765175" y="167335"/>
                  </a:lnTo>
                  <a:lnTo>
                    <a:pt x="773430" y="185445"/>
                  </a:lnTo>
                  <a:lnTo>
                    <a:pt x="775843" y="209664"/>
                  </a:lnTo>
                  <a:lnTo>
                    <a:pt x="775843" y="395274"/>
                  </a:lnTo>
                  <a:lnTo>
                    <a:pt x="847648" y="395274"/>
                  </a:lnTo>
                  <a:lnTo>
                    <a:pt x="847648" y="192786"/>
                  </a:lnTo>
                  <a:close/>
                </a:path>
                <a:path w="1092834" h="402590">
                  <a:moveTo>
                    <a:pt x="1092581" y="393522"/>
                  </a:moveTo>
                  <a:lnTo>
                    <a:pt x="1086472" y="343484"/>
                  </a:lnTo>
                  <a:lnTo>
                    <a:pt x="1076934" y="345109"/>
                  </a:lnTo>
                  <a:lnTo>
                    <a:pt x="1066774" y="346392"/>
                  </a:lnTo>
                  <a:lnTo>
                    <a:pt x="1056106" y="347256"/>
                  </a:lnTo>
                  <a:lnTo>
                    <a:pt x="1045057" y="347560"/>
                  </a:lnTo>
                  <a:lnTo>
                    <a:pt x="1023848" y="345071"/>
                  </a:lnTo>
                  <a:lnTo>
                    <a:pt x="1010272" y="336359"/>
                  </a:lnTo>
                  <a:lnTo>
                    <a:pt x="1003058" y="319582"/>
                  </a:lnTo>
                  <a:lnTo>
                    <a:pt x="1000937" y="292862"/>
                  </a:lnTo>
                  <a:lnTo>
                    <a:pt x="1000937" y="154381"/>
                  </a:lnTo>
                  <a:lnTo>
                    <a:pt x="1089190" y="154381"/>
                  </a:lnTo>
                  <a:lnTo>
                    <a:pt x="1089190" y="106070"/>
                  </a:lnTo>
                  <a:lnTo>
                    <a:pt x="1000937" y="106070"/>
                  </a:lnTo>
                  <a:lnTo>
                    <a:pt x="1000937" y="0"/>
                  </a:lnTo>
                  <a:lnTo>
                    <a:pt x="928293" y="16865"/>
                  </a:lnTo>
                  <a:lnTo>
                    <a:pt x="928293" y="106070"/>
                  </a:lnTo>
                  <a:lnTo>
                    <a:pt x="866533" y="106070"/>
                  </a:lnTo>
                  <a:lnTo>
                    <a:pt x="866533" y="154381"/>
                  </a:lnTo>
                  <a:lnTo>
                    <a:pt x="928293" y="154381"/>
                  </a:lnTo>
                  <a:lnTo>
                    <a:pt x="928293" y="312064"/>
                  </a:lnTo>
                  <a:lnTo>
                    <a:pt x="932815" y="353136"/>
                  </a:lnTo>
                  <a:lnTo>
                    <a:pt x="948143" y="380504"/>
                  </a:lnTo>
                  <a:lnTo>
                    <a:pt x="976972" y="395782"/>
                  </a:lnTo>
                  <a:lnTo>
                    <a:pt x="1021981" y="400507"/>
                  </a:lnTo>
                  <a:lnTo>
                    <a:pt x="1039596" y="399999"/>
                  </a:lnTo>
                  <a:lnTo>
                    <a:pt x="1058037" y="398551"/>
                  </a:lnTo>
                  <a:lnTo>
                    <a:pt x="1076109" y="396341"/>
                  </a:lnTo>
                  <a:lnTo>
                    <a:pt x="1092581" y="393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255B88F-6AAE-EF46-AA7F-9EFCA5A46EC9}"/>
              </a:ext>
            </a:extLst>
          </p:cNvPr>
          <p:cNvSpPr txBox="1">
            <a:spLocks/>
          </p:cNvSpPr>
          <p:nvPr userDrawn="1"/>
        </p:nvSpPr>
        <p:spPr>
          <a:xfrm>
            <a:off x="451377" y="6356131"/>
            <a:ext cx="1897427" cy="17418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 err="1">
                <a:solidFill>
                  <a:schemeClr val="bg1"/>
                </a:solidFill>
              </a:rPr>
              <a:t>www.kent.ac.uk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3" name="Right Triangle 2"/>
          <p:cNvSpPr/>
          <p:nvPr userDrawn="1"/>
        </p:nvSpPr>
        <p:spPr>
          <a:xfrm flipV="1">
            <a:off x="0" y="1"/>
            <a:ext cx="1067626" cy="422440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3"/>
          </p:nvPr>
        </p:nvSpPr>
        <p:spPr>
          <a:xfrm>
            <a:off x="4163885" y="1213433"/>
            <a:ext cx="8028115" cy="4431134"/>
          </a:xfrm>
          <a:custGeom>
            <a:avLst/>
            <a:gdLst>
              <a:gd name="connsiteX0" fmla="*/ 1107784 w 8028115"/>
              <a:gd name="connsiteY0" fmla="*/ 0 h 4431134"/>
              <a:gd name="connsiteX1" fmla="*/ 5437315 w 8028115"/>
              <a:gd name="connsiteY1" fmla="*/ 0 h 4431134"/>
              <a:gd name="connsiteX2" fmla="*/ 7433509 w 8028115"/>
              <a:gd name="connsiteY2" fmla="*/ 0 h 4431134"/>
              <a:gd name="connsiteX3" fmla="*/ 8028115 w 8028115"/>
              <a:gd name="connsiteY3" fmla="*/ 0 h 4431134"/>
              <a:gd name="connsiteX4" fmla="*/ 8028115 w 8028115"/>
              <a:gd name="connsiteY4" fmla="*/ 4431133 h 4431134"/>
              <a:gd name="connsiteX5" fmla="*/ 7433509 w 8028115"/>
              <a:gd name="connsiteY5" fmla="*/ 4431133 h 4431134"/>
              <a:gd name="connsiteX6" fmla="*/ 7433509 w 8028115"/>
              <a:gd name="connsiteY6" fmla="*/ 4431134 h 4431134"/>
              <a:gd name="connsiteX7" fmla="*/ 0 w 8028115"/>
              <a:gd name="connsiteY7" fmla="*/ 4431134 h 443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8115" h="4431134">
                <a:moveTo>
                  <a:pt x="1107784" y="0"/>
                </a:moveTo>
                <a:lnTo>
                  <a:pt x="5437315" y="0"/>
                </a:lnTo>
                <a:lnTo>
                  <a:pt x="7433509" y="0"/>
                </a:lnTo>
                <a:lnTo>
                  <a:pt x="8028115" y="0"/>
                </a:lnTo>
                <a:lnTo>
                  <a:pt x="8028115" y="4431133"/>
                </a:lnTo>
                <a:lnTo>
                  <a:pt x="7433509" y="4431133"/>
                </a:lnTo>
                <a:lnTo>
                  <a:pt x="7433509" y="4431134"/>
                </a:lnTo>
                <a:lnTo>
                  <a:pt x="0" y="4431134"/>
                </a:lnTo>
                <a:close/>
              </a:path>
            </a:pathLst>
          </a:custGeom>
          <a:solidFill>
            <a:srgbClr val="06407E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E66EB4-55AE-9A45-9D46-16B1483142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Content Placeholder 5" descr="DRONE IMG_0266 retouched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" b="21722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id="{DB819363-2B3B-0045-945A-7B64AC98181D}"/>
              </a:ext>
            </a:extLst>
          </p:cNvPr>
          <p:cNvSpPr txBox="1"/>
          <p:nvPr userDrawn="1"/>
        </p:nvSpPr>
        <p:spPr>
          <a:xfrm>
            <a:off x="0" y="5046244"/>
            <a:ext cx="12192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kent.ac.uk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78D6F-2524-6846-8337-47ADEAC14E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3734" y="5639035"/>
            <a:ext cx="7564532" cy="232159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4E774FC0-01B1-AF40-B2DA-BB856B78F85F}"/>
              </a:ext>
            </a:extLst>
          </p:cNvPr>
          <p:cNvSpPr/>
          <p:nvPr userDrawn="1"/>
        </p:nvSpPr>
        <p:spPr>
          <a:xfrm rot="5400000" flipH="1">
            <a:off x="5256416" y="-5256416"/>
            <a:ext cx="1679168" cy="12192000"/>
          </a:xfrm>
          <a:custGeom>
            <a:avLst/>
            <a:gdLst>
              <a:gd name="connsiteX0" fmla="*/ 1679168 w 1679168"/>
              <a:gd name="connsiteY0" fmla="*/ 12192000 h 12192000"/>
              <a:gd name="connsiteX1" fmla="*/ 1679168 w 1679168"/>
              <a:gd name="connsiteY1" fmla="*/ 0 h 12192000"/>
              <a:gd name="connsiteX2" fmla="*/ 1183770 w 1679168"/>
              <a:gd name="connsiteY2" fmla="*/ 0 h 12192000"/>
              <a:gd name="connsiteX3" fmla="*/ 440798 w 1679168"/>
              <a:gd name="connsiteY3" fmla="*/ 0 h 12192000"/>
              <a:gd name="connsiteX4" fmla="*/ 0 w 1679168"/>
              <a:gd name="connsiteY4" fmla="*/ 12192000 h 12192000"/>
              <a:gd name="connsiteX5" fmla="*/ 1068942 w 1679168"/>
              <a:gd name="connsiteY5" fmla="*/ 12192000 h 12192000"/>
              <a:gd name="connsiteX6" fmla="*/ 1179686 w 1679168"/>
              <a:gd name="connsiteY6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9168" h="12192000">
                <a:moveTo>
                  <a:pt x="1679168" y="12192000"/>
                </a:moveTo>
                <a:lnTo>
                  <a:pt x="1679168" y="0"/>
                </a:lnTo>
                <a:lnTo>
                  <a:pt x="1183770" y="0"/>
                </a:lnTo>
                <a:lnTo>
                  <a:pt x="440798" y="0"/>
                </a:lnTo>
                <a:lnTo>
                  <a:pt x="0" y="12192000"/>
                </a:lnTo>
                <a:lnTo>
                  <a:pt x="1068942" y="12192000"/>
                </a:lnTo>
                <a:lnTo>
                  <a:pt x="1179686" y="12192000"/>
                </a:lnTo>
                <a:close/>
              </a:path>
            </a:pathLst>
          </a:custGeom>
          <a:solidFill>
            <a:srgbClr val="70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ight Triangle 12"/>
          <p:cNvSpPr/>
          <p:nvPr userDrawn="1"/>
        </p:nvSpPr>
        <p:spPr>
          <a:xfrm rot="5400000" flipH="1" flipV="1">
            <a:off x="5809321" y="475321"/>
            <a:ext cx="573357" cy="12192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C0AA2C-01BE-4F4B-9904-9B2C0D3B98DA}"/>
              </a:ext>
            </a:extLst>
          </p:cNvPr>
          <p:cNvGrpSpPr/>
          <p:nvPr userDrawn="1"/>
        </p:nvGrpSpPr>
        <p:grpSpPr>
          <a:xfrm>
            <a:off x="5377910" y="354148"/>
            <a:ext cx="1480768" cy="804455"/>
            <a:chOff x="7675791" y="345657"/>
            <a:chExt cx="1092848" cy="593710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B947AF36-55A3-E94D-8B66-BC4AADA3FDB4}"/>
                </a:ext>
              </a:extLst>
            </p:cNvPr>
            <p:cNvSpPr/>
            <p:nvPr userDrawn="1"/>
          </p:nvSpPr>
          <p:spPr>
            <a:xfrm>
              <a:off x="7675791" y="349821"/>
              <a:ext cx="864235" cy="201930"/>
            </a:xfrm>
            <a:custGeom>
              <a:avLst/>
              <a:gdLst/>
              <a:ahLst/>
              <a:cxnLst/>
              <a:rect l="l" t="t" r="r" b="b"/>
              <a:pathLst>
                <a:path w="864234" h="201929">
                  <a:moveTo>
                    <a:pt x="110350" y="8724"/>
                  </a:moveTo>
                  <a:lnTo>
                    <a:pt x="88112" y="8724"/>
                  </a:lnTo>
                  <a:lnTo>
                    <a:pt x="88112" y="96634"/>
                  </a:lnTo>
                  <a:lnTo>
                    <a:pt x="86131" y="113271"/>
                  </a:lnTo>
                  <a:lnTo>
                    <a:pt x="80060" y="124333"/>
                  </a:lnTo>
                  <a:lnTo>
                    <a:pt x="69697" y="130479"/>
                  </a:lnTo>
                  <a:lnTo>
                    <a:pt x="54864" y="132384"/>
                  </a:lnTo>
                  <a:lnTo>
                    <a:pt x="38874" y="129882"/>
                  </a:lnTo>
                  <a:lnTo>
                    <a:pt x="29019" y="122986"/>
                  </a:lnTo>
                  <a:lnTo>
                    <a:pt x="24028" y="112572"/>
                  </a:lnTo>
                  <a:lnTo>
                    <a:pt x="22656" y="99555"/>
                  </a:lnTo>
                  <a:lnTo>
                    <a:pt x="22656" y="8724"/>
                  </a:lnTo>
                  <a:lnTo>
                    <a:pt x="0" y="8724"/>
                  </a:lnTo>
                  <a:lnTo>
                    <a:pt x="0" y="101206"/>
                  </a:lnTo>
                  <a:lnTo>
                    <a:pt x="2146" y="119875"/>
                  </a:lnTo>
                  <a:lnTo>
                    <a:pt x="10185" y="135813"/>
                  </a:lnTo>
                  <a:lnTo>
                    <a:pt x="26479" y="146913"/>
                  </a:lnTo>
                  <a:lnTo>
                    <a:pt x="53416" y="151079"/>
                  </a:lnTo>
                  <a:lnTo>
                    <a:pt x="77825" y="147574"/>
                  </a:lnTo>
                  <a:lnTo>
                    <a:pt x="95669" y="137058"/>
                  </a:lnTo>
                  <a:lnTo>
                    <a:pt x="106629" y="119519"/>
                  </a:lnTo>
                  <a:lnTo>
                    <a:pt x="110350" y="94970"/>
                  </a:lnTo>
                  <a:lnTo>
                    <a:pt x="110350" y="8724"/>
                  </a:lnTo>
                  <a:close/>
                </a:path>
                <a:path w="864234" h="201929">
                  <a:moveTo>
                    <a:pt x="225640" y="76695"/>
                  </a:moveTo>
                  <a:lnTo>
                    <a:pt x="224116" y="63906"/>
                  </a:lnTo>
                  <a:lnTo>
                    <a:pt x="218973" y="53390"/>
                  </a:lnTo>
                  <a:lnTo>
                    <a:pt x="209423" y="46266"/>
                  </a:lnTo>
                  <a:lnTo>
                    <a:pt x="194678" y="43649"/>
                  </a:lnTo>
                  <a:lnTo>
                    <a:pt x="182664" y="45288"/>
                  </a:lnTo>
                  <a:lnTo>
                    <a:pt x="172593" y="49885"/>
                  </a:lnTo>
                  <a:lnTo>
                    <a:pt x="164630" y="56972"/>
                  </a:lnTo>
                  <a:lnTo>
                    <a:pt x="158927" y="66103"/>
                  </a:lnTo>
                  <a:lnTo>
                    <a:pt x="158521" y="66103"/>
                  </a:lnTo>
                  <a:lnTo>
                    <a:pt x="159550" y="60071"/>
                  </a:lnTo>
                  <a:lnTo>
                    <a:pt x="160185" y="51142"/>
                  </a:lnTo>
                  <a:lnTo>
                    <a:pt x="160185" y="45732"/>
                  </a:lnTo>
                  <a:lnTo>
                    <a:pt x="150749" y="45516"/>
                  </a:lnTo>
                  <a:lnTo>
                    <a:pt x="141490" y="45758"/>
                  </a:lnTo>
                  <a:lnTo>
                    <a:pt x="132435" y="46342"/>
                  </a:lnTo>
                  <a:lnTo>
                    <a:pt x="123596" y="47180"/>
                  </a:lnTo>
                  <a:lnTo>
                    <a:pt x="123596" y="60896"/>
                  </a:lnTo>
                  <a:lnTo>
                    <a:pt x="129628" y="61315"/>
                  </a:lnTo>
                  <a:lnTo>
                    <a:pt x="138976" y="62979"/>
                  </a:lnTo>
                  <a:lnTo>
                    <a:pt x="138976" y="149009"/>
                  </a:lnTo>
                  <a:lnTo>
                    <a:pt x="161010" y="149009"/>
                  </a:lnTo>
                  <a:lnTo>
                    <a:pt x="161010" y="99352"/>
                  </a:lnTo>
                  <a:lnTo>
                    <a:pt x="163068" y="84772"/>
                  </a:lnTo>
                  <a:lnTo>
                    <a:pt x="168757" y="72948"/>
                  </a:lnTo>
                  <a:lnTo>
                    <a:pt x="177317" y="65036"/>
                  </a:lnTo>
                  <a:lnTo>
                    <a:pt x="188036" y="62153"/>
                  </a:lnTo>
                  <a:lnTo>
                    <a:pt x="195554" y="63550"/>
                  </a:lnTo>
                  <a:lnTo>
                    <a:pt x="200342" y="67602"/>
                  </a:lnTo>
                  <a:lnTo>
                    <a:pt x="202869" y="74066"/>
                  </a:lnTo>
                  <a:lnTo>
                    <a:pt x="203619" y="82715"/>
                  </a:lnTo>
                  <a:lnTo>
                    <a:pt x="203619" y="149009"/>
                  </a:lnTo>
                  <a:lnTo>
                    <a:pt x="225640" y="149009"/>
                  </a:lnTo>
                  <a:lnTo>
                    <a:pt x="225640" y="76695"/>
                  </a:lnTo>
                  <a:close/>
                </a:path>
                <a:path w="864234" h="201929">
                  <a:moveTo>
                    <a:pt x="273431" y="45732"/>
                  </a:moveTo>
                  <a:lnTo>
                    <a:pt x="263512" y="45516"/>
                  </a:lnTo>
                  <a:lnTo>
                    <a:pt x="254012" y="45758"/>
                  </a:lnTo>
                  <a:lnTo>
                    <a:pt x="244856" y="46342"/>
                  </a:lnTo>
                  <a:lnTo>
                    <a:pt x="236004" y="47180"/>
                  </a:lnTo>
                  <a:lnTo>
                    <a:pt x="236004" y="60896"/>
                  </a:lnTo>
                  <a:lnTo>
                    <a:pt x="242023" y="61315"/>
                  </a:lnTo>
                  <a:lnTo>
                    <a:pt x="246405" y="62153"/>
                  </a:lnTo>
                  <a:lnTo>
                    <a:pt x="251396" y="62979"/>
                  </a:lnTo>
                  <a:lnTo>
                    <a:pt x="251396" y="149009"/>
                  </a:lnTo>
                  <a:lnTo>
                    <a:pt x="273431" y="149009"/>
                  </a:lnTo>
                  <a:lnTo>
                    <a:pt x="273431" y="45732"/>
                  </a:lnTo>
                  <a:close/>
                </a:path>
                <a:path w="864234" h="201929">
                  <a:moveTo>
                    <a:pt x="276313" y="6045"/>
                  </a:moveTo>
                  <a:lnTo>
                    <a:pt x="270065" y="0"/>
                  </a:lnTo>
                  <a:lnTo>
                    <a:pt x="254952" y="0"/>
                  </a:lnTo>
                  <a:lnTo>
                    <a:pt x="248704" y="6045"/>
                  </a:lnTo>
                  <a:lnTo>
                    <a:pt x="248704" y="21158"/>
                  </a:lnTo>
                  <a:lnTo>
                    <a:pt x="254952" y="27025"/>
                  </a:lnTo>
                  <a:lnTo>
                    <a:pt x="270065" y="27025"/>
                  </a:lnTo>
                  <a:lnTo>
                    <a:pt x="276313" y="20967"/>
                  </a:lnTo>
                  <a:lnTo>
                    <a:pt x="276313" y="6045"/>
                  </a:lnTo>
                  <a:close/>
                </a:path>
                <a:path w="864234" h="201929">
                  <a:moveTo>
                    <a:pt x="386676" y="45732"/>
                  </a:moveTo>
                  <a:lnTo>
                    <a:pt x="362775" y="45732"/>
                  </a:lnTo>
                  <a:lnTo>
                    <a:pt x="340741" y="107861"/>
                  </a:lnTo>
                  <a:lnTo>
                    <a:pt x="337007" y="121577"/>
                  </a:lnTo>
                  <a:lnTo>
                    <a:pt x="336791" y="121577"/>
                  </a:lnTo>
                  <a:lnTo>
                    <a:pt x="334924" y="114719"/>
                  </a:lnTo>
                  <a:lnTo>
                    <a:pt x="332638" y="107454"/>
                  </a:lnTo>
                  <a:lnTo>
                    <a:pt x="310832" y="45732"/>
                  </a:lnTo>
                  <a:lnTo>
                    <a:pt x="286296" y="45732"/>
                  </a:lnTo>
                  <a:lnTo>
                    <a:pt x="324954" y="149009"/>
                  </a:lnTo>
                  <a:lnTo>
                    <a:pt x="347611" y="149009"/>
                  </a:lnTo>
                  <a:lnTo>
                    <a:pt x="386676" y="45732"/>
                  </a:lnTo>
                  <a:close/>
                </a:path>
                <a:path w="864234" h="201929">
                  <a:moveTo>
                    <a:pt x="476415" y="88328"/>
                  </a:moveTo>
                  <a:lnTo>
                    <a:pt x="475767" y="83743"/>
                  </a:lnTo>
                  <a:lnTo>
                    <a:pt x="473976" y="70993"/>
                  </a:lnTo>
                  <a:lnTo>
                    <a:pt x="468134" y="60058"/>
                  </a:lnTo>
                  <a:lnTo>
                    <a:pt x="466382" y="56781"/>
                  </a:lnTo>
                  <a:lnTo>
                    <a:pt x="454177" y="47853"/>
                  </a:lnTo>
                  <a:lnTo>
                    <a:pt x="454177" y="83743"/>
                  </a:lnTo>
                  <a:lnTo>
                    <a:pt x="410337" y="83743"/>
                  </a:lnTo>
                  <a:lnTo>
                    <a:pt x="412965" y="73914"/>
                  </a:lnTo>
                  <a:lnTo>
                    <a:pt x="417893" y="66446"/>
                  </a:lnTo>
                  <a:lnTo>
                    <a:pt x="424789" y="61722"/>
                  </a:lnTo>
                  <a:lnTo>
                    <a:pt x="433400" y="60058"/>
                  </a:lnTo>
                  <a:lnTo>
                    <a:pt x="442226" y="61683"/>
                  </a:lnTo>
                  <a:lnTo>
                    <a:pt x="448856" y="66370"/>
                  </a:lnTo>
                  <a:lnTo>
                    <a:pt x="452945" y="73825"/>
                  </a:lnTo>
                  <a:lnTo>
                    <a:pt x="454177" y="83743"/>
                  </a:lnTo>
                  <a:lnTo>
                    <a:pt x="454177" y="47853"/>
                  </a:lnTo>
                  <a:lnTo>
                    <a:pt x="453275" y="47180"/>
                  </a:lnTo>
                  <a:lnTo>
                    <a:pt x="434225" y="43637"/>
                  </a:lnTo>
                  <a:lnTo>
                    <a:pt x="414147" y="47764"/>
                  </a:lnTo>
                  <a:lnTo>
                    <a:pt x="399338" y="59182"/>
                  </a:lnTo>
                  <a:lnTo>
                    <a:pt x="390182" y="76428"/>
                  </a:lnTo>
                  <a:lnTo>
                    <a:pt x="387045" y="98082"/>
                  </a:lnTo>
                  <a:lnTo>
                    <a:pt x="390309" y="121716"/>
                  </a:lnTo>
                  <a:lnTo>
                    <a:pt x="399859" y="138226"/>
                  </a:lnTo>
                  <a:lnTo>
                    <a:pt x="415366" y="147916"/>
                  </a:lnTo>
                  <a:lnTo>
                    <a:pt x="436511" y="151079"/>
                  </a:lnTo>
                  <a:lnTo>
                    <a:pt x="446138" y="150660"/>
                  </a:lnTo>
                  <a:lnTo>
                    <a:pt x="455574" y="149390"/>
                  </a:lnTo>
                  <a:lnTo>
                    <a:pt x="464629" y="147320"/>
                  </a:lnTo>
                  <a:lnTo>
                    <a:pt x="473087" y="144437"/>
                  </a:lnTo>
                  <a:lnTo>
                    <a:pt x="471220" y="133223"/>
                  </a:lnTo>
                  <a:lnTo>
                    <a:pt x="470179" y="126974"/>
                  </a:lnTo>
                  <a:lnTo>
                    <a:pt x="462991" y="129705"/>
                  </a:lnTo>
                  <a:lnTo>
                    <a:pt x="455549" y="131660"/>
                  </a:lnTo>
                  <a:lnTo>
                    <a:pt x="447992" y="132829"/>
                  </a:lnTo>
                  <a:lnTo>
                    <a:pt x="440461" y="133223"/>
                  </a:lnTo>
                  <a:lnTo>
                    <a:pt x="426923" y="131191"/>
                  </a:lnTo>
                  <a:lnTo>
                    <a:pt x="417233" y="124980"/>
                  </a:lnTo>
                  <a:lnTo>
                    <a:pt x="411530" y="114363"/>
                  </a:lnTo>
                  <a:lnTo>
                    <a:pt x="409917" y="99123"/>
                  </a:lnTo>
                  <a:lnTo>
                    <a:pt x="475792" y="99123"/>
                  </a:lnTo>
                  <a:lnTo>
                    <a:pt x="476211" y="94767"/>
                  </a:lnTo>
                  <a:lnTo>
                    <a:pt x="476415" y="91236"/>
                  </a:lnTo>
                  <a:lnTo>
                    <a:pt x="476415" y="88328"/>
                  </a:lnTo>
                  <a:close/>
                </a:path>
                <a:path w="864234" h="201929">
                  <a:moveTo>
                    <a:pt x="551497" y="43853"/>
                  </a:moveTo>
                  <a:lnTo>
                    <a:pt x="538060" y="44881"/>
                  </a:lnTo>
                  <a:lnTo>
                    <a:pt x="528015" y="50215"/>
                  </a:lnTo>
                  <a:lnTo>
                    <a:pt x="520928" y="58547"/>
                  </a:lnTo>
                  <a:lnTo>
                    <a:pt x="516369" y="68580"/>
                  </a:lnTo>
                  <a:lnTo>
                    <a:pt x="515950" y="68580"/>
                  </a:lnTo>
                  <a:lnTo>
                    <a:pt x="517194" y="60693"/>
                  </a:lnTo>
                  <a:lnTo>
                    <a:pt x="518033" y="51549"/>
                  </a:lnTo>
                  <a:lnTo>
                    <a:pt x="518033" y="45732"/>
                  </a:lnTo>
                  <a:lnTo>
                    <a:pt x="508596" y="45516"/>
                  </a:lnTo>
                  <a:lnTo>
                    <a:pt x="499351" y="45758"/>
                  </a:lnTo>
                  <a:lnTo>
                    <a:pt x="490283" y="46342"/>
                  </a:lnTo>
                  <a:lnTo>
                    <a:pt x="481444" y="47180"/>
                  </a:lnTo>
                  <a:lnTo>
                    <a:pt x="481444" y="60896"/>
                  </a:lnTo>
                  <a:lnTo>
                    <a:pt x="487476" y="61315"/>
                  </a:lnTo>
                  <a:lnTo>
                    <a:pt x="496836" y="62966"/>
                  </a:lnTo>
                  <a:lnTo>
                    <a:pt x="496836" y="149009"/>
                  </a:lnTo>
                  <a:lnTo>
                    <a:pt x="518858" y="149009"/>
                  </a:lnTo>
                  <a:lnTo>
                    <a:pt x="518858" y="107035"/>
                  </a:lnTo>
                  <a:lnTo>
                    <a:pt x="520750" y="86918"/>
                  </a:lnTo>
                  <a:lnTo>
                    <a:pt x="526554" y="73177"/>
                  </a:lnTo>
                  <a:lnTo>
                    <a:pt x="536397" y="66027"/>
                  </a:lnTo>
                  <a:lnTo>
                    <a:pt x="550456" y="65671"/>
                  </a:lnTo>
                  <a:lnTo>
                    <a:pt x="551497" y="43853"/>
                  </a:lnTo>
                  <a:close/>
                </a:path>
                <a:path w="864234" h="201929">
                  <a:moveTo>
                    <a:pt x="628789" y="117424"/>
                  </a:moveTo>
                  <a:lnTo>
                    <a:pt x="621652" y="98793"/>
                  </a:lnTo>
                  <a:lnTo>
                    <a:pt x="605929" y="90119"/>
                  </a:lnTo>
                  <a:lnTo>
                    <a:pt x="590219" y="84137"/>
                  </a:lnTo>
                  <a:lnTo>
                    <a:pt x="583082" y="73571"/>
                  </a:lnTo>
                  <a:lnTo>
                    <a:pt x="583082" y="65671"/>
                  </a:lnTo>
                  <a:lnTo>
                    <a:pt x="588886" y="60693"/>
                  </a:lnTo>
                  <a:lnTo>
                    <a:pt x="607796" y="60693"/>
                  </a:lnTo>
                  <a:lnTo>
                    <a:pt x="614654" y="61722"/>
                  </a:lnTo>
                  <a:lnTo>
                    <a:pt x="620687" y="63601"/>
                  </a:lnTo>
                  <a:lnTo>
                    <a:pt x="621931" y="45732"/>
                  </a:lnTo>
                  <a:lnTo>
                    <a:pt x="615911" y="44475"/>
                  </a:lnTo>
                  <a:lnTo>
                    <a:pt x="608634" y="43649"/>
                  </a:lnTo>
                  <a:lnTo>
                    <a:pt x="602399" y="43649"/>
                  </a:lnTo>
                  <a:lnTo>
                    <a:pt x="583793" y="46101"/>
                  </a:lnTo>
                  <a:lnTo>
                    <a:pt x="570623" y="52870"/>
                  </a:lnTo>
                  <a:lnTo>
                    <a:pt x="562800" y="63017"/>
                  </a:lnTo>
                  <a:lnTo>
                    <a:pt x="560209" y="75653"/>
                  </a:lnTo>
                  <a:lnTo>
                    <a:pt x="567296" y="94640"/>
                  </a:lnTo>
                  <a:lnTo>
                    <a:pt x="582866" y="103136"/>
                  </a:lnTo>
                  <a:lnTo>
                    <a:pt x="598436" y="108902"/>
                  </a:lnTo>
                  <a:lnTo>
                    <a:pt x="605523" y="119710"/>
                  </a:lnTo>
                  <a:lnTo>
                    <a:pt x="605523" y="128016"/>
                  </a:lnTo>
                  <a:lnTo>
                    <a:pt x="597408" y="133223"/>
                  </a:lnTo>
                  <a:lnTo>
                    <a:pt x="577888" y="133223"/>
                  </a:lnTo>
                  <a:lnTo>
                    <a:pt x="569569" y="131762"/>
                  </a:lnTo>
                  <a:lnTo>
                    <a:pt x="563118" y="129260"/>
                  </a:lnTo>
                  <a:lnTo>
                    <a:pt x="561454" y="148170"/>
                  </a:lnTo>
                  <a:lnTo>
                    <a:pt x="567905" y="150050"/>
                  </a:lnTo>
                  <a:lnTo>
                    <a:pt x="576427" y="151079"/>
                  </a:lnTo>
                  <a:lnTo>
                    <a:pt x="584327" y="151079"/>
                  </a:lnTo>
                  <a:lnTo>
                    <a:pt x="602843" y="148577"/>
                  </a:lnTo>
                  <a:lnTo>
                    <a:pt x="616839" y="141579"/>
                  </a:lnTo>
                  <a:lnTo>
                    <a:pt x="625703" y="130924"/>
                  </a:lnTo>
                  <a:lnTo>
                    <a:pt x="628789" y="117424"/>
                  </a:lnTo>
                  <a:close/>
                </a:path>
                <a:path w="864234" h="201929">
                  <a:moveTo>
                    <a:pt x="671398" y="45732"/>
                  </a:moveTo>
                  <a:lnTo>
                    <a:pt x="661492" y="45516"/>
                  </a:lnTo>
                  <a:lnTo>
                    <a:pt x="651979" y="45758"/>
                  </a:lnTo>
                  <a:lnTo>
                    <a:pt x="642835" y="46342"/>
                  </a:lnTo>
                  <a:lnTo>
                    <a:pt x="633971" y="47180"/>
                  </a:lnTo>
                  <a:lnTo>
                    <a:pt x="633971" y="60896"/>
                  </a:lnTo>
                  <a:lnTo>
                    <a:pt x="640003" y="61315"/>
                  </a:lnTo>
                  <a:lnTo>
                    <a:pt x="644385" y="62153"/>
                  </a:lnTo>
                  <a:lnTo>
                    <a:pt x="649376" y="62979"/>
                  </a:lnTo>
                  <a:lnTo>
                    <a:pt x="649376" y="149009"/>
                  </a:lnTo>
                  <a:lnTo>
                    <a:pt x="671398" y="149009"/>
                  </a:lnTo>
                  <a:lnTo>
                    <a:pt x="671398" y="45732"/>
                  </a:lnTo>
                  <a:close/>
                </a:path>
                <a:path w="864234" h="201929">
                  <a:moveTo>
                    <a:pt x="674293" y="6045"/>
                  </a:moveTo>
                  <a:lnTo>
                    <a:pt x="668045" y="0"/>
                  </a:lnTo>
                  <a:lnTo>
                    <a:pt x="652919" y="0"/>
                  </a:lnTo>
                  <a:lnTo>
                    <a:pt x="646671" y="6045"/>
                  </a:lnTo>
                  <a:lnTo>
                    <a:pt x="646671" y="21158"/>
                  </a:lnTo>
                  <a:lnTo>
                    <a:pt x="652919" y="27025"/>
                  </a:lnTo>
                  <a:lnTo>
                    <a:pt x="668045" y="27025"/>
                  </a:lnTo>
                  <a:lnTo>
                    <a:pt x="674293" y="20967"/>
                  </a:lnTo>
                  <a:lnTo>
                    <a:pt x="674293" y="6045"/>
                  </a:lnTo>
                  <a:close/>
                </a:path>
                <a:path w="864234" h="201929">
                  <a:moveTo>
                    <a:pt x="754748" y="148386"/>
                  </a:moveTo>
                  <a:lnTo>
                    <a:pt x="752868" y="130517"/>
                  </a:lnTo>
                  <a:lnTo>
                    <a:pt x="749134" y="131356"/>
                  </a:lnTo>
                  <a:lnTo>
                    <a:pt x="744766" y="131978"/>
                  </a:lnTo>
                  <a:lnTo>
                    <a:pt x="729805" y="131978"/>
                  </a:lnTo>
                  <a:lnTo>
                    <a:pt x="726694" y="127812"/>
                  </a:lnTo>
                  <a:lnTo>
                    <a:pt x="726694" y="62979"/>
                  </a:lnTo>
                  <a:lnTo>
                    <a:pt x="753706" y="62979"/>
                  </a:lnTo>
                  <a:lnTo>
                    <a:pt x="753706" y="45732"/>
                  </a:lnTo>
                  <a:lnTo>
                    <a:pt x="726694" y="45732"/>
                  </a:lnTo>
                  <a:lnTo>
                    <a:pt x="726694" y="6858"/>
                  </a:lnTo>
                  <a:lnTo>
                    <a:pt x="704443" y="12890"/>
                  </a:lnTo>
                  <a:lnTo>
                    <a:pt x="704443" y="45732"/>
                  </a:lnTo>
                  <a:lnTo>
                    <a:pt x="684707" y="45732"/>
                  </a:lnTo>
                  <a:lnTo>
                    <a:pt x="684707" y="62979"/>
                  </a:lnTo>
                  <a:lnTo>
                    <a:pt x="704443" y="62979"/>
                  </a:lnTo>
                  <a:lnTo>
                    <a:pt x="704443" y="119291"/>
                  </a:lnTo>
                  <a:lnTo>
                    <a:pt x="705827" y="133959"/>
                  </a:lnTo>
                  <a:lnTo>
                    <a:pt x="710526" y="143738"/>
                  </a:lnTo>
                  <a:lnTo>
                    <a:pt x="719353" y="149186"/>
                  </a:lnTo>
                  <a:lnTo>
                    <a:pt x="733132" y="150876"/>
                  </a:lnTo>
                  <a:lnTo>
                    <a:pt x="739990" y="150876"/>
                  </a:lnTo>
                  <a:lnTo>
                    <a:pt x="748512" y="149847"/>
                  </a:lnTo>
                  <a:lnTo>
                    <a:pt x="754748" y="148386"/>
                  </a:lnTo>
                  <a:close/>
                </a:path>
                <a:path w="864234" h="201929">
                  <a:moveTo>
                    <a:pt x="863663" y="45732"/>
                  </a:moveTo>
                  <a:lnTo>
                    <a:pt x="839762" y="45732"/>
                  </a:lnTo>
                  <a:lnTo>
                    <a:pt x="825017" y="87706"/>
                  </a:lnTo>
                  <a:lnTo>
                    <a:pt x="819289" y="104584"/>
                  </a:lnTo>
                  <a:lnTo>
                    <a:pt x="814819" y="119913"/>
                  </a:lnTo>
                  <a:lnTo>
                    <a:pt x="814603" y="119913"/>
                  </a:lnTo>
                  <a:lnTo>
                    <a:pt x="808863" y="99745"/>
                  </a:lnTo>
                  <a:lnTo>
                    <a:pt x="789673" y="45732"/>
                  </a:lnTo>
                  <a:lnTo>
                    <a:pt x="764730" y="45732"/>
                  </a:lnTo>
                  <a:lnTo>
                    <a:pt x="803389" y="149009"/>
                  </a:lnTo>
                  <a:lnTo>
                    <a:pt x="799655" y="159194"/>
                  </a:lnTo>
                  <a:lnTo>
                    <a:pt x="794105" y="170637"/>
                  </a:lnTo>
                  <a:lnTo>
                    <a:pt x="787857" y="177761"/>
                  </a:lnTo>
                  <a:lnTo>
                    <a:pt x="781062" y="181432"/>
                  </a:lnTo>
                  <a:lnTo>
                    <a:pt x="773874" y="182460"/>
                  </a:lnTo>
                  <a:lnTo>
                    <a:pt x="769721" y="182460"/>
                  </a:lnTo>
                  <a:lnTo>
                    <a:pt x="764730" y="181851"/>
                  </a:lnTo>
                  <a:lnTo>
                    <a:pt x="761199" y="180809"/>
                  </a:lnTo>
                  <a:lnTo>
                    <a:pt x="758710" y="200126"/>
                  </a:lnTo>
                  <a:lnTo>
                    <a:pt x="762241" y="200761"/>
                  </a:lnTo>
                  <a:lnTo>
                    <a:pt x="767854" y="201371"/>
                  </a:lnTo>
                  <a:lnTo>
                    <a:pt x="771804" y="201371"/>
                  </a:lnTo>
                  <a:lnTo>
                    <a:pt x="787717" y="199186"/>
                  </a:lnTo>
                  <a:lnTo>
                    <a:pt x="800823" y="191770"/>
                  </a:lnTo>
                  <a:lnTo>
                    <a:pt x="811923" y="177888"/>
                  </a:lnTo>
                  <a:lnTo>
                    <a:pt x="821893" y="156273"/>
                  </a:lnTo>
                  <a:lnTo>
                    <a:pt x="863663" y="457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633210A9-6E9C-384B-AE22-C687F9F8993D}"/>
                </a:ext>
              </a:extLst>
            </p:cNvPr>
            <p:cNvSpPr/>
            <p:nvPr userDrawn="1"/>
          </p:nvSpPr>
          <p:spPr>
            <a:xfrm>
              <a:off x="8585386" y="345657"/>
              <a:ext cx="181770" cy="1552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79113CBA-4087-4C41-A9CF-C5FE38D51484}"/>
                </a:ext>
              </a:extLst>
            </p:cNvPr>
            <p:cNvSpPr/>
            <p:nvPr userDrawn="1"/>
          </p:nvSpPr>
          <p:spPr>
            <a:xfrm>
              <a:off x="7675804" y="536777"/>
              <a:ext cx="1092835" cy="402590"/>
            </a:xfrm>
            <a:custGeom>
              <a:avLst/>
              <a:gdLst/>
              <a:ahLst/>
              <a:cxnLst/>
              <a:rect l="l" t="t" r="r" b="b"/>
              <a:pathLst>
                <a:path w="1092834" h="402590">
                  <a:moveTo>
                    <a:pt x="502107" y="384568"/>
                  </a:moveTo>
                  <a:lnTo>
                    <a:pt x="491528" y="335775"/>
                  </a:lnTo>
                  <a:lnTo>
                    <a:pt x="423748" y="351929"/>
                  </a:lnTo>
                  <a:lnTo>
                    <a:pt x="365353" y="352767"/>
                  </a:lnTo>
                  <a:lnTo>
                    <a:pt x="316052" y="342226"/>
                  </a:lnTo>
                  <a:lnTo>
                    <a:pt x="275513" y="324218"/>
                  </a:lnTo>
                  <a:lnTo>
                    <a:pt x="243433" y="302666"/>
                  </a:lnTo>
                  <a:lnTo>
                    <a:pt x="203377" y="264642"/>
                  </a:lnTo>
                  <a:lnTo>
                    <a:pt x="142011" y="191604"/>
                  </a:lnTo>
                  <a:lnTo>
                    <a:pt x="307314" y="2565"/>
                  </a:lnTo>
                  <a:lnTo>
                    <a:pt x="224269" y="2565"/>
                  </a:lnTo>
                  <a:lnTo>
                    <a:pt x="71805" y="184696"/>
                  </a:lnTo>
                  <a:lnTo>
                    <a:pt x="71805" y="2565"/>
                  </a:lnTo>
                  <a:lnTo>
                    <a:pt x="0" y="2565"/>
                  </a:lnTo>
                  <a:lnTo>
                    <a:pt x="0" y="395338"/>
                  </a:lnTo>
                  <a:lnTo>
                    <a:pt x="71805" y="395338"/>
                  </a:lnTo>
                  <a:lnTo>
                    <a:pt x="71805" y="203314"/>
                  </a:lnTo>
                  <a:lnTo>
                    <a:pt x="153822" y="302717"/>
                  </a:lnTo>
                  <a:lnTo>
                    <a:pt x="209702" y="353136"/>
                  </a:lnTo>
                  <a:lnTo>
                    <a:pt x="255397" y="378434"/>
                  </a:lnTo>
                  <a:lnTo>
                    <a:pt x="313905" y="396621"/>
                  </a:lnTo>
                  <a:lnTo>
                    <a:pt x="385978" y="402310"/>
                  </a:lnTo>
                  <a:lnTo>
                    <a:pt x="424129" y="402031"/>
                  </a:lnTo>
                  <a:lnTo>
                    <a:pt x="448932" y="400088"/>
                  </a:lnTo>
                  <a:lnTo>
                    <a:pt x="471297" y="394830"/>
                  </a:lnTo>
                  <a:lnTo>
                    <a:pt x="502107" y="384568"/>
                  </a:lnTo>
                  <a:close/>
                </a:path>
                <a:path w="1092834" h="402590">
                  <a:moveTo>
                    <a:pt x="515658" y="225374"/>
                  </a:moveTo>
                  <a:lnTo>
                    <a:pt x="510540" y="185991"/>
                  </a:lnTo>
                  <a:lnTo>
                    <a:pt x="466902" y="124485"/>
                  </a:lnTo>
                  <a:lnTo>
                    <a:pt x="426567" y="106629"/>
                  </a:lnTo>
                  <a:lnTo>
                    <a:pt x="372668" y="100190"/>
                  </a:lnTo>
                  <a:lnTo>
                    <a:pt x="315810" y="108661"/>
                  </a:lnTo>
                  <a:lnTo>
                    <a:pt x="272986" y="131152"/>
                  </a:lnTo>
                  <a:lnTo>
                    <a:pt x="243382" y="163271"/>
                  </a:lnTo>
                  <a:lnTo>
                    <a:pt x="226212" y="200672"/>
                  </a:lnTo>
                  <a:lnTo>
                    <a:pt x="220675" y="238950"/>
                  </a:lnTo>
                  <a:lnTo>
                    <a:pt x="220789" y="247840"/>
                  </a:lnTo>
                  <a:lnTo>
                    <a:pt x="221424" y="248323"/>
                  </a:lnTo>
                  <a:lnTo>
                    <a:pt x="234035" y="261645"/>
                  </a:lnTo>
                  <a:lnTo>
                    <a:pt x="252095" y="278307"/>
                  </a:lnTo>
                  <a:lnTo>
                    <a:pt x="275666" y="295859"/>
                  </a:lnTo>
                  <a:lnTo>
                    <a:pt x="304850" y="311797"/>
                  </a:lnTo>
                  <a:lnTo>
                    <a:pt x="314706" y="315899"/>
                  </a:lnTo>
                  <a:lnTo>
                    <a:pt x="306349" y="301421"/>
                  </a:lnTo>
                  <a:lnTo>
                    <a:pt x="300037" y="283921"/>
                  </a:lnTo>
                  <a:lnTo>
                    <a:pt x="296024" y="263182"/>
                  </a:lnTo>
                  <a:lnTo>
                    <a:pt x="294627" y="238937"/>
                  </a:lnTo>
                  <a:lnTo>
                    <a:pt x="298665" y="204076"/>
                  </a:lnTo>
                  <a:lnTo>
                    <a:pt x="311937" y="174498"/>
                  </a:lnTo>
                  <a:lnTo>
                    <a:pt x="336169" y="153974"/>
                  </a:lnTo>
                  <a:lnTo>
                    <a:pt x="373087" y="146304"/>
                  </a:lnTo>
                  <a:lnTo>
                    <a:pt x="402336" y="150850"/>
                  </a:lnTo>
                  <a:lnTo>
                    <a:pt x="424332" y="163944"/>
                  </a:lnTo>
                  <a:lnTo>
                    <a:pt x="437946" y="184797"/>
                  </a:lnTo>
                  <a:lnTo>
                    <a:pt x="442048" y="213042"/>
                  </a:lnTo>
                  <a:lnTo>
                    <a:pt x="410349" y="212661"/>
                  </a:lnTo>
                  <a:lnTo>
                    <a:pt x="379222" y="213791"/>
                  </a:lnTo>
                  <a:lnTo>
                    <a:pt x="348754" y="215912"/>
                  </a:lnTo>
                  <a:lnTo>
                    <a:pt x="319024" y="218478"/>
                  </a:lnTo>
                  <a:lnTo>
                    <a:pt x="319024" y="256882"/>
                  </a:lnTo>
                  <a:lnTo>
                    <a:pt x="512851" y="267512"/>
                  </a:lnTo>
                  <a:lnTo>
                    <a:pt x="514769" y="244919"/>
                  </a:lnTo>
                  <a:lnTo>
                    <a:pt x="515404" y="233680"/>
                  </a:lnTo>
                  <a:lnTo>
                    <a:pt x="515658" y="225374"/>
                  </a:lnTo>
                  <a:close/>
                </a:path>
                <a:path w="1092834" h="402590">
                  <a:moveTo>
                    <a:pt x="847648" y="192786"/>
                  </a:moveTo>
                  <a:lnTo>
                    <a:pt x="842645" y="156984"/>
                  </a:lnTo>
                  <a:lnTo>
                    <a:pt x="825881" y="127546"/>
                  </a:lnTo>
                  <a:lnTo>
                    <a:pt x="794778" y="107607"/>
                  </a:lnTo>
                  <a:lnTo>
                    <a:pt x="746709" y="100266"/>
                  </a:lnTo>
                  <a:lnTo>
                    <a:pt x="707390" y="104851"/>
                  </a:lnTo>
                  <a:lnTo>
                    <a:pt x="674243" y="117729"/>
                  </a:lnTo>
                  <a:lnTo>
                    <a:pt x="647954" y="137579"/>
                  </a:lnTo>
                  <a:lnTo>
                    <a:pt x="629221" y="163106"/>
                  </a:lnTo>
                  <a:lnTo>
                    <a:pt x="628840" y="163106"/>
                  </a:lnTo>
                  <a:lnTo>
                    <a:pt x="631113" y="149212"/>
                  </a:lnTo>
                  <a:lnTo>
                    <a:pt x="632815" y="133946"/>
                  </a:lnTo>
                  <a:lnTo>
                    <a:pt x="633869" y="119011"/>
                  </a:lnTo>
                  <a:lnTo>
                    <a:pt x="634250" y="106083"/>
                  </a:lnTo>
                  <a:lnTo>
                    <a:pt x="603846" y="105498"/>
                  </a:lnTo>
                  <a:lnTo>
                    <a:pt x="574421" y="106159"/>
                  </a:lnTo>
                  <a:lnTo>
                    <a:pt x="545630" y="107810"/>
                  </a:lnTo>
                  <a:lnTo>
                    <a:pt x="517144" y="110159"/>
                  </a:lnTo>
                  <a:lnTo>
                    <a:pt x="517144" y="148564"/>
                  </a:lnTo>
                  <a:lnTo>
                    <a:pt x="531164" y="149364"/>
                  </a:lnTo>
                  <a:lnTo>
                    <a:pt x="542886" y="150799"/>
                  </a:lnTo>
                  <a:lnTo>
                    <a:pt x="565162" y="154381"/>
                  </a:lnTo>
                  <a:lnTo>
                    <a:pt x="565162" y="395274"/>
                  </a:lnTo>
                  <a:lnTo>
                    <a:pt x="636968" y="395274"/>
                  </a:lnTo>
                  <a:lnTo>
                    <a:pt x="636968" y="256209"/>
                  </a:lnTo>
                  <a:lnTo>
                    <a:pt x="643674" y="215392"/>
                  </a:lnTo>
                  <a:lnTo>
                    <a:pt x="662190" y="182321"/>
                  </a:lnTo>
                  <a:lnTo>
                    <a:pt x="690118" y="160159"/>
                  </a:lnTo>
                  <a:lnTo>
                    <a:pt x="725030" y="152057"/>
                  </a:lnTo>
                  <a:lnTo>
                    <a:pt x="749541" y="155994"/>
                  </a:lnTo>
                  <a:lnTo>
                    <a:pt x="765175" y="167335"/>
                  </a:lnTo>
                  <a:lnTo>
                    <a:pt x="773430" y="185445"/>
                  </a:lnTo>
                  <a:lnTo>
                    <a:pt x="775843" y="209664"/>
                  </a:lnTo>
                  <a:lnTo>
                    <a:pt x="775843" y="395274"/>
                  </a:lnTo>
                  <a:lnTo>
                    <a:pt x="847648" y="395274"/>
                  </a:lnTo>
                  <a:lnTo>
                    <a:pt x="847648" y="192786"/>
                  </a:lnTo>
                  <a:close/>
                </a:path>
                <a:path w="1092834" h="402590">
                  <a:moveTo>
                    <a:pt x="1092581" y="393522"/>
                  </a:moveTo>
                  <a:lnTo>
                    <a:pt x="1086472" y="343484"/>
                  </a:lnTo>
                  <a:lnTo>
                    <a:pt x="1076934" y="345109"/>
                  </a:lnTo>
                  <a:lnTo>
                    <a:pt x="1066774" y="346392"/>
                  </a:lnTo>
                  <a:lnTo>
                    <a:pt x="1056106" y="347256"/>
                  </a:lnTo>
                  <a:lnTo>
                    <a:pt x="1045057" y="347560"/>
                  </a:lnTo>
                  <a:lnTo>
                    <a:pt x="1023848" y="345071"/>
                  </a:lnTo>
                  <a:lnTo>
                    <a:pt x="1010272" y="336359"/>
                  </a:lnTo>
                  <a:lnTo>
                    <a:pt x="1003058" y="319582"/>
                  </a:lnTo>
                  <a:lnTo>
                    <a:pt x="1000937" y="292862"/>
                  </a:lnTo>
                  <a:lnTo>
                    <a:pt x="1000937" y="154381"/>
                  </a:lnTo>
                  <a:lnTo>
                    <a:pt x="1089190" y="154381"/>
                  </a:lnTo>
                  <a:lnTo>
                    <a:pt x="1089190" y="106070"/>
                  </a:lnTo>
                  <a:lnTo>
                    <a:pt x="1000937" y="106070"/>
                  </a:lnTo>
                  <a:lnTo>
                    <a:pt x="1000937" y="0"/>
                  </a:lnTo>
                  <a:lnTo>
                    <a:pt x="928293" y="16865"/>
                  </a:lnTo>
                  <a:lnTo>
                    <a:pt x="928293" y="106070"/>
                  </a:lnTo>
                  <a:lnTo>
                    <a:pt x="866533" y="106070"/>
                  </a:lnTo>
                  <a:lnTo>
                    <a:pt x="866533" y="154381"/>
                  </a:lnTo>
                  <a:lnTo>
                    <a:pt x="928293" y="154381"/>
                  </a:lnTo>
                  <a:lnTo>
                    <a:pt x="928293" y="312064"/>
                  </a:lnTo>
                  <a:lnTo>
                    <a:pt x="932815" y="353136"/>
                  </a:lnTo>
                  <a:lnTo>
                    <a:pt x="948143" y="380504"/>
                  </a:lnTo>
                  <a:lnTo>
                    <a:pt x="976972" y="395782"/>
                  </a:lnTo>
                  <a:lnTo>
                    <a:pt x="1021981" y="400507"/>
                  </a:lnTo>
                  <a:lnTo>
                    <a:pt x="1039596" y="399999"/>
                  </a:lnTo>
                  <a:lnTo>
                    <a:pt x="1058037" y="398551"/>
                  </a:lnTo>
                  <a:lnTo>
                    <a:pt x="1076109" y="396341"/>
                  </a:lnTo>
                  <a:lnTo>
                    <a:pt x="1092581" y="393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52488" y="2295525"/>
            <a:ext cx="10487025" cy="2076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23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91D77A32-6652-5E45-BF0E-B20A925B039B}"/>
              </a:ext>
            </a:extLst>
          </p:cNvPr>
          <p:cNvSpPr/>
          <p:nvPr userDrawn="1"/>
        </p:nvSpPr>
        <p:spPr>
          <a:xfrm>
            <a:off x="0" y="0"/>
            <a:ext cx="12192000" cy="68572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DB819363-2B3B-0045-945A-7B64AC98181D}"/>
              </a:ext>
            </a:extLst>
          </p:cNvPr>
          <p:cNvSpPr txBox="1"/>
          <p:nvPr userDrawn="1"/>
        </p:nvSpPr>
        <p:spPr>
          <a:xfrm>
            <a:off x="0" y="4944403"/>
            <a:ext cx="121920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kent.ac.uk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E33EA9-8827-0B40-BC79-A5E65A69C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6792" y="2991678"/>
            <a:ext cx="2533339" cy="11222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8292F2-3E78-E249-BF87-7CFA12CC6928}"/>
              </a:ext>
            </a:extLst>
          </p:cNvPr>
          <p:cNvGrpSpPr/>
          <p:nvPr userDrawn="1"/>
        </p:nvGrpSpPr>
        <p:grpSpPr>
          <a:xfrm>
            <a:off x="5377910" y="1260564"/>
            <a:ext cx="1480768" cy="804455"/>
            <a:chOff x="7675791" y="345657"/>
            <a:chExt cx="1092848" cy="593710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C3EA2347-89CF-F544-9121-4B1E8956B2FD}"/>
                </a:ext>
              </a:extLst>
            </p:cNvPr>
            <p:cNvSpPr/>
            <p:nvPr userDrawn="1"/>
          </p:nvSpPr>
          <p:spPr>
            <a:xfrm>
              <a:off x="7675791" y="349821"/>
              <a:ext cx="864235" cy="201930"/>
            </a:xfrm>
            <a:custGeom>
              <a:avLst/>
              <a:gdLst/>
              <a:ahLst/>
              <a:cxnLst/>
              <a:rect l="l" t="t" r="r" b="b"/>
              <a:pathLst>
                <a:path w="864234" h="201929">
                  <a:moveTo>
                    <a:pt x="110350" y="8724"/>
                  </a:moveTo>
                  <a:lnTo>
                    <a:pt x="88112" y="8724"/>
                  </a:lnTo>
                  <a:lnTo>
                    <a:pt x="88112" y="96634"/>
                  </a:lnTo>
                  <a:lnTo>
                    <a:pt x="86131" y="113271"/>
                  </a:lnTo>
                  <a:lnTo>
                    <a:pt x="80060" y="124333"/>
                  </a:lnTo>
                  <a:lnTo>
                    <a:pt x="69697" y="130479"/>
                  </a:lnTo>
                  <a:lnTo>
                    <a:pt x="54864" y="132384"/>
                  </a:lnTo>
                  <a:lnTo>
                    <a:pt x="38874" y="129882"/>
                  </a:lnTo>
                  <a:lnTo>
                    <a:pt x="29019" y="122986"/>
                  </a:lnTo>
                  <a:lnTo>
                    <a:pt x="24028" y="112572"/>
                  </a:lnTo>
                  <a:lnTo>
                    <a:pt x="22656" y="99555"/>
                  </a:lnTo>
                  <a:lnTo>
                    <a:pt x="22656" y="8724"/>
                  </a:lnTo>
                  <a:lnTo>
                    <a:pt x="0" y="8724"/>
                  </a:lnTo>
                  <a:lnTo>
                    <a:pt x="0" y="101206"/>
                  </a:lnTo>
                  <a:lnTo>
                    <a:pt x="2146" y="119875"/>
                  </a:lnTo>
                  <a:lnTo>
                    <a:pt x="10185" y="135813"/>
                  </a:lnTo>
                  <a:lnTo>
                    <a:pt x="26479" y="146913"/>
                  </a:lnTo>
                  <a:lnTo>
                    <a:pt x="53416" y="151079"/>
                  </a:lnTo>
                  <a:lnTo>
                    <a:pt x="77825" y="147574"/>
                  </a:lnTo>
                  <a:lnTo>
                    <a:pt x="95669" y="137058"/>
                  </a:lnTo>
                  <a:lnTo>
                    <a:pt x="106629" y="119519"/>
                  </a:lnTo>
                  <a:lnTo>
                    <a:pt x="110350" y="94970"/>
                  </a:lnTo>
                  <a:lnTo>
                    <a:pt x="110350" y="8724"/>
                  </a:lnTo>
                  <a:close/>
                </a:path>
                <a:path w="864234" h="201929">
                  <a:moveTo>
                    <a:pt x="225640" y="76695"/>
                  </a:moveTo>
                  <a:lnTo>
                    <a:pt x="224116" y="63906"/>
                  </a:lnTo>
                  <a:lnTo>
                    <a:pt x="218973" y="53390"/>
                  </a:lnTo>
                  <a:lnTo>
                    <a:pt x="209423" y="46266"/>
                  </a:lnTo>
                  <a:lnTo>
                    <a:pt x="194678" y="43649"/>
                  </a:lnTo>
                  <a:lnTo>
                    <a:pt x="182664" y="45288"/>
                  </a:lnTo>
                  <a:lnTo>
                    <a:pt x="172593" y="49885"/>
                  </a:lnTo>
                  <a:lnTo>
                    <a:pt x="164630" y="56972"/>
                  </a:lnTo>
                  <a:lnTo>
                    <a:pt x="158927" y="66103"/>
                  </a:lnTo>
                  <a:lnTo>
                    <a:pt x="158521" y="66103"/>
                  </a:lnTo>
                  <a:lnTo>
                    <a:pt x="159550" y="60071"/>
                  </a:lnTo>
                  <a:lnTo>
                    <a:pt x="160185" y="51142"/>
                  </a:lnTo>
                  <a:lnTo>
                    <a:pt x="160185" y="45732"/>
                  </a:lnTo>
                  <a:lnTo>
                    <a:pt x="150749" y="45516"/>
                  </a:lnTo>
                  <a:lnTo>
                    <a:pt x="141490" y="45758"/>
                  </a:lnTo>
                  <a:lnTo>
                    <a:pt x="132435" y="46342"/>
                  </a:lnTo>
                  <a:lnTo>
                    <a:pt x="123596" y="47180"/>
                  </a:lnTo>
                  <a:lnTo>
                    <a:pt x="123596" y="60896"/>
                  </a:lnTo>
                  <a:lnTo>
                    <a:pt x="129628" y="61315"/>
                  </a:lnTo>
                  <a:lnTo>
                    <a:pt x="138976" y="62979"/>
                  </a:lnTo>
                  <a:lnTo>
                    <a:pt x="138976" y="149009"/>
                  </a:lnTo>
                  <a:lnTo>
                    <a:pt x="161010" y="149009"/>
                  </a:lnTo>
                  <a:lnTo>
                    <a:pt x="161010" y="99352"/>
                  </a:lnTo>
                  <a:lnTo>
                    <a:pt x="163068" y="84772"/>
                  </a:lnTo>
                  <a:lnTo>
                    <a:pt x="168757" y="72948"/>
                  </a:lnTo>
                  <a:lnTo>
                    <a:pt x="177317" y="65036"/>
                  </a:lnTo>
                  <a:lnTo>
                    <a:pt x="188036" y="62153"/>
                  </a:lnTo>
                  <a:lnTo>
                    <a:pt x="195554" y="63550"/>
                  </a:lnTo>
                  <a:lnTo>
                    <a:pt x="200342" y="67602"/>
                  </a:lnTo>
                  <a:lnTo>
                    <a:pt x="202869" y="74066"/>
                  </a:lnTo>
                  <a:lnTo>
                    <a:pt x="203619" y="82715"/>
                  </a:lnTo>
                  <a:lnTo>
                    <a:pt x="203619" y="149009"/>
                  </a:lnTo>
                  <a:lnTo>
                    <a:pt x="225640" y="149009"/>
                  </a:lnTo>
                  <a:lnTo>
                    <a:pt x="225640" y="76695"/>
                  </a:lnTo>
                  <a:close/>
                </a:path>
                <a:path w="864234" h="201929">
                  <a:moveTo>
                    <a:pt x="273431" y="45732"/>
                  </a:moveTo>
                  <a:lnTo>
                    <a:pt x="263512" y="45516"/>
                  </a:lnTo>
                  <a:lnTo>
                    <a:pt x="254012" y="45758"/>
                  </a:lnTo>
                  <a:lnTo>
                    <a:pt x="244856" y="46342"/>
                  </a:lnTo>
                  <a:lnTo>
                    <a:pt x="236004" y="47180"/>
                  </a:lnTo>
                  <a:lnTo>
                    <a:pt x="236004" y="60896"/>
                  </a:lnTo>
                  <a:lnTo>
                    <a:pt x="242023" y="61315"/>
                  </a:lnTo>
                  <a:lnTo>
                    <a:pt x="246405" y="62153"/>
                  </a:lnTo>
                  <a:lnTo>
                    <a:pt x="251396" y="62979"/>
                  </a:lnTo>
                  <a:lnTo>
                    <a:pt x="251396" y="149009"/>
                  </a:lnTo>
                  <a:lnTo>
                    <a:pt x="273431" y="149009"/>
                  </a:lnTo>
                  <a:lnTo>
                    <a:pt x="273431" y="45732"/>
                  </a:lnTo>
                  <a:close/>
                </a:path>
                <a:path w="864234" h="201929">
                  <a:moveTo>
                    <a:pt x="276313" y="6045"/>
                  </a:moveTo>
                  <a:lnTo>
                    <a:pt x="270065" y="0"/>
                  </a:lnTo>
                  <a:lnTo>
                    <a:pt x="254952" y="0"/>
                  </a:lnTo>
                  <a:lnTo>
                    <a:pt x="248704" y="6045"/>
                  </a:lnTo>
                  <a:lnTo>
                    <a:pt x="248704" y="21158"/>
                  </a:lnTo>
                  <a:lnTo>
                    <a:pt x="254952" y="27025"/>
                  </a:lnTo>
                  <a:lnTo>
                    <a:pt x="270065" y="27025"/>
                  </a:lnTo>
                  <a:lnTo>
                    <a:pt x="276313" y="20967"/>
                  </a:lnTo>
                  <a:lnTo>
                    <a:pt x="276313" y="6045"/>
                  </a:lnTo>
                  <a:close/>
                </a:path>
                <a:path w="864234" h="201929">
                  <a:moveTo>
                    <a:pt x="386676" y="45732"/>
                  </a:moveTo>
                  <a:lnTo>
                    <a:pt x="362775" y="45732"/>
                  </a:lnTo>
                  <a:lnTo>
                    <a:pt x="340741" y="107861"/>
                  </a:lnTo>
                  <a:lnTo>
                    <a:pt x="337007" y="121577"/>
                  </a:lnTo>
                  <a:lnTo>
                    <a:pt x="336791" y="121577"/>
                  </a:lnTo>
                  <a:lnTo>
                    <a:pt x="334924" y="114719"/>
                  </a:lnTo>
                  <a:lnTo>
                    <a:pt x="332638" y="107454"/>
                  </a:lnTo>
                  <a:lnTo>
                    <a:pt x="310832" y="45732"/>
                  </a:lnTo>
                  <a:lnTo>
                    <a:pt x="286296" y="45732"/>
                  </a:lnTo>
                  <a:lnTo>
                    <a:pt x="324954" y="149009"/>
                  </a:lnTo>
                  <a:lnTo>
                    <a:pt x="347611" y="149009"/>
                  </a:lnTo>
                  <a:lnTo>
                    <a:pt x="386676" y="45732"/>
                  </a:lnTo>
                  <a:close/>
                </a:path>
                <a:path w="864234" h="201929">
                  <a:moveTo>
                    <a:pt x="476415" y="88328"/>
                  </a:moveTo>
                  <a:lnTo>
                    <a:pt x="475767" y="83743"/>
                  </a:lnTo>
                  <a:lnTo>
                    <a:pt x="473976" y="70993"/>
                  </a:lnTo>
                  <a:lnTo>
                    <a:pt x="468134" y="60058"/>
                  </a:lnTo>
                  <a:lnTo>
                    <a:pt x="466382" y="56781"/>
                  </a:lnTo>
                  <a:lnTo>
                    <a:pt x="454177" y="47853"/>
                  </a:lnTo>
                  <a:lnTo>
                    <a:pt x="454177" y="83743"/>
                  </a:lnTo>
                  <a:lnTo>
                    <a:pt x="410337" y="83743"/>
                  </a:lnTo>
                  <a:lnTo>
                    <a:pt x="412965" y="73914"/>
                  </a:lnTo>
                  <a:lnTo>
                    <a:pt x="417893" y="66446"/>
                  </a:lnTo>
                  <a:lnTo>
                    <a:pt x="424789" y="61722"/>
                  </a:lnTo>
                  <a:lnTo>
                    <a:pt x="433400" y="60058"/>
                  </a:lnTo>
                  <a:lnTo>
                    <a:pt x="442226" y="61683"/>
                  </a:lnTo>
                  <a:lnTo>
                    <a:pt x="448856" y="66370"/>
                  </a:lnTo>
                  <a:lnTo>
                    <a:pt x="452945" y="73825"/>
                  </a:lnTo>
                  <a:lnTo>
                    <a:pt x="454177" y="83743"/>
                  </a:lnTo>
                  <a:lnTo>
                    <a:pt x="454177" y="47853"/>
                  </a:lnTo>
                  <a:lnTo>
                    <a:pt x="453275" y="47180"/>
                  </a:lnTo>
                  <a:lnTo>
                    <a:pt x="434225" y="43637"/>
                  </a:lnTo>
                  <a:lnTo>
                    <a:pt x="414147" y="47764"/>
                  </a:lnTo>
                  <a:lnTo>
                    <a:pt x="399338" y="59182"/>
                  </a:lnTo>
                  <a:lnTo>
                    <a:pt x="390182" y="76428"/>
                  </a:lnTo>
                  <a:lnTo>
                    <a:pt x="387045" y="98082"/>
                  </a:lnTo>
                  <a:lnTo>
                    <a:pt x="390309" y="121716"/>
                  </a:lnTo>
                  <a:lnTo>
                    <a:pt x="399859" y="138226"/>
                  </a:lnTo>
                  <a:lnTo>
                    <a:pt x="415366" y="147916"/>
                  </a:lnTo>
                  <a:lnTo>
                    <a:pt x="436511" y="151079"/>
                  </a:lnTo>
                  <a:lnTo>
                    <a:pt x="446138" y="150660"/>
                  </a:lnTo>
                  <a:lnTo>
                    <a:pt x="455574" y="149390"/>
                  </a:lnTo>
                  <a:lnTo>
                    <a:pt x="464629" y="147320"/>
                  </a:lnTo>
                  <a:lnTo>
                    <a:pt x="473087" y="144437"/>
                  </a:lnTo>
                  <a:lnTo>
                    <a:pt x="471220" y="133223"/>
                  </a:lnTo>
                  <a:lnTo>
                    <a:pt x="470179" y="126974"/>
                  </a:lnTo>
                  <a:lnTo>
                    <a:pt x="462991" y="129705"/>
                  </a:lnTo>
                  <a:lnTo>
                    <a:pt x="455549" y="131660"/>
                  </a:lnTo>
                  <a:lnTo>
                    <a:pt x="447992" y="132829"/>
                  </a:lnTo>
                  <a:lnTo>
                    <a:pt x="440461" y="133223"/>
                  </a:lnTo>
                  <a:lnTo>
                    <a:pt x="426923" y="131191"/>
                  </a:lnTo>
                  <a:lnTo>
                    <a:pt x="417233" y="124980"/>
                  </a:lnTo>
                  <a:lnTo>
                    <a:pt x="411530" y="114363"/>
                  </a:lnTo>
                  <a:lnTo>
                    <a:pt x="409917" y="99123"/>
                  </a:lnTo>
                  <a:lnTo>
                    <a:pt x="475792" y="99123"/>
                  </a:lnTo>
                  <a:lnTo>
                    <a:pt x="476211" y="94767"/>
                  </a:lnTo>
                  <a:lnTo>
                    <a:pt x="476415" y="91236"/>
                  </a:lnTo>
                  <a:lnTo>
                    <a:pt x="476415" y="88328"/>
                  </a:lnTo>
                  <a:close/>
                </a:path>
                <a:path w="864234" h="201929">
                  <a:moveTo>
                    <a:pt x="551497" y="43853"/>
                  </a:moveTo>
                  <a:lnTo>
                    <a:pt x="538060" y="44881"/>
                  </a:lnTo>
                  <a:lnTo>
                    <a:pt x="528015" y="50215"/>
                  </a:lnTo>
                  <a:lnTo>
                    <a:pt x="520928" y="58547"/>
                  </a:lnTo>
                  <a:lnTo>
                    <a:pt x="516369" y="68580"/>
                  </a:lnTo>
                  <a:lnTo>
                    <a:pt x="515950" y="68580"/>
                  </a:lnTo>
                  <a:lnTo>
                    <a:pt x="517194" y="60693"/>
                  </a:lnTo>
                  <a:lnTo>
                    <a:pt x="518033" y="51549"/>
                  </a:lnTo>
                  <a:lnTo>
                    <a:pt x="518033" y="45732"/>
                  </a:lnTo>
                  <a:lnTo>
                    <a:pt x="508596" y="45516"/>
                  </a:lnTo>
                  <a:lnTo>
                    <a:pt x="499351" y="45758"/>
                  </a:lnTo>
                  <a:lnTo>
                    <a:pt x="490283" y="46342"/>
                  </a:lnTo>
                  <a:lnTo>
                    <a:pt x="481444" y="47180"/>
                  </a:lnTo>
                  <a:lnTo>
                    <a:pt x="481444" y="60896"/>
                  </a:lnTo>
                  <a:lnTo>
                    <a:pt x="487476" y="61315"/>
                  </a:lnTo>
                  <a:lnTo>
                    <a:pt x="496836" y="62966"/>
                  </a:lnTo>
                  <a:lnTo>
                    <a:pt x="496836" y="149009"/>
                  </a:lnTo>
                  <a:lnTo>
                    <a:pt x="518858" y="149009"/>
                  </a:lnTo>
                  <a:lnTo>
                    <a:pt x="518858" y="107035"/>
                  </a:lnTo>
                  <a:lnTo>
                    <a:pt x="520750" y="86918"/>
                  </a:lnTo>
                  <a:lnTo>
                    <a:pt x="526554" y="73177"/>
                  </a:lnTo>
                  <a:lnTo>
                    <a:pt x="536397" y="66027"/>
                  </a:lnTo>
                  <a:lnTo>
                    <a:pt x="550456" y="65671"/>
                  </a:lnTo>
                  <a:lnTo>
                    <a:pt x="551497" y="43853"/>
                  </a:lnTo>
                  <a:close/>
                </a:path>
                <a:path w="864234" h="201929">
                  <a:moveTo>
                    <a:pt x="628789" y="117424"/>
                  </a:moveTo>
                  <a:lnTo>
                    <a:pt x="621652" y="98793"/>
                  </a:lnTo>
                  <a:lnTo>
                    <a:pt x="605929" y="90119"/>
                  </a:lnTo>
                  <a:lnTo>
                    <a:pt x="590219" y="84137"/>
                  </a:lnTo>
                  <a:lnTo>
                    <a:pt x="583082" y="73571"/>
                  </a:lnTo>
                  <a:lnTo>
                    <a:pt x="583082" y="65671"/>
                  </a:lnTo>
                  <a:lnTo>
                    <a:pt x="588886" y="60693"/>
                  </a:lnTo>
                  <a:lnTo>
                    <a:pt x="607796" y="60693"/>
                  </a:lnTo>
                  <a:lnTo>
                    <a:pt x="614654" y="61722"/>
                  </a:lnTo>
                  <a:lnTo>
                    <a:pt x="620687" y="63601"/>
                  </a:lnTo>
                  <a:lnTo>
                    <a:pt x="621931" y="45732"/>
                  </a:lnTo>
                  <a:lnTo>
                    <a:pt x="615911" y="44475"/>
                  </a:lnTo>
                  <a:lnTo>
                    <a:pt x="608634" y="43649"/>
                  </a:lnTo>
                  <a:lnTo>
                    <a:pt x="602399" y="43649"/>
                  </a:lnTo>
                  <a:lnTo>
                    <a:pt x="583793" y="46101"/>
                  </a:lnTo>
                  <a:lnTo>
                    <a:pt x="570623" y="52870"/>
                  </a:lnTo>
                  <a:lnTo>
                    <a:pt x="562800" y="63017"/>
                  </a:lnTo>
                  <a:lnTo>
                    <a:pt x="560209" y="75653"/>
                  </a:lnTo>
                  <a:lnTo>
                    <a:pt x="567296" y="94640"/>
                  </a:lnTo>
                  <a:lnTo>
                    <a:pt x="582866" y="103136"/>
                  </a:lnTo>
                  <a:lnTo>
                    <a:pt x="598436" y="108902"/>
                  </a:lnTo>
                  <a:lnTo>
                    <a:pt x="605523" y="119710"/>
                  </a:lnTo>
                  <a:lnTo>
                    <a:pt x="605523" y="128016"/>
                  </a:lnTo>
                  <a:lnTo>
                    <a:pt x="597408" y="133223"/>
                  </a:lnTo>
                  <a:lnTo>
                    <a:pt x="577888" y="133223"/>
                  </a:lnTo>
                  <a:lnTo>
                    <a:pt x="569569" y="131762"/>
                  </a:lnTo>
                  <a:lnTo>
                    <a:pt x="563118" y="129260"/>
                  </a:lnTo>
                  <a:lnTo>
                    <a:pt x="561454" y="148170"/>
                  </a:lnTo>
                  <a:lnTo>
                    <a:pt x="567905" y="150050"/>
                  </a:lnTo>
                  <a:lnTo>
                    <a:pt x="576427" y="151079"/>
                  </a:lnTo>
                  <a:lnTo>
                    <a:pt x="584327" y="151079"/>
                  </a:lnTo>
                  <a:lnTo>
                    <a:pt x="602843" y="148577"/>
                  </a:lnTo>
                  <a:lnTo>
                    <a:pt x="616839" y="141579"/>
                  </a:lnTo>
                  <a:lnTo>
                    <a:pt x="625703" y="130924"/>
                  </a:lnTo>
                  <a:lnTo>
                    <a:pt x="628789" y="117424"/>
                  </a:lnTo>
                  <a:close/>
                </a:path>
                <a:path w="864234" h="201929">
                  <a:moveTo>
                    <a:pt x="671398" y="45732"/>
                  </a:moveTo>
                  <a:lnTo>
                    <a:pt x="661492" y="45516"/>
                  </a:lnTo>
                  <a:lnTo>
                    <a:pt x="651979" y="45758"/>
                  </a:lnTo>
                  <a:lnTo>
                    <a:pt x="642835" y="46342"/>
                  </a:lnTo>
                  <a:lnTo>
                    <a:pt x="633971" y="47180"/>
                  </a:lnTo>
                  <a:lnTo>
                    <a:pt x="633971" y="60896"/>
                  </a:lnTo>
                  <a:lnTo>
                    <a:pt x="640003" y="61315"/>
                  </a:lnTo>
                  <a:lnTo>
                    <a:pt x="644385" y="62153"/>
                  </a:lnTo>
                  <a:lnTo>
                    <a:pt x="649376" y="62979"/>
                  </a:lnTo>
                  <a:lnTo>
                    <a:pt x="649376" y="149009"/>
                  </a:lnTo>
                  <a:lnTo>
                    <a:pt x="671398" y="149009"/>
                  </a:lnTo>
                  <a:lnTo>
                    <a:pt x="671398" y="45732"/>
                  </a:lnTo>
                  <a:close/>
                </a:path>
                <a:path w="864234" h="201929">
                  <a:moveTo>
                    <a:pt x="674293" y="6045"/>
                  </a:moveTo>
                  <a:lnTo>
                    <a:pt x="668045" y="0"/>
                  </a:lnTo>
                  <a:lnTo>
                    <a:pt x="652919" y="0"/>
                  </a:lnTo>
                  <a:lnTo>
                    <a:pt x="646671" y="6045"/>
                  </a:lnTo>
                  <a:lnTo>
                    <a:pt x="646671" y="21158"/>
                  </a:lnTo>
                  <a:lnTo>
                    <a:pt x="652919" y="27025"/>
                  </a:lnTo>
                  <a:lnTo>
                    <a:pt x="668045" y="27025"/>
                  </a:lnTo>
                  <a:lnTo>
                    <a:pt x="674293" y="20967"/>
                  </a:lnTo>
                  <a:lnTo>
                    <a:pt x="674293" y="6045"/>
                  </a:lnTo>
                  <a:close/>
                </a:path>
                <a:path w="864234" h="201929">
                  <a:moveTo>
                    <a:pt x="754748" y="148386"/>
                  </a:moveTo>
                  <a:lnTo>
                    <a:pt x="752868" y="130517"/>
                  </a:lnTo>
                  <a:lnTo>
                    <a:pt x="749134" y="131356"/>
                  </a:lnTo>
                  <a:lnTo>
                    <a:pt x="744766" y="131978"/>
                  </a:lnTo>
                  <a:lnTo>
                    <a:pt x="729805" y="131978"/>
                  </a:lnTo>
                  <a:lnTo>
                    <a:pt x="726694" y="127812"/>
                  </a:lnTo>
                  <a:lnTo>
                    <a:pt x="726694" y="62979"/>
                  </a:lnTo>
                  <a:lnTo>
                    <a:pt x="753706" y="62979"/>
                  </a:lnTo>
                  <a:lnTo>
                    <a:pt x="753706" y="45732"/>
                  </a:lnTo>
                  <a:lnTo>
                    <a:pt x="726694" y="45732"/>
                  </a:lnTo>
                  <a:lnTo>
                    <a:pt x="726694" y="6858"/>
                  </a:lnTo>
                  <a:lnTo>
                    <a:pt x="704443" y="12890"/>
                  </a:lnTo>
                  <a:lnTo>
                    <a:pt x="704443" y="45732"/>
                  </a:lnTo>
                  <a:lnTo>
                    <a:pt x="684707" y="45732"/>
                  </a:lnTo>
                  <a:lnTo>
                    <a:pt x="684707" y="62979"/>
                  </a:lnTo>
                  <a:lnTo>
                    <a:pt x="704443" y="62979"/>
                  </a:lnTo>
                  <a:lnTo>
                    <a:pt x="704443" y="119291"/>
                  </a:lnTo>
                  <a:lnTo>
                    <a:pt x="705827" y="133959"/>
                  </a:lnTo>
                  <a:lnTo>
                    <a:pt x="710526" y="143738"/>
                  </a:lnTo>
                  <a:lnTo>
                    <a:pt x="719353" y="149186"/>
                  </a:lnTo>
                  <a:lnTo>
                    <a:pt x="733132" y="150876"/>
                  </a:lnTo>
                  <a:lnTo>
                    <a:pt x="739990" y="150876"/>
                  </a:lnTo>
                  <a:lnTo>
                    <a:pt x="748512" y="149847"/>
                  </a:lnTo>
                  <a:lnTo>
                    <a:pt x="754748" y="148386"/>
                  </a:lnTo>
                  <a:close/>
                </a:path>
                <a:path w="864234" h="201929">
                  <a:moveTo>
                    <a:pt x="863663" y="45732"/>
                  </a:moveTo>
                  <a:lnTo>
                    <a:pt x="839762" y="45732"/>
                  </a:lnTo>
                  <a:lnTo>
                    <a:pt x="825017" y="87706"/>
                  </a:lnTo>
                  <a:lnTo>
                    <a:pt x="819289" y="104584"/>
                  </a:lnTo>
                  <a:lnTo>
                    <a:pt x="814819" y="119913"/>
                  </a:lnTo>
                  <a:lnTo>
                    <a:pt x="814603" y="119913"/>
                  </a:lnTo>
                  <a:lnTo>
                    <a:pt x="808863" y="99745"/>
                  </a:lnTo>
                  <a:lnTo>
                    <a:pt x="789673" y="45732"/>
                  </a:lnTo>
                  <a:lnTo>
                    <a:pt x="764730" y="45732"/>
                  </a:lnTo>
                  <a:lnTo>
                    <a:pt x="803389" y="149009"/>
                  </a:lnTo>
                  <a:lnTo>
                    <a:pt x="799655" y="159194"/>
                  </a:lnTo>
                  <a:lnTo>
                    <a:pt x="794105" y="170637"/>
                  </a:lnTo>
                  <a:lnTo>
                    <a:pt x="787857" y="177761"/>
                  </a:lnTo>
                  <a:lnTo>
                    <a:pt x="781062" y="181432"/>
                  </a:lnTo>
                  <a:lnTo>
                    <a:pt x="773874" y="182460"/>
                  </a:lnTo>
                  <a:lnTo>
                    <a:pt x="769721" y="182460"/>
                  </a:lnTo>
                  <a:lnTo>
                    <a:pt x="764730" y="181851"/>
                  </a:lnTo>
                  <a:lnTo>
                    <a:pt x="761199" y="180809"/>
                  </a:lnTo>
                  <a:lnTo>
                    <a:pt x="758710" y="200126"/>
                  </a:lnTo>
                  <a:lnTo>
                    <a:pt x="762241" y="200761"/>
                  </a:lnTo>
                  <a:lnTo>
                    <a:pt x="767854" y="201371"/>
                  </a:lnTo>
                  <a:lnTo>
                    <a:pt x="771804" y="201371"/>
                  </a:lnTo>
                  <a:lnTo>
                    <a:pt x="787717" y="199186"/>
                  </a:lnTo>
                  <a:lnTo>
                    <a:pt x="800823" y="191770"/>
                  </a:lnTo>
                  <a:lnTo>
                    <a:pt x="811923" y="177888"/>
                  </a:lnTo>
                  <a:lnTo>
                    <a:pt x="821893" y="156273"/>
                  </a:lnTo>
                  <a:lnTo>
                    <a:pt x="863663" y="457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2F4194A4-F4FC-C246-B2A5-A396EA77ED68}"/>
                </a:ext>
              </a:extLst>
            </p:cNvPr>
            <p:cNvSpPr/>
            <p:nvPr userDrawn="1"/>
          </p:nvSpPr>
          <p:spPr>
            <a:xfrm>
              <a:off x="8585386" y="345657"/>
              <a:ext cx="181770" cy="1552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27E22CDC-0B7F-AA48-8D70-4A9F616F0E3B}"/>
                </a:ext>
              </a:extLst>
            </p:cNvPr>
            <p:cNvSpPr/>
            <p:nvPr userDrawn="1"/>
          </p:nvSpPr>
          <p:spPr>
            <a:xfrm>
              <a:off x="7675804" y="536777"/>
              <a:ext cx="1092835" cy="402590"/>
            </a:xfrm>
            <a:custGeom>
              <a:avLst/>
              <a:gdLst/>
              <a:ahLst/>
              <a:cxnLst/>
              <a:rect l="l" t="t" r="r" b="b"/>
              <a:pathLst>
                <a:path w="1092834" h="402590">
                  <a:moveTo>
                    <a:pt x="502107" y="384568"/>
                  </a:moveTo>
                  <a:lnTo>
                    <a:pt x="491528" y="335775"/>
                  </a:lnTo>
                  <a:lnTo>
                    <a:pt x="423748" y="351929"/>
                  </a:lnTo>
                  <a:lnTo>
                    <a:pt x="365353" y="352767"/>
                  </a:lnTo>
                  <a:lnTo>
                    <a:pt x="316052" y="342226"/>
                  </a:lnTo>
                  <a:lnTo>
                    <a:pt x="275513" y="324218"/>
                  </a:lnTo>
                  <a:lnTo>
                    <a:pt x="243433" y="302666"/>
                  </a:lnTo>
                  <a:lnTo>
                    <a:pt x="203377" y="264642"/>
                  </a:lnTo>
                  <a:lnTo>
                    <a:pt x="142011" y="191604"/>
                  </a:lnTo>
                  <a:lnTo>
                    <a:pt x="307314" y="2565"/>
                  </a:lnTo>
                  <a:lnTo>
                    <a:pt x="224269" y="2565"/>
                  </a:lnTo>
                  <a:lnTo>
                    <a:pt x="71805" y="184696"/>
                  </a:lnTo>
                  <a:lnTo>
                    <a:pt x="71805" y="2565"/>
                  </a:lnTo>
                  <a:lnTo>
                    <a:pt x="0" y="2565"/>
                  </a:lnTo>
                  <a:lnTo>
                    <a:pt x="0" y="395338"/>
                  </a:lnTo>
                  <a:lnTo>
                    <a:pt x="71805" y="395338"/>
                  </a:lnTo>
                  <a:lnTo>
                    <a:pt x="71805" y="203314"/>
                  </a:lnTo>
                  <a:lnTo>
                    <a:pt x="153822" y="302717"/>
                  </a:lnTo>
                  <a:lnTo>
                    <a:pt x="209702" y="353136"/>
                  </a:lnTo>
                  <a:lnTo>
                    <a:pt x="255397" y="378434"/>
                  </a:lnTo>
                  <a:lnTo>
                    <a:pt x="313905" y="396621"/>
                  </a:lnTo>
                  <a:lnTo>
                    <a:pt x="385978" y="402310"/>
                  </a:lnTo>
                  <a:lnTo>
                    <a:pt x="424129" y="402031"/>
                  </a:lnTo>
                  <a:lnTo>
                    <a:pt x="448932" y="400088"/>
                  </a:lnTo>
                  <a:lnTo>
                    <a:pt x="471297" y="394830"/>
                  </a:lnTo>
                  <a:lnTo>
                    <a:pt x="502107" y="384568"/>
                  </a:lnTo>
                  <a:close/>
                </a:path>
                <a:path w="1092834" h="402590">
                  <a:moveTo>
                    <a:pt x="515658" y="225374"/>
                  </a:moveTo>
                  <a:lnTo>
                    <a:pt x="510540" y="185991"/>
                  </a:lnTo>
                  <a:lnTo>
                    <a:pt x="466902" y="124485"/>
                  </a:lnTo>
                  <a:lnTo>
                    <a:pt x="426567" y="106629"/>
                  </a:lnTo>
                  <a:lnTo>
                    <a:pt x="372668" y="100190"/>
                  </a:lnTo>
                  <a:lnTo>
                    <a:pt x="315810" y="108661"/>
                  </a:lnTo>
                  <a:lnTo>
                    <a:pt x="272986" y="131152"/>
                  </a:lnTo>
                  <a:lnTo>
                    <a:pt x="243382" y="163271"/>
                  </a:lnTo>
                  <a:lnTo>
                    <a:pt x="226212" y="200672"/>
                  </a:lnTo>
                  <a:lnTo>
                    <a:pt x="220675" y="238950"/>
                  </a:lnTo>
                  <a:lnTo>
                    <a:pt x="220789" y="247840"/>
                  </a:lnTo>
                  <a:lnTo>
                    <a:pt x="221424" y="248323"/>
                  </a:lnTo>
                  <a:lnTo>
                    <a:pt x="234035" y="261645"/>
                  </a:lnTo>
                  <a:lnTo>
                    <a:pt x="252095" y="278307"/>
                  </a:lnTo>
                  <a:lnTo>
                    <a:pt x="275666" y="295859"/>
                  </a:lnTo>
                  <a:lnTo>
                    <a:pt x="304850" y="311797"/>
                  </a:lnTo>
                  <a:lnTo>
                    <a:pt x="314706" y="315899"/>
                  </a:lnTo>
                  <a:lnTo>
                    <a:pt x="306349" y="301421"/>
                  </a:lnTo>
                  <a:lnTo>
                    <a:pt x="300037" y="283921"/>
                  </a:lnTo>
                  <a:lnTo>
                    <a:pt x="296024" y="263182"/>
                  </a:lnTo>
                  <a:lnTo>
                    <a:pt x="294627" y="238937"/>
                  </a:lnTo>
                  <a:lnTo>
                    <a:pt x="298665" y="204076"/>
                  </a:lnTo>
                  <a:lnTo>
                    <a:pt x="311937" y="174498"/>
                  </a:lnTo>
                  <a:lnTo>
                    <a:pt x="336169" y="153974"/>
                  </a:lnTo>
                  <a:lnTo>
                    <a:pt x="373087" y="146304"/>
                  </a:lnTo>
                  <a:lnTo>
                    <a:pt x="402336" y="150850"/>
                  </a:lnTo>
                  <a:lnTo>
                    <a:pt x="424332" y="163944"/>
                  </a:lnTo>
                  <a:lnTo>
                    <a:pt x="437946" y="184797"/>
                  </a:lnTo>
                  <a:lnTo>
                    <a:pt x="442048" y="213042"/>
                  </a:lnTo>
                  <a:lnTo>
                    <a:pt x="410349" y="212661"/>
                  </a:lnTo>
                  <a:lnTo>
                    <a:pt x="379222" y="213791"/>
                  </a:lnTo>
                  <a:lnTo>
                    <a:pt x="348754" y="215912"/>
                  </a:lnTo>
                  <a:lnTo>
                    <a:pt x="319024" y="218478"/>
                  </a:lnTo>
                  <a:lnTo>
                    <a:pt x="319024" y="256882"/>
                  </a:lnTo>
                  <a:lnTo>
                    <a:pt x="512851" y="267512"/>
                  </a:lnTo>
                  <a:lnTo>
                    <a:pt x="514769" y="244919"/>
                  </a:lnTo>
                  <a:lnTo>
                    <a:pt x="515404" y="233680"/>
                  </a:lnTo>
                  <a:lnTo>
                    <a:pt x="515658" y="225374"/>
                  </a:lnTo>
                  <a:close/>
                </a:path>
                <a:path w="1092834" h="402590">
                  <a:moveTo>
                    <a:pt x="847648" y="192786"/>
                  </a:moveTo>
                  <a:lnTo>
                    <a:pt x="842645" y="156984"/>
                  </a:lnTo>
                  <a:lnTo>
                    <a:pt x="825881" y="127546"/>
                  </a:lnTo>
                  <a:lnTo>
                    <a:pt x="794778" y="107607"/>
                  </a:lnTo>
                  <a:lnTo>
                    <a:pt x="746709" y="100266"/>
                  </a:lnTo>
                  <a:lnTo>
                    <a:pt x="707390" y="104851"/>
                  </a:lnTo>
                  <a:lnTo>
                    <a:pt x="674243" y="117729"/>
                  </a:lnTo>
                  <a:lnTo>
                    <a:pt x="647954" y="137579"/>
                  </a:lnTo>
                  <a:lnTo>
                    <a:pt x="629221" y="163106"/>
                  </a:lnTo>
                  <a:lnTo>
                    <a:pt x="628840" y="163106"/>
                  </a:lnTo>
                  <a:lnTo>
                    <a:pt x="631113" y="149212"/>
                  </a:lnTo>
                  <a:lnTo>
                    <a:pt x="632815" y="133946"/>
                  </a:lnTo>
                  <a:lnTo>
                    <a:pt x="633869" y="119011"/>
                  </a:lnTo>
                  <a:lnTo>
                    <a:pt x="634250" y="106083"/>
                  </a:lnTo>
                  <a:lnTo>
                    <a:pt x="603846" y="105498"/>
                  </a:lnTo>
                  <a:lnTo>
                    <a:pt x="574421" y="106159"/>
                  </a:lnTo>
                  <a:lnTo>
                    <a:pt x="545630" y="107810"/>
                  </a:lnTo>
                  <a:lnTo>
                    <a:pt x="517144" y="110159"/>
                  </a:lnTo>
                  <a:lnTo>
                    <a:pt x="517144" y="148564"/>
                  </a:lnTo>
                  <a:lnTo>
                    <a:pt x="531164" y="149364"/>
                  </a:lnTo>
                  <a:lnTo>
                    <a:pt x="542886" y="150799"/>
                  </a:lnTo>
                  <a:lnTo>
                    <a:pt x="565162" y="154381"/>
                  </a:lnTo>
                  <a:lnTo>
                    <a:pt x="565162" y="395274"/>
                  </a:lnTo>
                  <a:lnTo>
                    <a:pt x="636968" y="395274"/>
                  </a:lnTo>
                  <a:lnTo>
                    <a:pt x="636968" y="256209"/>
                  </a:lnTo>
                  <a:lnTo>
                    <a:pt x="643674" y="215392"/>
                  </a:lnTo>
                  <a:lnTo>
                    <a:pt x="662190" y="182321"/>
                  </a:lnTo>
                  <a:lnTo>
                    <a:pt x="690118" y="160159"/>
                  </a:lnTo>
                  <a:lnTo>
                    <a:pt x="725030" y="152057"/>
                  </a:lnTo>
                  <a:lnTo>
                    <a:pt x="749541" y="155994"/>
                  </a:lnTo>
                  <a:lnTo>
                    <a:pt x="765175" y="167335"/>
                  </a:lnTo>
                  <a:lnTo>
                    <a:pt x="773430" y="185445"/>
                  </a:lnTo>
                  <a:lnTo>
                    <a:pt x="775843" y="209664"/>
                  </a:lnTo>
                  <a:lnTo>
                    <a:pt x="775843" y="395274"/>
                  </a:lnTo>
                  <a:lnTo>
                    <a:pt x="847648" y="395274"/>
                  </a:lnTo>
                  <a:lnTo>
                    <a:pt x="847648" y="192786"/>
                  </a:lnTo>
                  <a:close/>
                </a:path>
                <a:path w="1092834" h="402590">
                  <a:moveTo>
                    <a:pt x="1092581" y="393522"/>
                  </a:moveTo>
                  <a:lnTo>
                    <a:pt x="1086472" y="343484"/>
                  </a:lnTo>
                  <a:lnTo>
                    <a:pt x="1076934" y="345109"/>
                  </a:lnTo>
                  <a:lnTo>
                    <a:pt x="1066774" y="346392"/>
                  </a:lnTo>
                  <a:lnTo>
                    <a:pt x="1056106" y="347256"/>
                  </a:lnTo>
                  <a:lnTo>
                    <a:pt x="1045057" y="347560"/>
                  </a:lnTo>
                  <a:lnTo>
                    <a:pt x="1023848" y="345071"/>
                  </a:lnTo>
                  <a:lnTo>
                    <a:pt x="1010272" y="336359"/>
                  </a:lnTo>
                  <a:lnTo>
                    <a:pt x="1003058" y="319582"/>
                  </a:lnTo>
                  <a:lnTo>
                    <a:pt x="1000937" y="292862"/>
                  </a:lnTo>
                  <a:lnTo>
                    <a:pt x="1000937" y="154381"/>
                  </a:lnTo>
                  <a:lnTo>
                    <a:pt x="1089190" y="154381"/>
                  </a:lnTo>
                  <a:lnTo>
                    <a:pt x="1089190" y="106070"/>
                  </a:lnTo>
                  <a:lnTo>
                    <a:pt x="1000937" y="106070"/>
                  </a:lnTo>
                  <a:lnTo>
                    <a:pt x="1000937" y="0"/>
                  </a:lnTo>
                  <a:lnTo>
                    <a:pt x="928293" y="16865"/>
                  </a:lnTo>
                  <a:lnTo>
                    <a:pt x="928293" y="106070"/>
                  </a:lnTo>
                  <a:lnTo>
                    <a:pt x="866533" y="106070"/>
                  </a:lnTo>
                  <a:lnTo>
                    <a:pt x="866533" y="154381"/>
                  </a:lnTo>
                  <a:lnTo>
                    <a:pt x="928293" y="154381"/>
                  </a:lnTo>
                  <a:lnTo>
                    <a:pt x="928293" y="312064"/>
                  </a:lnTo>
                  <a:lnTo>
                    <a:pt x="932815" y="353136"/>
                  </a:lnTo>
                  <a:lnTo>
                    <a:pt x="948143" y="380504"/>
                  </a:lnTo>
                  <a:lnTo>
                    <a:pt x="976972" y="395782"/>
                  </a:lnTo>
                  <a:lnTo>
                    <a:pt x="1021981" y="400507"/>
                  </a:lnTo>
                  <a:lnTo>
                    <a:pt x="1039596" y="399999"/>
                  </a:lnTo>
                  <a:lnTo>
                    <a:pt x="1058037" y="398551"/>
                  </a:lnTo>
                  <a:lnTo>
                    <a:pt x="1076109" y="396341"/>
                  </a:lnTo>
                  <a:lnTo>
                    <a:pt x="1092581" y="393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4237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5F736-C0C5-C34F-B4C0-C6974942B7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8869" y="2126643"/>
            <a:ext cx="10734262" cy="4158000"/>
          </a:xfrm>
        </p:spPr>
        <p:txBody>
          <a:bodyPr lIns="0" tIns="0" rIns="0" bIns="0">
            <a:no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 indent="-18000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A4F33DD-D094-C34D-ABEA-2418F630B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9" y="610226"/>
            <a:ext cx="10734262" cy="1168390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>
            <a:lvl1pPr>
              <a:defRPr cap="all" baseline="0">
                <a:solidFill>
                  <a:srgbClr val="70000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311850"/>
      </p:ext>
    </p:extLst>
  </p:cSld>
  <p:clrMapOvr>
    <a:masterClrMapping/>
  </p:clrMapOvr>
  <p:transition spd="slow"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2501285"/>
            <a:ext cx="12192000" cy="4356715"/>
          </a:xfrm>
          <a:prstGeom prst="rect">
            <a:avLst/>
          </a:prstGeom>
          <a:solidFill>
            <a:srgbClr val="728BAC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23391" y="989117"/>
            <a:ext cx="5407954" cy="1512168"/>
          </a:xfrm>
          <a:solidFill>
            <a:schemeClr val="tx2">
              <a:lumMod val="75000"/>
            </a:schemeClr>
          </a:solidFill>
        </p:spPr>
        <p:txBody>
          <a:bodyPr lIns="252000" tIns="273600" rIns="252000"/>
          <a:lstStyle>
            <a:lvl1pPr marL="0" indent="0">
              <a:lnSpc>
                <a:spcPts val="2500"/>
              </a:lnSpc>
              <a:buNone/>
              <a:defRPr sz="2400" spc="-100" baseline="0"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</a:lstStyle>
          <a:p>
            <a:r>
              <a:rPr lang="en-US" dirty="0"/>
              <a:t>TYPE YOUR HEADING HERE  / </a:t>
            </a:r>
            <a:r>
              <a:rPr lang="en-US" dirty="0">
                <a:solidFill>
                  <a:srgbClr val="D6A300"/>
                </a:solidFill>
              </a:rPr>
              <a:t>LOREM IPSUM DOLOR SIT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3390" y="2501285"/>
            <a:ext cx="5407955" cy="664498"/>
          </a:xfrm>
          <a:solidFill>
            <a:schemeClr val="tx2">
              <a:lumMod val="75000"/>
            </a:schemeClr>
          </a:solidFill>
        </p:spPr>
        <p:txBody>
          <a:bodyPr lIns="252000" tIns="0" rIns="252000" bIns="154800" anchor="ctr" anchorCtr="0"/>
          <a:lstStyle>
            <a:lvl1pPr marL="0" indent="0">
              <a:lnSpc>
                <a:spcPts val="1380"/>
              </a:lnSpc>
              <a:spcBef>
                <a:spcPts val="0"/>
              </a:spcBef>
              <a:buNone/>
              <a:defRPr sz="1400" i="1" spc="-50" baseline="0">
                <a:solidFill>
                  <a:srgbClr val="FFC000"/>
                </a:solidFill>
                <a:latin typeface="Century Schoolbook"/>
                <a:cs typeface="Century Schoolbook"/>
              </a:defRPr>
            </a:lvl1pPr>
          </a:lstStyle>
          <a:p>
            <a:r>
              <a:rPr lang="en-US" dirty="0"/>
              <a:t>Sub heading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355" y="289233"/>
            <a:ext cx="1950720" cy="87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77" y="289233"/>
            <a:ext cx="2031275" cy="1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6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26C44908-C422-E090-6B58-1342C6568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3579"/>
            <a:ext cx="4683360" cy="687564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6A08F6-B3EE-E2AB-71C3-1F3BD722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6170" y="0"/>
            <a:ext cx="751583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B7F059A-1013-818F-E68D-B59E75CDA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90" y="0"/>
            <a:ext cx="687192" cy="1365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974BC9-01C6-20A8-D440-56AE74CF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856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71422221-76D8-3A61-588D-455C7F8600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32CEEF4C-25E3-3845-CC2C-9E188F5F2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4445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2426DCC2-C443-4A42-1F42-8F5A778D7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50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46D21B-D681-EF5F-D271-8CEF4C29B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53B94D7A-40DC-DA14-DCBE-B0869C3D4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3DC414-B9EA-3DAB-D78D-CF6A5E3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B2F87B-51B3-1C49-89EE-96FC96A4A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CD6AD59-0524-BB6C-BB53-A1023BC475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17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D2DBB6-AEA4-EF98-DC95-85F4A6BB0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6C779-E5E4-1C18-33EB-25D06226C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A6C22-EAB1-F2F4-463F-DD11CEB10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C1EB483-6560-18C4-1DD5-C6CC62E7E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99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03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5F736-C0C5-C34F-B4C0-C6974942B7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8869" y="2126643"/>
            <a:ext cx="10734262" cy="4158000"/>
          </a:xfrm>
        </p:spPr>
        <p:txBody>
          <a:bodyPr lIns="0" tIns="0" rIns="0" bIns="0"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 indent="-18000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A4F33DD-D094-C34D-ABEA-2418F630B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9" y="610226"/>
            <a:ext cx="10734262" cy="11683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525700"/>
      </p:ext>
    </p:extLst>
  </p:cSld>
  <p:clrMapOvr>
    <a:masterClrMapping/>
  </p:clrMapOvr>
  <p:transition spd="slow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700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06FD515-FFB3-3F40-B51C-9C152AA15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12998" y="1773239"/>
            <a:ext cx="3443063" cy="2232025"/>
          </a:xfrm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ts val="3600"/>
              </a:lnSpc>
              <a:spcBef>
                <a:spcPts val="0"/>
              </a:spcBef>
              <a:buNone/>
              <a:defRPr sz="3600" b="1" i="1" cap="all" baseline="0">
                <a:solidFill>
                  <a:schemeClr val="bg1"/>
                </a:solidFill>
                <a:latin typeface="+mj-lt"/>
              </a:defRPr>
            </a:lvl1pPr>
            <a:lvl2pPr algn="l">
              <a:buNone/>
              <a:defRPr b="1">
                <a:solidFill>
                  <a:schemeClr val="bg1"/>
                </a:solidFill>
                <a:latin typeface="+mj-lt"/>
              </a:defRPr>
            </a:lvl2pPr>
            <a:lvl3pPr algn="l">
              <a:buNone/>
              <a:defRPr b="1">
                <a:solidFill>
                  <a:schemeClr val="bg1"/>
                </a:solidFill>
                <a:latin typeface="+mj-lt"/>
              </a:defRPr>
            </a:lvl3pPr>
            <a:lvl4pPr algn="l">
              <a:buNone/>
              <a:defRPr b="1">
                <a:solidFill>
                  <a:schemeClr val="bg1"/>
                </a:solidFill>
                <a:latin typeface="+mj-lt"/>
              </a:defRPr>
            </a:lvl4pPr>
            <a:lvl5pPr algn="l">
              <a:buNone/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A7BD8A-6D16-FA48-8D49-265ECF515972}"/>
              </a:ext>
            </a:extLst>
          </p:cNvPr>
          <p:cNvGrpSpPr/>
          <p:nvPr userDrawn="1"/>
        </p:nvGrpSpPr>
        <p:grpSpPr>
          <a:xfrm>
            <a:off x="10673232" y="355182"/>
            <a:ext cx="924162" cy="502068"/>
            <a:chOff x="7675791" y="345657"/>
            <a:chExt cx="1092848" cy="593710"/>
          </a:xfrm>
        </p:grpSpPr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544D40D7-1767-5D45-9EB5-EBFFD96F142B}"/>
                </a:ext>
              </a:extLst>
            </p:cNvPr>
            <p:cNvSpPr/>
            <p:nvPr userDrawn="1"/>
          </p:nvSpPr>
          <p:spPr>
            <a:xfrm>
              <a:off x="7675791" y="349821"/>
              <a:ext cx="864235" cy="201930"/>
            </a:xfrm>
            <a:custGeom>
              <a:avLst/>
              <a:gdLst/>
              <a:ahLst/>
              <a:cxnLst/>
              <a:rect l="l" t="t" r="r" b="b"/>
              <a:pathLst>
                <a:path w="864234" h="201929">
                  <a:moveTo>
                    <a:pt x="110350" y="8724"/>
                  </a:moveTo>
                  <a:lnTo>
                    <a:pt x="88112" y="8724"/>
                  </a:lnTo>
                  <a:lnTo>
                    <a:pt x="88112" y="96634"/>
                  </a:lnTo>
                  <a:lnTo>
                    <a:pt x="86131" y="113271"/>
                  </a:lnTo>
                  <a:lnTo>
                    <a:pt x="80060" y="124333"/>
                  </a:lnTo>
                  <a:lnTo>
                    <a:pt x="69697" y="130479"/>
                  </a:lnTo>
                  <a:lnTo>
                    <a:pt x="54864" y="132384"/>
                  </a:lnTo>
                  <a:lnTo>
                    <a:pt x="38874" y="129882"/>
                  </a:lnTo>
                  <a:lnTo>
                    <a:pt x="29019" y="122986"/>
                  </a:lnTo>
                  <a:lnTo>
                    <a:pt x="24028" y="112572"/>
                  </a:lnTo>
                  <a:lnTo>
                    <a:pt x="22656" y="99555"/>
                  </a:lnTo>
                  <a:lnTo>
                    <a:pt x="22656" y="8724"/>
                  </a:lnTo>
                  <a:lnTo>
                    <a:pt x="0" y="8724"/>
                  </a:lnTo>
                  <a:lnTo>
                    <a:pt x="0" y="101206"/>
                  </a:lnTo>
                  <a:lnTo>
                    <a:pt x="2146" y="119875"/>
                  </a:lnTo>
                  <a:lnTo>
                    <a:pt x="10185" y="135813"/>
                  </a:lnTo>
                  <a:lnTo>
                    <a:pt x="26479" y="146913"/>
                  </a:lnTo>
                  <a:lnTo>
                    <a:pt x="53416" y="151079"/>
                  </a:lnTo>
                  <a:lnTo>
                    <a:pt x="77825" y="147574"/>
                  </a:lnTo>
                  <a:lnTo>
                    <a:pt x="95669" y="137058"/>
                  </a:lnTo>
                  <a:lnTo>
                    <a:pt x="106629" y="119519"/>
                  </a:lnTo>
                  <a:lnTo>
                    <a:pt x="110350" y="94970"/>
                  </a:lnTo>
                  <a:lnTo>
                    <a:pt x="110350" y="8724"/>
                  </a:lnTo>
                  <a:close/>
                </a:path>
                <a:path w="864234" h="201929">
                  <a:moveTo>
                    <a:pt x="225640" y="76695"/>
                  </a:moveTo>
                  <a:lnTo>
                    <a:pt x="224116" y="63906"/>
                  </a:lnTo>
                  <a:lnTo>
                    <a:pt x="218973" y="53390"/>
                  </a:lnTo>
                  <a:lnTo>
                    <a:pt x="209423" y="46266"/>
                  </a:lnTo>
                  <a:lnTo>
                    <a:pt x="194678" y="43649"/>
                  </a:lnTo>
                  <a:lnTo>
                    <a:pt x="182664" y="45288"/>
                  </a:lnTo>
                  <a:lnTo>
                    <a:pt x="172593" y="49885"/>
                  </a:lnTo>
                  <a:lnTo>
                    <a:pt x="164630" y="56972"/>
                  </a:lnTo>
                  <a:lnTo>
                    <a:pt x="158927" y="66103"/>
                  </a:lnTo>
                  <a:lnTo>
                    <a:pt x="158521" y="66103"/>
                  </a:lnTo>
                  <a:lnTo>
                    <a:pt x="159550" y="60071"/>
                  </a:lnTo>
                  <a:lnTo>
                    <a:pt x="160185" y="51142"/>
                  </a:lnTo>
                  <a:lnTo>
                    <a:pt x="160185" y="45732"/>
                  </a:lnTo>
                  <a:lnTo>
                    <a:pt x="150749" y="45516"/>
                  </a:lnTo>
                  <a:lnTo>
                    <a:pt x="141490" y="45758"/>
                  </a:lnTo>
                  <a:lnTo>
                    <a:pt x="132435" y="46342"/>
                  </a:lnTo>
                  <a:lnTo>
                    <a:pt x="123596" y="47180"/>
                  </a:lnTo>
                  <a:lnTo>
                    <a:pt x="123596" y="60896"/>
                  </a:lnTo>
                  <a:lnTo>
                    <a:pt x="129628" y="61315"/>
                  </a:lnTo>
                  <a:lnTo>
                    <a:pt x="138976" y="62979"/>
                  </a:lnTo>
                  <a:lnTo>
                    <a:pt x="138976" y="149009"/>
                  </a:lnTo>
                  <a:lnTo>
                    <a:pt x="161010" y="149009"/>
                  </a:lnTo>
                  <a:lnTo>
                    <a:pt x="161010" y="99352"/>
                  </a:lnTo>
                  <a:lnTo>
                    <a:pt x="163068" y="84772"/>
                  </a:lnTo>
                  <a:lnTo>
                    <a:pt x="168757" y="72948"/>
                  </a:lnTo>
                  <a:lnTo>
                    <a:pt x="177317" y="65036"/>
                  </a:lnTo>
                  <a:lnTo>
                    <a:pt x="188036" y="62153"/>
                  </a:lnTo>
                  <a:lnTo>
                    <a:pt x="195554" y="63550"/>
                  </a:lnTo>
                  <a:lnTo>
                    <a:pt x="200342" y="67602"/>
                  </a:lnTo>
                  <a:lnTo>
                    <a:pt x="202869" y="74066"/>
                  </a:lnTo>
                  <a:lnTo>
                    <a:pt x="203619" y="82715"/>
                  </a:lnTo>
                  <a:lnTo>
                    <a:pt x="203619" y="149009"/>
                  </a:lnTo>
                  <a:lnTo>
                    <a:pt x="225640" y="149009"/>
                  </a:lnTo>
                  <a:lnTo>
                    <a:pt x="225640" y="76695"/>
                  </a:lnTo>
                  <a:close/>
                </a:path>
                <a:path w="864234" h="201929">
                  <a:moveTo>
                    <a:pt x="273431" y="45732"/>
                  </a:moveTo>
                  <a:lnTo>
                    <a:pt x="263512" y="45516"/>
                  </a:lnTo>
                  <a:lnTo>
                    <a:pt x="254012" y="45758"/>
                  </a:lnTo>
                  <a:lnTo>
                    <a:pt x="244856" y="46342"/>
                  </a:lnTo>
                  <a:lnTo>
                    <a:pt x="236004" y="47180"/>
                  </a:lnTo>
                  <a:lnTo>
                    <a:pt x="236004" y="60896"/>
                  </a:lnTo>
                  <a:lnTo>
                    <a:pt x="242023" y="61315"/>
                  </a:lnTo>
                  <a:lnTo>
                    <a:pt x="246405" y="62153"/>
                  </a:lnTo>
                  <a:lnTo>
                    <a:pt x="251396" y="62979"/>
                  </a:lnTo>
                  <a:lnTo>
                    <a:pt x="251396" y="149009"/>
                  </a:lnTo>
                  <a:lnTo>
                    <a:pt x="273431" y="149009"/>
                  </a:lnTo>
                  <a:lnTo>
                    <a:pt x="273431" y="45732"/>
                  </a:lnTo>
                  <a:close/>
                </a:path>
                <a:path w="864234" h="201929">
                  <a:moveTo>
                    <a:pt x="276313" y="6045"/>
                  </a:moveTo>
                  <a:lnTo>
                    <a:pt x="270065" y="0"/>
                  </a:lnTo>
                  <a:lnTo>
                    <a:pt x="254952" y="0"/>
                  </a:lnTo>
                  <a:lnTo>
                    <a:pt x="248704" y="6045"/>
                  </a:lnTo>
                  <a:lnTo>
                    <a:pt x="248704" y="21158"/>
                  </a:lnTo>
                  <a:lnTo>
                    <a:pt x="254952" y="27025"/>
                  </a:lnTo>
                  <a:lnTo>
                    <a:pt x="270065" y="27025"/>
                  </a:lnTo>
                  <a:lnTo>
                    <a:pt x="276313" y="20967"/>
                  </a:lnTo>
                  <a:lnTo>
                    <a:pt x="276313" y="6045"/>
                  </a:lnTo>
                  <a:close/>
                </a:path>
                <a:path w="864234" h="201929">
                  <a:moveTo>
                    <a:pt x="386676" y="45732"/>
                  </a:moveTo>
                  <a:lnTo>
                    <a:pt x="362775" y="45732"/>
                  </a:lnTo>
                  <a:lnTo>
                    <a:pt x="340741" y="107861"/>
                  </a:lnTo>
                  <a:lnTo>
                    <a:pt x="337007" y="121577"/>
                  </a:lnTo>
                  <a:lnTo>
                    <a:pt x="336791" y="121577"/>
                  </a:lnTo>
                  <a:lnTo>
                    <a:pt x="334924" y="114719"/>
                  </a:lnTo>
                  <a:lnTo>
                    <a:pt x="332638" y="107454"/>
                  </a:lnTo>
                  <a:lnTo>
                    <a:pt x="310832" y="45732"/>
                  </a:lnTo>
                  <a:lnTo>
                    <a:pt x="286296" y="45732"/>
                  </a:lnTo>
                  <a:lnTo>
                    <a:pt x="324954" y="149009"/>
                  </a:lnTo>
                  <a:lnTo>
                    <a:pt x="347611" y="149009"/>
                  </a:lnTo>
                  <a:lnTo>
                    <a:pt x="386676" y="45732"/>
                  </a:lnTo>
                  <a:close/>
                </a:path>
                <a:path w="864234" h="201929">
                  <a:moveTo>
                    <a:pt x="476415" y="88328"/>
                  </a:moveTo>
                  <a:lnTo>
                    <a:pt x="475767" y="83743"/>
                  </a:lnTo>
                  <a:lnTo>
                    <a:pt x="473976" y="70993"/>
                  </a:lnTo>
                  <a:lnTo>
                    <a:pt x="468134" y="60058"/>
                  </a:lnTo>
                  <a:lnTo>
                    <a:pt x="466382" y="56781"/>
                  </a:lnTo>
                  <a:lnTo>
                    <a:pt x="454177" y="47853"/>
                  </a:lnTo>
                  <a:lnTo>
                    <a:pt x="454177" y="83743"/>
                  </a:lnTo>
                  <a:lnTo>
                    <a:pt x="410337" y="83743"/>
                  </a:lnTo>
                  <a:lnTo>
                    <a:pt x="412965" y="73914"/>
                  </a:lnTo>
                  <a:lnTo>
                    <a:pt x="417893" y="66446"/>
                  </a:lnTo>
                  <a:lnTo>
                    <a:pt x="424789" y="61722"/>
                  </a:lnTo>
                  <a:lnTo>
                    <a:pt x="433400" y="60058"/>
                  </a:lnTo>
                  <a:lnTo>
                    <a:pt x="442226" y="61683"/>
                  </a:lnTo>
                  <a:lnTo>
                    <a:pt x="448856" y="66370"/>
                  </a:lnTo>
                  <a:lnTo>
                    <a:pt x="452945" y="73825"/>
                  </a:lnTo>
                  <a:lnTo>
                    <a:pt x="454177" y="83743"/>
                  </a:lnTo>
                  <a:lnTo>
                    <a:pt x="454177" y="47853"/>
                  </a:lnTo>
                  <a:lnTo>
                    <a:pt x="453275" y="47180"/>
                  </a:lnTo>
                  <a:lnTo>
                    <a:pt x="434225" y="43637"/>
                  </a:lnTo>
                  <a:lnTo>
                    <a:pt x="414147" y="47764"/>
                  </a:lnTo>
                  <a:lnTo>
                    <a:pt x="399338" y="59182"/>
                  </a:lnTo>
                  <a:lnTo>
                    <a:pt x="390182" y="76428"/>
                  </a:lnTo>
                  <a:lnTo>
                    <a:pt x="387045" y="98082"/>
                  </a:lnTo>
                  <a:lnTo>
                    <a:pt x="390309" y="121716"/>
                  </a:lnTo>
                  <a:lnTo>
                    <a:pt x="399859" y="138226"/>
                  </a:lnTo>
                  <a:lnTo>
                    <a:pt x="415366" y="147916"/>
                  </a:lnTo>
                  <a:lnTo>
                    <a:pt x="436511" y="151079"/>
                  </a:lnTo>
                  <a:lnTo>
                    <a:pt x="446138" y="150660"/>
                  </a:lnTo>
                  <a:lnTo>
                    <a:pt x="455574" y="149390"/>
                  </a:lnTo>
                  <a:lnTo>
                    <a:pt x="464629" y="147320"/>
                  </a:lnTo>
                  <a:lnTo>
                    <a:pt x="473087" y="144437"/>
                  </a:lnTo>
                  <a:lnTo>
                    <a:pt x="471220" y="133223"/>
                  </a:lnTo>
                  <a:lnTo>
                    <a:pt x="470179" y="126974"/>
                  </a:lnTo>
                  <a:lnTo>
                    <a:pt x="462991" y="129705"/>
                  </a:lnTo>
                  <a:lnTo>
                    <a:pt x="455549" y="131660"/>
                  </a:lnTo>
                  <a:lnTo>
                    <a:pt x="447992" y="132829"/>
                  </a:lnTo>
                  <a:lnTo>
                    <a:pt x="440461" y="133223"/>
                  </a:lnTo>
                  <a:lnTo>
                    <a:pt x="426923" y="131191"/>
                  </a:lnTo>
                  <a:lnTo>
                    <a:pt x="417233" y="124980"/>
                  </a:lnTo>
                  <a:lnTo>
                    <a:pt x="411530" y="114363"/>
                  </a:lnTo>
                  <a:lnTo>
                    <a:pt x="409917" y="99123"/>
                  </a:lnTo>
                  <a:lnTo>
                    <a:pt x="475792" y="99123"/>
                  </a:lnTo>
                  <a:lnTo>
                    <a:pt x="476211" y="94767"/>
                  </a:lnTo>
                  <a:lnTo>
                    <a:pt x="476415" y="91236"/>
                  </a:lnTo>
                  <a:lnTo>
                    <a:pt x="476415" y="88328"/>
                  </a:lnTo>
                  <a:close/>
                </a:path>
                <a:path w="864234" h="201929">
                  <a:moveTo>
                    <a:pt x="551497" y="43853"/>
                  </a:moveTo>
                  <a:lnTo>
                    <a:pt x="538060" y="44881"/>
                  </a:lnTo>
                  <a:lnTo>
                    <a:pt x="528015" y="50215"/>
                  </a:lnTo>
                  <a:lnTo>
                    <a:pt x="520928" y="58547"/>
                  </a:lnTo>
                  <a:lnTo>
                    <a:pt x="516369" y="68580"/>
                  </a:lnTo>
                  <a:lnTo>
                    <a:pt x="515950" y="68580"/>
                  </a:lnTo>
                  <a:lnTo>
                    <a:pt x="517194" y="60693"/>
                  </a:lnTo>
                  <a:lnTo>
                    <a:pt x="518033" y="51549"/>
                  </a:lnTo>
                  <a:lnTo>
                    <a:pt x="518033" y="45732"/>
                  </a:lnTo>
                  <a:lnTo>
                    <a:pt x="508596" y="45516"/>
                  </a:lnTo>
                  <a:lnTo>
                    <a:pt x="499351" y="45758"/>
                  </a:lnTo>
                  <a:lnTo>
                    <a:pt x="490283" y="46342"/>
                  </a:lnTo>
                  <a:lnTo>
                    <a:pt x="481444" y="47180"/>
                  </a:lnTo>
                  <a:lnTo>
                    <a:pt x="481444" y="60896"/>
                  </a:lnTo>
                  <a:lnTo>
                    <a:pt x="487476" y="61315"/>
                  </a:lnTo>
                  <a:lnTo>
                    <a:pt x="496836" y="62966"/>
                  </a:lnTo>
                  <a:lnTo>
                    <a:pt x="496836" y="149009"/>
                  </a:lnTo>
                  <a:lnTo>
                    <a:pt x="518858" y="149009"/>
                  </a:lnTo>
                  <a:lnTo>
                    <a:pt x="518858" y="107035"/>
                  </a:lnTo>
                  <a:lnTo>
                    <a:pt x="520750" y="86918"/>
                  </a:lnTo>
                  <a:lnTo>
                    <a:pt x="526554" y="73177"/>
                  </a:lnTo>
                  <a:lnTo>
                    <a:pt x="536397" y="66027"/>
                  </a:lnTo>
                  <a:lnTo>
                    <a:pt x="550456" y="65671"/>
                  </a:lnTo>
                  <a:lnTo>
                    <a:pt x="551497" y="43853"/>
                  </a:lnTo>
                  <a:close/>
                </a:path>
                <a:path w="864234" h="201929">
                  <a:moveTo>
                    <a:pt x="628789" y="117424"/>
                  </a:moveTo>
                  <a:lnTo>
                    <a:pt x="621652" y="98793"/>
                  </a:lnTo>
                  <a:lnTo>
                    <a:pt x="605929" y="90119"/>
                  </a:lnTo>
                  <a:lnTo>
                    <a:pt x="590219" y="84137"/>
                  </a:lnTo>
                  <a:lnTo>
                    <a:pt x="583082" y="73571"/>
                  </a:lnTo>
                  <a:lnTo>
                    <a:pt x="583082" y="65671"/>
                  </a:lnTo>
                  <a:lnTo>
                    <a:pt x="588886" y="60693"/>
                  </a:lnTo>
                  <a:lnTo>
                    <a:pt x="607796" y="60693"/>
                  </a:lnTo>
                  <a:lnTo>
                    <a:pt x="614654" y="61722"/>
                  </a:lnTo>
                  <a:lnTo>
                    <a:pt x="620687" y="63601"/>
                  </a:lnTo>
                  <a:lnTo>
                    <a:pt x="621931" y="45732"/>
                  </a:lnTo>
                  <a:lnTo>
                    <a:pt x="615911" y="44475"/>
                  </a:lnTo>
                  <a:lnTo>
                    <a:pt x="608634" y="43649"/>
                  </a:lnTo>
                  <a:lnTo>
                    <a:pt x="602399" y="43649"/>
                  </a:lnTo>
                  <a:lnTo>
                    <a:pt x="583793" y="46101"/>
                  </a:lnTo>
                  <a:lnTo>
                    <a:pt x="570623" y="52870"/>
                  </a:lnTo>
                  <a:lnTo>
                    <a:pt x="562800" y="63017"/>
                  </a:lnTo>
                  <a:lnTo>
                    <a:pt x="560209" y="75653"/>
                  </a:lnTo>
                  <a:lnTo>
                    <a:pt x="567296" y="94640"/>
                  </a:lnTo>
                  <a:lnTo>
                    <a:pt x="582866" y="103136"/>
                  </a:lnTo>
                  <a:lnTo>
                    <a:pt x="598436" y="108902"/>
                  </a:lnTo>
                  <a:lnTo>
                    <a:pt x="605523" y="119710"/>
                  </a:lnTo>
                  <a:lnTo>
                    <a:pt x="605523" y="128016"/>
                  </a:lnTo>
                  <a:lnTo>
                    <a:pt x="597408" y="133223"/>
                  </a:lnTo>
                  <a:lnTo>
                    <a:pt x="577888" y="133223"/>
                  </a:lnTo>
                  <a:lnTo>
                    <a:pt x="569569" y="131762"/>
                  </a:lnTo>
                  <a:lnTo>
                    <a:pt x="563118" y="129260"/>
                  </a:lnTo>
                  <a:lnTo>
                    <a:pt x="561454" y="148170"/>
                  </a:lnTo>
                  <a:lnTo>
                    <a:pt x="567905" y="150050"/>
                  </a:lnTo>
                  <a:lnTo>
                    <a:pt x="576427" y="151079"/>
                  </a:lnTo>
                  <a:lnTo>
                    <a:pt x="584327" y="151079"/>
                  </a:lnTo>
                  <a:lnTo>
                    <a:pt x="602843" y="148577"/>
                  </a:lnTo>
                  <a:lnTo>
                    <a:pt x="616839" y="141579"/>
                  </a:lnTo>
                  <a:lnTo>
                    <a:pt x="625703" y="130924"/>
                  </a:lnTo>
                  <a:lnTo>
                    <a:pt x="628789" y="117424"/>
                  </a:lnTo>
                  <a:close/>
                </a:path>
                <a:path w="864234" h="201929">
                  <a:moveTo>
                    <a:pt x="671398" y="45732"/>
                  </a:moveTo>
                  <a:lnTo>
                    <a:pt x="661492" y="45516"/>
                  </a:lnTo>
                  <a:lnTo>
                    <a:pt x="651979" y="45758"/>
                  </a:lnTo>
                  <a:lnTo>
                    <a:pt x="642835" y="46342"/>
                  </a:lnTo>
                  <a:lnTo>
                    <a:pt x="633971" y="47180"/>
                  </a:lnTo>
                  <a:lnTo>
                    <a:pt x="633971" y="60896"/>
                  </a:lnTo>
                  <a:lnTo>
                    <a:pt x="640003" y="61315"/>
                  </a:lnTo>
                  <a:lnTo>
                    <a:pt x="644385" y="62153"/>
                  </a:lnTo>
                  <a:lnTo>
                    <a:pt x="649376" y="62979"/>
                  </a:lnTo>
                  <a:lnTo>
                    <a:pt x="649376" y="149009"/>
                  </a:lnTo>
                  <a:lnTo>
                    <a:pt x="671398" y="149009"/>
                  </a:lnTo>
                  <a:lnTo>
                    <a:pt x="671398" y="45732"/>
                  </a:lnTo>
                  <a:close/>
                </a:path>
                <a:path w="864234" h="201929">
                  <a:moveTo>
                    <a:pt x="674293" y="6045"/>
                  </a:moveTo>
                  <a:lnTo>
                    <a:pt x="668045" y="0"/>
                  </a:lnTo>
                  <a:lnTo>
                    <a:pt x="652919" y="0"/>
                  </a:lnTo>
                  <a:lnTo>
                    <a:pt x="646671" y="6045"/>
                  </a:lnTo>
                  <a:lnTo>
                    <a:pt x="646671" y="21158"/>
                  </a:lnTo>
                  <a:lnTo>
                    <a:pt x="652919" y="27025"/>
                  </a:lnTo>
                  <a:lnTo>
                    <a:pt x="668045" y="27025"/>
                  </a:lnTo>
                  <a:lnTo>
                    <a:pt x="674293" y="20967"/>
                  </a:lnTo>
                  <a:lnTo>
                    <a:pt x="674293" y="6045"/>
                  </a:lnTo>
                  <a:close/>
                </a:path>
                <a:path w="864234" h="201929">
                  <a:moveTo>
                    <a:pt x="754748" y="148386"/>
                  </a:moveTo>
                  <a:lnTo>
                    <a:pt x="752868" y="130517"/>
                  </a:lnTo>
                  <a:lnTo>
                    <a:pt x="749134" y="131356"/>
                  </a:lnTo>
                  <a:lnTo>
                    <a:pt x="744766" y="131978"/>
                  </a:lnTo>
                  <a:lnTo>
                    <a:pt x="729805" y="131978"/>
                  </a:lnTo>
                  <a:lnTo>
                    <a:pt x="726694" y="127812"/>
                  </a:lnTo>
                  <a:lnTo>
                    <a:pt x="726694" y="62979"/>
                  </a:lnTo>
                  <a:lnTo>
                    <a:pt x="753706" y="62979"/>
                  </a:lnTo>
                  <a:lnTo>
                    <a:pt x="753706" y="45732"/>
                  </a:lnTo>
                  <a:lnTo>
                    <a:pt x="726694" y="45732"/>
                  </a:lnTo>
                  <a:lnTo>
                    <a:pt x="726694" y="6858"/>
                  </a:lnTo>
                  <a:lnTo>
                    <a:pt x="704443" y="12890"/>
                  </a:lnTo>
                  <a:lnTo>
                    <a:pt x="704443" y="45732"/>
                  </a:lnTo>
                  <a:lnTo>
                    <a:pt x="684707" y="45732"/>
                  </a:lnTo>
                  <a:lnTo>
                    <a:pt x="684707" y="62979"/>
                  </a:lnTo>
                  <a:lnTo>
                    <a:pt x="704443" y="62979"/>
                  </a:lnTo>
                  <a:lnTo>
                    <a:pt x="704443" y="119291"/>
                  </a:lnTo>
                  <a:lnTo>
                    <a:pt x="705827" y="133959"/>
                  </a:lnTo>
                  <a:lnTo>
                    <a:pt x="710526" y="143738"/>
                  </a:lnTo>
                  <a:lnTo>
                    <a:pt x="719353" y="149186"/>
                  </a:lnTo>
                  <a:lnTo>
                    <a:pt x="733132" y="150876"/>
                  </a:lnTo>
                  <a:lnTo>
                    <a:pt x="739990" y="150876"/>
                  </a:lnTo>
                  <a:lnTo>
                    <a:pt x="748512" y="149847"/>
                  </a:lnTo>
                  <a:lnTo>
                    <a:pt x="754748" y="148386"/>
                  </a:lnTo>
                  <a:close/>
                </a:path>
                <a:path w="864234" h="201929">
                  <a:moveTo>
                    <a:pt x="863663" y="45732"/>
                  </a:moveTo>
                  <a:lnTo>
                    <a:pt x="839762" y="45732"/>
                  </a:lnTo>
                  <a:lnTo>
                    <a:pt x="825017" y="87706"/>
                  </a:lnTo>
                  <a:lnTo>
                    <a:pt x="819289" y="104584"/>
                  </a:lnTo>
                  <a:lnTo>
                    <a:pt x="814819" y="119913"/>
                  </a:lnTo>
                  <a:lnTo>
                    <a:pt x="814603" y="119913"/>
                  </a:lnTo>
                  <a:lnTo>
                    <a:pt x="808863" y="99745"/>
                  </a:lnTo>
                  <a:lnTo>
                    <a:pt x="789673" y="45732"/>
                  </a:lnTo>
                  <a:lnTo>
                    <a:pt x="764730" y="45732"/>
                  </a:lnTo>
                  <a:lnTo>
                    <a:pt x="803389" y="149009"/>
                  </a:lnTo>
                  <a:lnTo>
                    <a:pt x="799655" y="159194"/>
                  </a:lnTo>
                  <a:lnTo>
                    <a:pt x="794105" y="170637"/>
                  </a:lnTo>
                  <a:lnTo>
                    <a:pt x="787857" y="177761"/>
                  </a:lnTo>
                  <a:lnTo>
                    <a:pt x="781062" y="181432"/>
                  </a:lnTo>
                  <a:lnTo>
                    <a:pt x="773874" y="182460"/>
                  </a:lnTo>
                  <a:lnTo>
                    <a:pt x="769721" y="182460"/>
                  </a:lnTo>
                  <a:lnTo>
                    <a:pt x="764730" y="181851"/>
                  </a:lnTo>
                  <a:lnTo>
                    <a:pt x="761199" y="180809"/>
                  </a:lnTo>
                  <a:lnTo>
                    <a:pt x="758710" y="200126"/>
                  </a:lnTo>
                  <a:lnTo>
                    <a:pt x="762241" y="200761"/>
                  </a:lnTo>
                  <a:lnTo>
                    <a:pt x="767854" y="201371"/>
                  </a:lnTo>
                  <a:lnTo>
                    <a:pt x="771804" y="201371"/>
                  </a:lnTo>
                  <a:lnTo>
                    <a:pt x="787717" y="199186"/>
                  </a:lnTo>
                  <a:lnTo>
                    <a:pt x="800823" y="191770"/>
                  </a:lnTo>
                  <a:lnTo>
                    <a:pt x="811923" y="177888"/>
                  </a:lnTo>
                  <a:lnTo>
                    <a:pt x="821893" y="156273"/>
                  </a:lnTo>
                  <a:lnTo>
                    <a:pt x="863663" y="457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6082EEA1-62CD-6B40-8EC7-DF9B0CC5970D}"/>
                </a:ext>
              </a:extLst>
            </p:cNvPr>
            <p:cNvSpPr/>
            <p:nvPr userDrawn="1"/>
          </p:nvSpPr>
          <p:spPr>
            <a:xfrm>
              <a:off x="8585386" y="345657"/>
              <a:ext cx="181770" cy="155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CFBE28BD-E5A8-D649-B97E-733728B04F48}"/>
                </a:ext>
              </a:extLst>
            </p:cNvPr>
            <p:cNvSpPr/>
            <p:nvPr userDrawn="1"/>
          </p:nvSpPr>
          <p:spPr>
            <a:xfrm>
              <a:off x="7675804" y="536777"/>
              <a:ext cx="1092835" cy="402590"/>
            </a:xfrm>
            <a:custGeom>
              <a:avLst/>
              <a:gdLst/>
              <a:ahLst/>
              <a:cxnLst/>
              <a:rect l="l" t="t" r="r" b="b"/>
              <a:pathLst>
                <a:path w="1092834" h="402590">
                  <a:moveTo>
                    <a:pt x="502107" y="384568"/>
                  </a:moveTo>
                  <a:lnTo>
                    <a:pt x="491528" y="335775"/>
                  </a:lnTo>
                  <a:lnTo>
                    <a:pt x="423748" y="351929"/>
                  </a:lnTo>
                  <a:lnTo>
                    <a:pt x="365353" y="352767"/>
                  </a:lnTo>
                  <a:lnTo>
                    <a:pt x="316052" y="342226"/>
                  </a:lnTo>
                  <a:lnTo>
                    <a:pt x="275513" y="324218"/>
                  </a:lnTo>
                  <a:lnTo>
                    <a:pt x="243433" y="302666"/>
                  </a:lnTo>
                  <a:lnTo>
                    <a:pt x="203377" y="264642"/>
                  </a:lnTo>
                  <a:lnTo>
                    <a:pt x="142011" y="191604"/>
                  </a:lnTo>
                  <a:lnTo>
                    <a:pt x="307314" y="2565"/>
                  </a:lnTo>
                  <a:lnTo>
                    <a:pt x="224269" y="2565"/>
                  </a:lnTo>
                  <a:lnTo>
                    <a:pt x="71805" y="184696"/>
                  </a:lnTo>
                  <a:lnTo>
                    <a:pt x="71805" y="2565"/>
                  </a:lnTo>
                  <a:lnTo>
                    <a:pt x="0" y="2565"/>
                  </a:lnTo>
                  <a:lnTo>
                    <a:pt x="0" y="395338"/>
                  </a:lnTo>
                  <a:lnTo>
                    <a:pt x="71805" y="395338"/>
                  </a:lnTo>
                  <a:lnTo>
                    <a:pt x="71805" y="203314"/>
                  </a:lnTo>
                  <a:lnTo>
                    <a:pt x="153822" y="302717"/>
                  </a:lnTo>
                  <a:lnTo>
                    <a:pt x="209702" y="353136"/>
                  </a:lnTo>
                  <a:lnTo>
                    <a:pt x="255397" y="378434"/>
                  </a:lnTo>
                  <a:lnTo>
                    <a:pt x="313905" y="396621"/>
                  </a:lnTo>
                  <a:lnTo>
                    <a:pt x="385978" y="402310"/>
                  </a:lnTo>
                  <a:lnTo>
                    <a:pt x="424129" y="402031"/>
                  </a:lnTo>
                  <a:lnTo>
                    <a:pt x="448932" y="400088"/>
                  </a:lnTo>
                  <a:lnTo>
                    <a:pt x="471297" y="394830"/>
                  </a:lnTo>
                  <a:lnTo>
                    <a:pt x="502107" y="384568"/>
                  </a:lnTo>
                  <a:close/>
                </a:path>
                <a:path w="1092834" h="402590">
                  <a:moveTo>
                    <a:pt x="515658" y="225374"/>
                  </a:moveTo>
                  <a:lnTo>
                    <a:pt x="510540" y="185991"/>
                  </a:lnTo>
                  <a:lnTo>
                    <a:pt x="466902" y="124485"/>
                  </a:lnTo>
                  <a:lnTo>
                    <a:pt x="426567" y="106629"/>
                  </a:lnTo>
                  <a:lnTo>
                    <a:pt x="372668" y="100190"/>
                  </a:lnTo>
                  <a:lnTo>
                    <a:pt x="315810" y="108661"/>
                  </a:lnTo>
                  <a:lnTo>
                    <a:pt x="272986" y="131152"/>
                  </a:lnTo>
                  <a:lnTo>
                    <a:pt x="243382" y="163271"/>
                  </a:lnTo>
                  <a:lnTo>
                    <a:pt x="226212" y="200672"/>
                  </a:lnTo>
                  <a:lnTo>
                    <a:pt x="220675" y="238950"/>
                  </a:lnTo>
                  <a:lnTo>
                    <a:pt x="220789" y="247840"/>
                  </a:lnTo>
                  <a:lnTo>
                    <a:pt x="221424" y="248323"/>
                  </a:lnTo>
                  <a:lnTo>
                    <a:pt x="234035" y="261645"/>
                  </a:lnTo>
                  <a:lnTo>
                    <a:pt x="252095" y="278307"/>
                  </a:lnTo>
                  <a:lnTo>
                    <a:pt x="275666" y="295859"/>
                  </a:lnTo>
                  <a:lnTo>
                    <a:pt x="304850" y="311797"/>
                  </a:lnTo>
                  <a:lnTo>
                    <a:pt x="314706" y="315899"/>
                  </a:lnTo>
                  <a:lnTo>
                    <a:pt x="306349" y="301421"/>
                  </a:lnTo>
                  <a:lnTo>
                    <a:pt x="300037" y="283921"/>
                  </a:lnTo>
                  <a:lnTo>
                    <a:pt x="296024" y="263182"/>
                  </a:lnTo>
                  <a:lnTo>
                    <a:pt x="294627" y="238937"/>
                  </a:lnTo>
                  <a:lnTo>
                    <a:pt x="298665" y="204076"/>
                  </a:lnTo>
                  <a:lnTo>
                    <a:pt x="311937" y="174498"/>
                  </a:lnTo>
                  <a:lnTo>
                    <a:pt x="336169" y="153974"/>
                  </a:lnTo>
                  <a:lnTo>
                    <a:pt x="373087" y="146304"/>
                  </a:lnTo>
                  <a:lnTo>
                    <a:pt x="402336" y="150850"/>
                  </a:lnTo>
                  <a:lnTo>
                    <a:pt x="424332" y="163944"/>
                  </a:lnTo>
                  <a:lnTo>
                    <a:pt x="437946" y="184797"/>
                  </a:lnTo>
                  <a:lnTo>
                    <a:pt x="442048" y="213042"/>
                  </a:lnTo>
                  <a:lnTo>
                    <a:pt x="410349" y="212661"/>
                  </a:lnTo>
                  <a:lnTo>
                    <a:pt x="379222" y="213791"/>
                  </a:lnTo>
                  <a:lnTo>
                    <a:pt x="348754" y="215912"/>
                  </a:lnTo>
                  <a:lnTo>
                    <a:pt x="319024" y="218478"/>
                  </a:lnTo>
                  <a:lnTo>
                    <a:pt x="319024" y="256882"/>
                  </a:lnTo>
                  <a:lnTo>
                    <a:pt x="512851" y="267512"/>
                  </a:lnTo>
                  <a:lnTo>
                    <a:pt x="514769" y="244919"/>
                  </a:lnTo>
                  <a:lnTo>
                    <a:pt x="515404" y="233680"/>
                  </a:lnTo>
                  <a:lnTo>
                    <a:pt x="515658" y="225374"/>
                  </a:lnTo>
                  <a:close/>
                </a:path>
                <a:path w="1092834" h="402590">
                  <a:moveTo>
                    <a:pt x="847648" y="192786"/>
                  </a:moveTo>
                  <a:lnTo>
                    <a:pt x="842645" y="156984"/>
                  </a:lnTo>
                  <a:lnTo>
                    <a:pt x="825881" y="127546"/>
                  </a:lnTo>
                  <a:lnTo>
                    <a:pt x="794778" y="107607"/>
                  </a:lnTo>
                  <a:lnTo>
                    <a:pt x="746709" y="100266"/>
                  </a:lnTo>
                  <a:lnTo>
                    <a:pt x="707390" y="104851"/>
                  </a:lnTo>
                  <a:lnTo>
                    <a:pt x="674243" y="117729"/>
                  </a:lnTo>
                  <a:lnTo>
                    <a:pt x="647954" y="137579"/>
                  </a:lnTo>
                  <a:lnTo>
                    <a:pt x="629221" y="163106"/>
                  </a:lnTo>
                  <a:lnTo>
                    <a:pt x="628840" y="163106"/>
                  </a:lnTo>
                  <a:lnTo>
                    <a:pt x="631113" y="149212"/>
                  </a:lnTo>
                  <a:lnTo>
                    <a:pt x="632815" y="133946"/>
                  </a:lnTo>
                  <a:lnTo>
                    <a:pt x="633869" y="119011"/>
                  </a:lnTo>
                  <a:lnTo>
                    <a:pt x="634250" y="106083"/>
                  </a:lnTo>
                  <a:lnTo>
                    <a:pt x="603846" y="105498"/>
                  </a:lnTo>
                  <a:lnTo>
                    <a:pt x="574421" y="106159"/>
                  </a:lnTo>
                  <a:lnTo>
                    <a:pt x="545630" y="107810"/>
                  </a:lnTo>
                  <a:lnTo>
                    <a:pt x="517144" y="110159"/>
                  </a:lnTo>
                  <a:lnTo>
                    <a:pt x="517144" y="148564"/>
                  </a:lnTo>
                  <a:lnTo>
                    <a:pt x="531164" y="149364"/>
                  </a:lnTo>
                  <a:lnTo>
                    <a:pt x="542886" y="150799"/>
                  </a:lnTo>
                  <a:lnTo>
                    <a:pt x="565162" y="154381"/>
                  </a:lnTo>
                  <a:lnTo>
                    <a:pt x="565162" y="395274"/>
                  </a:lnTo>
                  <a:lnTo>
                    <a:pt x="636968" y="395274"/>
                  </a:lnTo>
                  <a:lnTo>
                    <a:pt x="636968" y="256209"/>
                  </a:lnTo>
                  <a:lnTo>
                    <a:pt x="643674" y="215392"/>
                  </a:lnTo>
                  <a:lnTo>
                    <a:pt x="662190" y="182321"/>
                  </a:lnTo>
                  <a:lnTo>
                    <a:pt x="690118" y="160159"/>
                  </a:lnTo>
                  <a:lnTo>
                    <a:pt x="725030" y="152057"/>
                  </a:lnTo>
                  <a:lnTo>
                    <a:pt x="749541" y="155994"/>
                  </a:lnTo>
                  <a:lnTo>
                    <a:pt x="765175" y="167335"/>
                  </a:lnTo>
                  <a:lnTo>
                    <a:pt x="773430" y="185445"/>
                  </a:lnTo>
                  <a:lnTo>
                    <a:pt x="775843" y="209664"/>
                  </a:lnTo>
                  <a:lnTo>
                    <a:pt x="775843" y="395274"/>
                  </a:lnTo>
                  <a:lnTo>
                    <a:pt x="847648" y="395274"/>
                  </a:lnTo>
                  <a:lnTo>
                    <a:pt x="847648" y="192786"/>
                  </a:lnTo>
                  <a:close/>
                </a:path>
                <a:path w="1092834" h="402590">
                  <a:moveTo>
                    <a:pt x="1092581" y="393522"/>
                  </a:moveTo>
                  <a:lnTo>
                    <a:pt x="1086472" y="343484"/>
                  </a:lnTo>
                  <a:lnTo>
                    <a:pt x="1076934" y="345109"/>
                  </a:lnTo>
                  <a:lnTo>
                    <a:pt x="1066774" y="346392"/>
                  </a:lnTo>
                  <a:lnTo>
                    <a:pt x="1056106" y="347256"/>
                  </a:lnTo>
                  <a:lnTo>
                    <a:pt x="1045057" y="347560"/>
                  </a:lnTo>
                  <a:lnTo>
                    <a:pt x="1023848" y="345071"/>
                  </a:lnTo>
                  <a:lnTo>
                    <a:pt x="1010272" y="336359"/>
                  </a:lnTo>
                  <a:lnTo>
                    <a:pt x="1003058" y="319582"/>
                  </a:lnTo>
                  <a:lnTo>
                    <a:pt x="1000937" y="292862"/>
                  </a:lnTo>
                  <a:lnTo>
                    <a:pt x="1000937" y="154381"/>
                  </a:lnTo>
                  <a:lnTo>
                    <a:pt x="1089190" y="154381"/>
                  </a:lnTo>
                  <a:lnTo>
                    <a:pt x="1089190" y="106070"/>
                  </a:lnTo>
                  <a:lnTo>
                    <a:pt x="1000937" y="106070"/>
                  </a:lnTo>
                  <a:lnTo>
                    <a:pt x="1000937" y="0"/>
                  </a:lnTo>
                  <a:lnTo>
                    <a:pt x="928293" y="16865"/>
                  </a:lnTo>
                  <a:lnTo>
                    <a:pt x="928293" y="106070"/>
                  </a:lnTo>
                  <a:lnTo>
                    <a:pt x="866533" y="106070"/>
                  </a:lnTo>
                  <a:lnTo>
                    <a:pt x="866533" y="154381"/>
                  </a:lnTo>
                  <a:lnTo>
                    <a:pt x="928293" y="154381"/>
                  </a:lnTo>
                  <a:lnTo>
                    <a:pt x="928293" y="312064"/>
                  </a:lnTo>
                  <a:lnTo>
                    <a:pt x="932815" y="353136"/>
                  </a:lnTo>
                  <a:lnTo>
                    <a:pt x="948143" y="380504"/>
                  </a:lnTo>
                  <a:lnTo>
                    <a:pt x="976972" y="395782"/>
                  </a:lnTo>
                  <a:lnTo>
                    <a:pt x="1021981" y="400507"/>
                  </a:lnTo>
                  <a:lnTo>
                    <a:pt x="1039596" y="399999"/>
                  </a:lnTo>
                  <a:lnTo>
                    <a:pt x="1058037" y="398551"/>
                  </a:lnTo>
                  <a:lnTo>
                    <a:pt x="1076109" y="396341"/>
                  </a:lnTo>
                  <a:lnTo>
                    <a:pt x="1092581" y="393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255B88F-6AAE-EF46-AA7F-9EFCA5A46EC9}"/>
              </a:ext>
            </a:extLst>
          </p:cNvPr>
          <p:cNvSpPr txBox="1">
            <a:spLocks/>
          </p:cNvSpPr>
          <p:nvPr userDrawn="1"/>
        </p:nvSpPr>
        <p:spPr>
          <a:xfrm>
            <a:off x="451377" y="6356131"/>
            <a:ext cx="1897427" cy="17418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 err="1">
                <a:solidFill>
                  <a:schemeClr val="bg1"/>
                </a:solidFill>
              </a:rPr>
              <a:t>www.kent.ac.uk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3" name="Right Triangle 2"/>
          <p:cNvSpPr/>
          <p:nvPr userDrawn="1"/>
        </p:nvSpPr>
        <p:spPr>
          <a:xfrm flipV="1">
            <a:off x="-1" y="1"/>
            <a:ext cx="1724025" cy="682165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745035" y="1213433"/>
            <a:ext cx="6446965" cy="4431134"/>
          </a:xfrm>
          <a:custGeom>
            <a:avLst/>
            <a:gdLst>
              <a:gd name="connsiteX0" fmla="*/ 1107784 w 6446965"/>
              <a:gd name="connsiteY0" fmla="*/ 0 h 4431134"/>
              <a:gd name="connsiteX1" fmla="*/ 5437315 w 6446965"/>
              <a:gd name="connsiteY1" fmla="*/ 0 h 4431134"/>
              <a:gd name="connsiteX2" fmla="*/ 6446965 w 6446965"/>
              <a:gd name="connsiteY2" fmla="*/ 0 h 4431134"/>
              <a:gd name="connsiteX3" fmla="*/ 6446965 w 6446965"/>
              <a:gd name="connsiteY3" fmla="*/ 4431134 h 4431134"/>
              <a:gd name="connsiteX4" fmla="*/ 0 w 6446965"/>
              <a:gd name="connsiteY4" fmla="*/ 4431134 h 443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6965" h="4431134">
                <a:moveTo>
                  <a:pt x="1107784" y="0"/>
                </a:moveTo>
                <a:lnTo>
                  <a:pt x="5437315" y="0"/>
                </a:lnTo>
                <a:lnTo>
                  <a:pt x="6446965" y="0"/>
                </a:lnTo>
                <a:lnTo>
                  <a:pt x="6446965" y="4431134"/>
                </a:lnTo>
                <a:lnTo>
                  <a:pt x="0" y="4431134"/>
                </a:lnTo>
                <a:close/>
              </a:path>
            </a:pathLst>
          </a:custGeom>
          <a:solidFill>
            <a:srgbClr val="06407E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B25E7446-191A-C546-8B57-EC48E1848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3566" y="-31360"/>
            <a:ext cx="5720683" cy="6902613"/>
          </a:xfrm>
          <a:custGeom>
            <a:avLst/>
            <a:gdLst>
              <a:gd name="connsiteX0" fmla="*/ 995203 w 5520417"/>
              <a:gd name="connsiteY0" fmla="*/ 0 h 6871253"/>
              <a:gd name="connsiteX1" fmla="*/ 5520417 w 5520417"/>
              <a:gd name="connsiteY1" fmla="*/ 1 h 6871253"/>
              <a:gd name="connsiteX2" fmla="*/ 4500000 w 5520417"/>
              <a:gd name="connsiteY2" fmla="*/ 6871253 h 6871253"/>
              <a:gd name="connsiteX3" fmla="*/ 0 w 5520417"/>
              <a:gd name="connsiteY3" fmla="*/ 6871253 h 6871253"/>
              <a:gd name="connsiteX0" fmla="*/ 995203 w 5226503"/>
              <a:gd name="connsiteY0" fmla="*/ 18660 h 6889913"/>
              <a:gd name="connsiteX1" fmla="*/ 5226503 w 5226503"/>
              <a:gd name="connsiteY1" fmla="*/ 0 h 6889913"/>
              <a:gd name="connsiteX2" fmla="*/ 4500000 w 5226503"/>
              <a:gd name="connsiteY2" fmla="*/ 6889913 h 6889913"/>
              <a:gd name="connsiteX3" fmla="*/ 0 w 5226503"/>
              <a:gd name="connsiteY3" fmla="*/ 6889913 h 6889913"/>
              <a:gd name="connsiteX4" fmla="*/ 995203 w 5226503"/>
              <a:gd name="connsiteY4" fmla="*/ 18660 h 6889913"/>
              <a:gd name="connsiteX0" fmla="*/ 739480 w 5226503"/>
              <a:gd name="connsiteY0" fmla="*/ 34158 h 6889913"/>
              <a:gd name="connsiteX1" fmla="*/ 5226503 w 5226503"/>
              <a:gd name="connsiteY1" fmla="*/ 0 h 6889913"/>
              <a:gd name="connsiteX2" fmla="*/ 4500000 w 5226503"/>
              <a:gd name="connsiteY2" fmla="*/ 6889913 h 6889913"/>
              <a:gd name="connsiteX3" fmla="*/ 0 w 5226503"/>
              <a:gd name="connsiteY3" fmla="*/ 6889913 h 6889913"/>
              <a:gd name="connsiteX4" fmla="*/ 739480 w 5226503"/>
              <a:gd name="connsiteY4" fmla="*/ 34158 h 6889913"/>
              <a:gd name="connsiteX0" fmla="*/ 745055 w 5226503"/>
              <a:gd name="connsiteY0" fmla="*/ 0 h 6892926"/>
              <a:gd name="connsiteX1" fmla="*/ 5226503 w 5226503"/>
              <a:gd name="connsiteY1" fmla="*/ 3013 h 6892926"/>
              <a:gd name="connsiteX2" fmla="*/ 4500000 w 5226503"/>
              <a:gd name="connsiteY2" fmla="*/ 6892926 h 6892926"/>
              <a:gd name="connsiteX3" fmla="*/ 0 w 5226503"/>
              <a:gd name="connsiteY3" fmla="*/ 6892926 h 6892926"/>
              <a:gd name="connsiteX4" fmla="*/ 745055 w 5226503"/>
              <a:gd name="connsiteY4" fmla="*/ 0 h 6892926"/>
              <a:gd name="connsiteX0" fmla="*/ 745055 w 4502603"/>
              <a:gd name="connsiteY0" fmla="*/ 0 h 6892926"/>
              <a:gd name="connsiteX1" fmla="*/ 4502603 w 4502603"/>
              <a:gd name="connsiteY1" fmla="*/ 3013 h 6892926"/>
              <a:gd name="connsiteX2" fmla="*/ 4500000 w 4502603"/>
              <a:gd name="connsiteY2" fmla="*/ 6892926 h 6892926"/>
              <a:gd name="connsiteX3" fmla="*/ 0 w 4502603"/>
              <a:gd name="connsiteY3" fmla="*/ 6892926 h 6892926"/>
              <a:gd name="connsiteX4" fmla="*/ 745055 w 4502603"/>
              <a:gd name="connsiteY4" fmla="*/ 0 h 6892926"/>
              <a:gd name="connsiteX0" fmla="*/ 745055 w 4502603"/>
              <a:gd name="connsiteY0" fmla="*/ 0 h 6892926"/>
              <a:gd name="connsiteX1" fmla="*/ 4502603 w 4502603"/>
              <a:gd name="connsiteY1" fmla="*/ 3013 h 6892926"/>
              <a:gd name="connsiteX2" fmla="*/ 4290451 w 4502603"/>
              <a:gd name="connsiteY2" fmla="*/ 6892926 h 6892926"/>
              <a:gd name="connsiteX3" fmla="*/ 0 w 4502603"/>
              <a:gd name="connsiteY3" fmla="*/ 6892926 h 6892926"/>
              <a:gd name="connsiteX4" fmla="*/ 745055 w 4502603"/>
              <a:gd name="connsiteY4" fmla="*/ 0 h 6892926"/>
              <a:gd name="connsiteX0" fmla="*/ 745055 w 4290512"/>
              <a:gd name="connsiteY0" fmla="*/ 9687 h 6902613"/>
              <a:gd name="connsiteX1" fmla="*/ 4283528 w 4290512"/>
              <a:gd name="connsiteY1" fmla="*/ 0 h 6902613"/>
              <a:gd name="connsiteX2" fmla="*/ 4290451 w 4290512"/>
              <a:gd name="connsiteY2" fmla="*/ 6902613 h 6902613"/>
              <a:gd name="connsiteX3" fmla="*/ 0 w 4290512"/>
              <a:gd name="connsiteY3" fmla="*/ 6902613 h 6902613"/>
              <a:gd name="connsiteX4" fmla="*/ 745055 w 4290512"/>
              <a:gd name="connsiteY4" fmla="*/ 9687 h 690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0512" h="6902613">
                <a:moveTo>
                  <a:pt x="745055" y="9687"/>
                </a:moveTo>
                <a:lnTo>
                  <a:pt x="4283528" y="0"/>
                </a:lnTo>
                <a:cubicBezTo>
                  <a:pt x="4282660" y="2296638"/>
                  <a:pt x="4291319" y="4605975"/>
                  <a:pt x="4290451" y="6902613"/>
                </a:cubicBezTo>
                <a:lnTo>
                  <a:pt x="0" y="6902613"/>
                </a:lnTo>
                <a:lnTo>
                  <a:pt x="745055" y="96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06FD515-FFB3-3F40-B51C-9C152AA15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542" y="690465"/>
            <a:ext cx="5665024" cy="1058822"/>
          </a:xfrm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ts val="3600"/>
              </a:lnSpc>
              <a:spcBef>
                <a:spcPts val="0"/>
              </a:spcBef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  <a:lvl2pPr algn="l">
              <a:buNone/>
              <a:defRPr b="1">
                <a:solidFill>
                  <a:schemeClr val="bg1"/>
                </a:solidFill>
                <a:latin typeface="+mj-lt"/>
              </a:defRPr>
            </a:lvl2pPr>
            <a:lvl3pPr algn="l">
              <a:buNone/>
              <a:defRPr b="1">
                <a:solidFill>
                  <a:schemeClr val="bg1"/>
                </a:solidFill>
                <a:latin typeface="+mj-lt"/>
              </a:defRPr>
            </a:lvl3pPr>
            <a:lvl4pPr algn="l">
              <a:buNone/>
              <a:defRPr b="1">
                <a:solidFill>
                  <a:schemeClr val="bg1"/>
                </a:solidFill>
                <a:latin typeface="+mj-lt"/>
              </a:defRPr>
            </a:lvl4pPr>
            <a:lvl5pPr algn="l">
              <a:buNone/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A497688-07F3-6E4D-A9AB-FB2EAA839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728" y="2196072"/>
            <a:ext cx="5646838" cy="105882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1200"/>
              </a:spcBef>
              <a:buNone/>
              <a:defRPr sz="2000">
                <a:solidFill>
                  <a:srgbClr val="000000"/>
                </a:solidFill>
              </a:defRPr>
            </a:lvl1pPr>
            <a:lvl2pPr>
              <a:buNone/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881A2A-2F8A-094A-B2F3-A5D56D2823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6728" y="3292355"/>
            <a:ext cx="5395046" cy="2710880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7663C2E-94D3-EC40-97A9-2CEE2A0540C1}"/>
              </a:ext>
            </a:extLst>
          </p:cNvPr>
          <p:cNvSpPr/>
          <p:nvPr userDrawn="1"/>
        </p:nvSpPr>
        <p:spPr>
          <a:xfrm>
            <a:off x="0" y="0"/>
            <a:ext cx="609600" cy="4150975"/>
          </a:xfrm>
          <a:custGeom>
            <a:avLst/>
            <a:gdLst>
              <a:gd name="connsiteX0" fmla="*/ 0 w 605174"/>
              <a:gd name="connsiteY0" fmla="*/ 0 h 3443405"/>
              <a:gd name="connsiteX1" fmla="*/ 605174 w 605174"/>
              <a:gd name="connsiteY1" fmla="*/ 0 h 3443405"/>
              <a:gd name="connsiteX2" fmla="*/ 605174 w 605174"/>
              <a:gd name="connsiteY2" fmla="*/ 3443405 h 3443405"/>
              <a:gd name="connsiteX3" fmla="*/ 0 w 605174"/>
              <a:gd name="connsiteY3" fmla="*/ 3443405 h 3443405"/>
              <a:gd name="connsiteX4" fmla="*/ 0 w 605174"/>
              <a:gd name="connsiteY4" fmla="*/ 0 h 3443405"/>
              <a:gd name="connsiteX0" fmla="*/ 4426 w 609600"/>
              <a:gd name="connsiteY0" fmla="*/ 0 h 3457920"/>
              <a:gd name="connsiteX1" fmla="*/ 609600 w 609600"/>
              <a:gd name="connsiteY1" fmla="*/ 0 h 3457920"/>
              <a:gd name="connsiteX2" fmla="*/ 0 w 609600"/>
              <a:gd name="connsiteY2" fmla="*/ 3457920 h 3457920"/>
              <a:gd name="connsiteX3" fmla="*/ 4426 w 609600"/>
              <a:gd name="connsiteY3" fmla="*/ 3443405 h 3457920"/>
              <a:gd name="connsiteX4" fmla="*/ 4426 w 609600"/>
              <a:gd name="connsiteY4" fmla="*/ 0 h 345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" h="3457920">
                <a:moveTo>
                  <a:pt x="4426" y="0"/>
                </a:moveTo>
                <a:lnTo>
                  <a:pt x="609600" y="0"/>
                </a:lnTo>
                <a:lnTo>
                  <a:pt x="0" y="3457920"/>
                </a:lnTo>
                <a:lnTo>
                  <a:pt x="4426" y="3443405"/>
                </a:lnTo>
                <a:lnTo>
                  <a:pt x="4426" y="0"/>
                </a:lnTo>
                <a:close/>
              </a:path>
            </a:pathLst>
          </a:custGeom>
          <a:solidFill>
            <a:srgbClr val="F047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91402"/>
      </p:ext>
    </p:extLst>
  </p:cSld>
  <p:clrMapOvr>
    <a:masterClrMapping/>
  </p:clrMapOvr>
  <p:transition spd="slow">
    <p:cover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05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D2DBB6-AEA4-EF98-DC95-85F4A6BB0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6C779-E5E4-1C18-33EB-25D06226C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A6C22-EAB1-F2F4-463F-DD11CEB10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C1EB483-6560-18C4-1DD5-C6CC62E7E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7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5F736-C0C5-C34F-B4C0-C6974942B7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8869" y="2126643"/>
            <a:ext cx="10734262" cy="4158000"/>
          </a:xfrm>
        </p:spPr>
        <p:txBody>
          <a:bodyPr lIns="0" tIns="0" rIns="0" bIns="0"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lvl1pPr>
            <a:lvl2pPr marL="447675" indent="-179388">
              <a:spcBef>
                <a:spcPts val="200"/>
              </a:spcBef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 indent="-18000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A4F33DD-D094-C34D-ABEA-2418F630B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9" y="610226"/>
            <a:ext cx="10734262" cy="11683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77202"/>
      </p:ext>
    </p:extLst>
  </p:cSld>
  <p:clrMapOvr>
    <a:masterClrMapping/>
  </p:clrMapOvr>
  <p:transition spd="slow">
    <p:cover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E66EB4-55AE-9A45-9D46-16B1483142E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DB819363-2B3B-0045-945A-7B64AC98181D}"/>
              </a:ext>
            </a:extLst>
          </p:cNvPr>
          <p:cNvSpPr txBox="1"/>
          <p:nvPr userDrawn="1"/>
        </p:nvSpPr>
        <p:spPr>
          <a:xfrm>
            <a:off x="0" y="5046244"/>
            <a:ext cx="12192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kent.ac.uk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78D6F-2524-6846-8337-47ADEAC14E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3734" y="5639035"/>
            <a:ext cx="7564532" cy="232159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4E774FC0-01B1-AF40-B2DA-BB856B78F85F}"/>
              </a:ext>
            </a:extLst>
          </p:cNvPr>
          <p:cNvSpPr/>
          <p:nvPr userDrawn="1"/>
        </p:nvSpPr>
        <p:spPr>
          <a:xfrm rot="5400000" flipH="1">
            <a:off x="5256416" y="-5256416"/>
            <a:ext cx="1679168" cy="12192000"/>
          </a:xfrm>
          <a:custGeom>
            <a:avLst/>
            <a:gdLst>
              <a:gd name="connsiteX0" fmla="*/ 1679168 w 1679168"/>
              <a:gd name="connsiteY0" fmla="*/ 12192000 h 12192000"/>
              <a:gd name="connsiteX1" fmla="*/ 1679168 w 1679168"/>
              <a:gd name="connsiteY1" fmla="*/ 0 h 12192000"/>
              <a:gd name="connsiteX2" fmla="*/ 1183770 w 1679168"/>
              <a:gd name="connsiteY2" fmla="*/ 0 h 12192000"/>
              <a:gd name="connsiteX3" fmla="*/ 440798 w 1679168"/>
              <a:gd name="connsiteY3" fmla="*/ 0 h 12192000"/>
              <a:gd name="connsiteX4" fmla="*/ 0 w 1679168"/>
              <a:gd name="connsiteY4" fmla="*/ 12192000 h 12192000"/>
              <a:gd name="connsiteX5" fmla="*/ 1068942 w 1679168"/>
              <a:gd name="connsiteY5" fmla="*/ 12192000 h 12192000"/>
              <a:gd name="connsiteX6" fmla="*/ 1179686 w 1679168"/>
              <a:gd name="connsiteY6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9168" h="12192000">
                <a:moveTo>
                  <a:pt x="1679168" y="12192000"/>
                </a:moveTo>
                <a:lnTo>
                  <a:pt x="1679168" y="0"/>
                </a:lnTo>
                <a:lnTo>
                  <a:pt x="1183770" y="0"/>
                </a:lnTo>
                <a:lnTo>
                  <a:pt x="440798" y="0"/>
                </a:lnTo>
                <a:lnTo>
                  <a:pt x="0" y="12192000"/>
                </a:lnTo>
                <a:lnTo>
                  <a:pt x="1068942" y="12192000"/>
                </a:lnTo>
                <a:lnTo>
                  <a:pt x="1179686" y="12192000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</a:schemeClr>
              </a:gs>
              <a:gs pos="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ight Triangle 12"/>
          <p:cNvSpPr/>
          <p:nvPr userDrawn="1"/>
        </p:nvSpPr>
        <p:spPr>
          <a:xfrm rot="5400000" flipH="1" flipV="1">
            <a:off x="5809321" y="475321"/>
            <a:ext cx="573357" cy="12192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C0AA2C-01BE-4F4B-9904-9B2C0D3B98DA}"/>
              </a:ext>
            </a:extLst>
          </p:cNvPr>
          <p:cNvGrpSpPr/>
          <p:nvPr userDrawn="1"/>
        </p:nvGrpSpPr>
        <p:grpSpPr>
          <a:xfrm>
            <a:off x="5377910" y="354148"/>
            <a:ext cx="1480768" cy="804455"/>
            <a:chOff x="7675791" y="345657"/>
            <a:chExt cx="1092848" cy="593710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B947AF36-55A3-E94D-8B66-BC4AADA3FDB4}"/>
                </a:ext>
              </a:extLst>
            </p:cNvPr>
            <p:cNvSpPr/>
            <p:nvPr userDrawn="1"/>
          </p:nvSpPr>
          <p:spPr>
            <a:xfrm>
              <a:off x="7675791" y="349821"/>
              <a:ext cx="864235" cy="201930"/>
            </a:xfrm>
            <a:custGeom>
              <a:avLst/>
              <a:gdLst/>
              <a:ahLst/>
              <a:cxnLst/>
              <a:rect l="l" t="t" r="r" b="b"/>
              <a:pathLst>
                <a:path w="864234" h="201929">
                  <a:moveTo>
                    <a:pt x="110350" y="8724"/>
                  </a:moveTo>
                  <a:lnTo>
                    <a:pt x="88112" y="8724"/>
                  </a:lnTo>
                  <a:lnTo>
                    <a:pt x="88112" y="96634"/>
                  </a:lnTo>
                  <a:lnTo>
                    <a:pt x="86131" y="113271"/>
                  </a:lnTo>
                  <a:lnTo>
                    <a:pt x="80060" y="124333"/>
                  </a:lnTo>
                  <a:lnTo>
                    <a:pt x="69697" y="130479"/>
                  </a:lnTo>
                  <a:lnTo>
                    <a:pt x="54864" y="132384"/>
                  </a:lnTo>
                  <a:lnTo>
                    <a:pt x="38874" y="129882"/>
                  </a:lnTo>
                  <a:lnTo>
                    <a:pt x="29019" y="122986"/>
                  </a:lnTo>
                  <a:lnTo>
                    <a:pt x="24028" y="112572"/>
                  </a:lnTo>
                  <a:lnTo>
                    <a:pt x="22656" y="99555"/>
                  </a:lnTo>
                  <a:lnTo>
                    <a:pt x="22656" y="8724"/>
                  </a:lnTo>
                  <a:lnTo>
                    <a:pt x="0" y="8724"/>
                  </a:lnTo>
                  <a:lnTo>
                    <a:pt x="0" y="101206"/>
                  </a:lnTo>
                  <a:lnTo>
                    <a:pt x="2146" y="119875"/>
                  </a:lnTo>
                  <a:lnTo>
                    <a:pt x="10185" y="135813"/>
                  </a:lnTo>
                  <a:lnTo>
                    <a:pt x="26479" y="146913"/>
                  </a:lnTo>
                  <a:lnTo>
                    <a:pt x="53416" y="151079"/>
                  </a:lnTo>
                  <a:lnTo>
                    <a:pt x="77825" y="147574"/>
                  </a:lnTo>
                  <a:lnTo>
                    <a:pt x="95669" y="137058"/>
                  </a:lnTo>
                  <a:lnTo>
                    <a:pt x="106629" y="119519"/>
                  </a:lnTo>
                  <a:lnTo>
                    <a:pt x="110350" y="94970"/>
                  </a:lnTo>
                  <a:lnTo>
                    <a:pt x="110350" y="8724"/>
                  </a:lnTo>
                  <a:close/>
                </a:path>
                <a:path w="864234" h="201929">
                  <a:moveTo>
                    <a:pt x="225640" y="76695"/>
                  </a:moveTo>
                  <a:lnTo>
                    <a:pt x="224116" y="63906"/>
                  </a:lnTo>
                  <a:lnTo>
                    <a:pt x="218973" y="53390"/>
                  </a:lnTo>
                  <a:lnTo>
                    <a:pt x="209423" y="46266"/>
                  </a:lnTo>
                  <a:lnTo>
                    <a:pt x="194678" y="43649"/>
                  </a:lnTo>
                  <a:lnTo>
                    <a:pt x="182664" y="45288"/>
                  </a:lnTo>
                  <a:lnTo>
                    <a:pt x="172593" y="49885"/>
                  </a:lnTo>
                  <a:lnTo>
                    <a:pt x="164630" y="56972"/>
                  </a:lnTo>
                  <a:lnTo>
                    <a:pt x="158927" y="66103"/>
                  </a:lnTo>
                  <a:lnTo>
                    <a:pt x="158521" y="66103"/>
                  </a:lnTo>
                  <a:lnTo>
                    <a:pt x="159550" y="60071"/>
                  </a:lnTo>
                  <a:lnTo>
                    <a:pt x="160185" y="51142"/>
                  </a:lnTo>
                  <a:lnTo>
                    <a:pt x="160185" y="45732"/>
                  </a:lnTo>
                  <a:lnTo>
                    <a:pt x="150749" y="45516"/>
                  </a:lnTo>
                  <a:lnTo>
                    <a:pt x="141490" y="45758"/>
                  </a:lnTo>
                  <a:lnTo>
                    <a:pt x="132435" y="46342"/>
                  </a:lnTo>
                  <a:lnTo>
                    <a:pt x="123596" y="47180"/>
                  </a:lnTo>
                  <a:lnTo>
                    <a:pt x="123596" y="60896"/>
                  </a:lnTo>
                  <a:lnTo>
                    <a:pt x="129628" y="61315"/>
                  </a:lnTo>
                  <a:lnTo>
                    <a:pt x="138976" y="62979"/>
                  </a:lnTo>
                  <a:lnTo>
                    <a:pt x="138976" y="149009"/>
                  </a:lnTo>
                  <a:lnTo>
                    <a:pt x="161010" y="149009"/>
                  </a:lnTo>
                  <a:lnTo>
                    <a:pt x="161010" y="99352"/>
                  </a:lnTo>
                  <a:lnTo>
                    <a:pt x="163068" y="84772"/>
                  </a:lnTo>
                  <a:lnTo>
                    <a:pt x="168757" y="72948"/>
                  </a:lnTo>
                  <a:lnTo>
                    <a:pt x="177317" y="65036"/>
                  </a:lnTo>
                  <a:lnTo>
                    <a:pt x="188036" y="62153"/>
                  </a:lnTo>
                  <a:lnTo>
                    <a:pt x="195554" y="63550"/>
                  </a:lnTo>
                  <a:lnTo>
                    <a:pt x="200342" y="67602"/>
                  </a:lnTo>
                  <a:lnTo>
                    <a:pt x="202869" y="74066"/>
                  </a:lnTo>
                  <a:lnTo>
                    <a:pt x="203619" y="82715"/>
                  </a:lnTo>
                  <a:lnTo>
                    <a:pt x="203619" y="149009"/>
                  </a:lnTo>
                  <a:lnTo>
                    <a:pt x="225640" y="149009"/>
                  </a:lnTo>
                  <a:lnTo>
                    <a:pt x="225640" y="76695"/>
                  </a:lnTo>
                  <a:close/>
                </a:path>
                <a:path w="864234" h="201929">
                  <a:moveTo>
                    <a:pt x="273431" y="45732"/>
                  </a:moveTo>
                  <a:lnTo>
                    <a:pt x="263512" y="45516"/>
                  </a:lnTo>
                  <a:lnTo>
                    <a:pt x="254012" y="45758"/>
                  </a:lnTo>
                  <a:lnTo>
                    <a:pt x="244856" y="46342"/>
                  </a:lnTo>
                  <a:lnTo>
                    <a:pt x="236004" y="47180"/>
                  </a:lnTo>
                  <a:lnTo>
                    <a:pt x="236004" y="60896"/>
                  </a:lnTo>
                  <a:lnTo>
                    <a:pt x="242023" y="61315"/>
                  </a:lnTo>
                  <a:lnTo>
                    <a:pt x="246405" y="62153"/>
                  </a:lnTo>
                  <a:lnTo>
                    <a:pt x="251396" y="62979"/>
                  </a:lnTo>
                  <a:lnTo>
                    <a:pt x="251396" y="149009"/>
                  </a:lnTo>
                  <a:lnTo>
                    <a:pt x="273431" y="149009"/>
                  </a:lnTo>
                  <a:lnTo>
                    <a:pt x="273431" y="45732"/>
                  </a:lnTo>
                  <a:close/>
                </a:path>
                <a:path w="864234" h="201929">
                  <a:moveTo>
                    <a:pt x="276313" y="6045"/>
                  </a:moveTo>
                  <a:lnTo>
                    <a:pt x="270065" y="0"/>
                  </a:lnTo>
                  <a:lnTo>
                    <a:pt x="254952" y="0"/>
                  </a:lnTo>
                  <a:lnTo>
                    <a:pt x="248704" y="6045"/>
                  </a:lnTo>
                  <a:lnTo>
                    <a:pt x="248704" y="21158"/>
                  </a:lnTo>
                  <a:lnTo>
                    <a:pt x="254952" y="27025"/>
                  </a:lnTo>
                  <a:lnTo>
                    <a:pt x="270065" y="27025"/>
                  </a:lnTo>
                  <a:lnTo>
                    <a:pt x="276313" y="20967"/>
                  </a:lnTo>
                  <a:lnTo>
                    <a:pt x="276313" y="6045"/>
                  </a:lnTo>
                  <a:close/>
                </a:path>
                <a:path w="864234" h="201929">
                  <a:moveTo>
                    <a:pt x="386676" y="45732"/>
                  </a:moveTo>
                  <a:lnTo>
                    <a:pt x="362775" y="45732"/>
                  </a:lnTo>
                  <a:lnTo>
                    <a:pt x="340741" y="107861"/>
                  </a:lnTo>
                  <a:lnTo>
                    <a:pt x="337007" y="121577"/>
                  </a:lnTo>
                  <a:lnTo>
                    <a:pt x="336791" y="121577"/>
                  </a:lnTo>
                  <a:lnTo>
                    <a:pt x="334924" y="114719"/>
                  </a:lnTo>
                  <a:lnTo>
                    <a:pt x="332638" y="107454"/>
                  </a:lnTo>
                  <a:lnTo>
                    <a:pt x="310832" y="45732"/>
                  </a:lnTo>
                  <a:lnTo>
                    <a:pt x="286296" y="45732"/>
                  </a:lnTo>
                  <a:lnTo>
                    <a:pt x="324954" y="149009"/>
                  </a:lnTo>
                  <a:lnTo>
                    <a:pt x="347611" y="149009"/>
                  </a:lnTo>
                  <a:lnTo>
                    <a:pt x="386676" y="45732"/>
                  </a:lnTo>
                  <a:close/>
                </a:path>
                <a:path w="864234" h="201929">
                  <a:moveTo>
                    <a:pt x="476415" y="88328"/>
                  </a:moveTo>
                  <a:lnTo>
                    <a:pt x="475767" y="83743"/>
                  </a:lnTo>
                  <a:lnTo>
                    <a:pt x="473976" y="70993"/>
                  </a:lnTo>
                  <a:lnTo>
                    <a:pt x="468134" y="60058"/>
                  </a:lnTo>
                  <a:lnTo>
                    <a:pt x="466382" y="56781"/>
                  </a:lnTo>
                  <a:lnTo>
                    <a:pt x="454177" y="47853"/>
                  </a:lnTo>
                  <a:lnTo>
                    <a:pt x="454177" y="83743"/>
                  </a:lnTo>
                  <a:lnTo>
                    <a:pt x="410337" y="83743"/>
                  </a:lnTo>
                  <a:lnTo>
                    <a:pt x="412965" y="73914"/>
                  </a:lnTo>
                  <a:lnTo>
                    <a:pt x="417893" y="66446"/>
                  </a:lnTo>
                  <a:lnTo>
                    <a:pt x="424789" y="61722"/>
                  </a:lnTo>
                  <a:lnTo>
                    <a:pt x="433400" y="60058"/>
                  </a:lnTo>
                  <a:lnTo>
                    <a:pt x="442226" y="61683"/>
                  </a:lnTo>
                  <a:lnTo>
                    <a:pt x="448856" y="66370"/>
                  </a:lnTo>
                  <a:lnTo>
                    <a:pt x="452945" y="73825"/>
                  </a:lnTo>
                  <a:lnTo>
                    <a:pt x="454177" y="83743"/>
                  </a:lnTo>
                  <a:lnTo>
                    <a:pt x="454177" y="47853"/>
                  </a:lnTo>
                  <a:lnTo>
                    <a:pt x="453275" y="47180"/>
                  </a:lnTo>
                  <a:lnTo>
                    <a:pt x="434225" y="43637"/>
                  </a:lnTo>
                  <a:lnTo>
                    <a:pt x="414147" y="47764"/>
                  </a:lnTo>
                  <a:lnTo>
                    <a:pt x="399338" y="59182"/>
                  </a:lnTo>
                  <a:lnTo>
                    <a:pt x="390182" y="76428"/>
                  </a:lnTo>
                  <a:lnTo>
                    <a:pt x="387045" y="98082"/>
                  </a:lnTo>
                  <a:lnTo>
                    <a:pt x="390309" y="121716"/>
                  </a:lnTo>
                  <a:lnTo>
                    <a:pt x="399859" y="138226"/>
                  </a:lnTo>
                  <a:lnTo>
                    <a:pt x="415366" y="147916"/>
                  </a:lnTo>
                  <a:lnTo>
                    <a:pt x="436511" y="151079"/>
                  </a:lnTo>
                  <a:lnTo>
                    <a:pt x="446138" y="150660"/>
                  </a:lnTo>
                  <a:lnTo>
                    <a:pt x="455574" y="149390"/>
                  </a:lnTo>
                  <a:lnTo>
                    <a:pt x="464629" y="147320"/>
                  </a:lnTo>
                  <a:lnTo>
                    <a:pt x="473087" y="144437"/>
                  </a:lnTo>
                  <a:lnTo>
                    <a:pt x="471220" y="133223"/>
                  </a:lnTo>
                  <a:lnTo>
                    <a:pt x="470179" y="126974"/>
                  </a:lnTo>
                  <a:lnTo>
                    <a:pt x="462991" y="129705"/>
                  </a:lnTo>
                  <a:lnTo>
                    <a:pt x="455549" y="131660"/>
                  </a:lnTo>
                  <a:lnTo>
                    <a:pt x="447992" y="132829"/>
                  </a:lnTo>
                  <a:lnTo>
                    <a:pt x="440461" y="133223"/>
                  </a:lnTo>
                  <a:lnTo>
                    <a:pt x="426923" y="131191"/>
                  </a:lnTo>
                  <a:lnTo>
                    <a:pt x="417233" y="124980"/>
                  </a:lnTo>
                  <a:lnTo>
                    <a:pt x="411530" y="114363"/>
                  </a:lnTo>
                  <a:lnTo>
                    <a:pt x="409917" y="99123"/>
                  </a:lnTo>
                  <a:lnTo>
                    <a:pt x="475792" y="99123"/>
                  </a:lnTo>
                  <a:lnTo>
                    <a:pt x="476211" y="94767"/>
                  </a:lnTo>
                  <a:lnTo>
                    <a:pt x="476415" y="91236"/>
                  </a:lnTo>
                  <a:lnTo>
                    <a:pt x="476415" y="88328"/>
                  </a:lnTo>
                  <a:close/>
                </a:path>
                <a:path w="864234" h="201929">
                  <a:moveTo>
                    <a:pt x="551497" y="43853"/>
                  </a:moveTo>
                  <a:lnTo>
                    <a:pt x="538060" y="44881"/>
                  </a:lnTo>
                  <a:lnTo>
                    <a:pt x="528015" y="50215"/>
                  </a:lnTo>
                  <a:lnTo>
                    <a:pt x="520928" y="58547"/>
                  </a:lnTo>
                  <a:lnTo>
                    <a:pt x="516369" y="68580"/>
                  </a:lnTo>
                  <a:lnTo>
                    <a:pt x="515950" y="68580"/>
                  </a:lnTo>
                  <a:lnTo>
                    <a:pt x="517194" y="60693"/>
                  </a:lnTo>
                  <a:lnTo>
                    <a:pt x="518033" y="51549"/>
                  </a:lnTo>
                  <a:lnTo>
                    <a:pt x="518033" y="45732"/>
                  </a:lnTo>
                  <a:lnTo>
                    <a:pt x="508596" y="45516"/>
                  </a:lnTo>
                  <a:lnTo>
                    <a:pt x="499351" y="45758"/>
                  </a:lnTo>
                  <a:lnTo>
                    <a:pt x="490283" y="46342"/>
                  </a:lnTo>
                  <a:lnTo>
                    <a:pt x="481444" y="47180"/>
                  </a:lnTo>
                  <a:lnTo>
                    <a:pt x="481444" y="60896"/>
                  </a:lnTo>
                  <a:lnTo>
                    <a:pt x="487476" y="61315"/>
                  </a:lnTo>
                  <a:lnTo>
                    <a:pt x="496836" y="62966"/>
                  </a:lnTo>
                  <a:lnTo>
                    <a:pt x="496836" y="149009"/>
                  </a:lnTo>
                  <a:lnTo>
                    <a:pt x="518858" y="149009"/>
                  </a:lnTo>
                  <a:lnTo>
                    <a:pt x="518858" y="107035"/>
                  </a:lnTo>
                  <a:lnTo>
                    <a:pt x="520750" y="86918"/>
                  </a:lnTo>
                  <a:lnTo>
                    <a:pt x="526554" y="73177"/>
                  </a:lnTo>
                  <a:lnTo>
                    <a:pt x="536397" y="66027"/>
                  </a:lnTo>
                  <a:lnTo>
                    <a:pt x="550456" y="65671"/>
                  </a:lnTo>
                  <a:lnTo>
                    <a:pt x="551497" y="43853"/>
                  </a:lnTo>
                  <a:close/>
                </a:path>
                <a:path w="864234" h="201929">
                  <a:moveTo>
                    <a:pt x="628789" y="117424"/>
                  </a:moveTo>
                  <a:lnTo>
                    <a:pt x="621652" y="98793"/>
                  </a:lnTo>
                  <a:lnTo>
                    <a:pt x="605929" y="90119"/>
                  </a:lnTo>
                  <a:lnTo>
                    <a:pt x="590219" y="84137"/>
                  </a:lnTo>
                  <a:lnTo>
                    <a:pt x="583082" y="73571"/>
                  </a:lnTo>
                  <a:lnTo>
                    <a:pt x="583082" y="65671"/>
                  </a:lnTo>
                  <a:lnTo>
                    <a:pt x="588886" y="60693"/>
                  </a:lnTo>
                  <a:lnTo>
                    <a:pt x="607796" y="60693"/>
                  </a:lnTo>
                  <a:lnTo>
                    <a:pt x="614654" y="61722"/>
                  </a:lnTo>
                  <a:lnTo>
                    <a:pt x="620687" y="63601"/>
                  </a:lnTo>
                  <a:lnTo>
                    <a:pt x="621931" y="45732"/>
                  </a:lnTo>
                  <a:lnTo>
                    <a:pt x="615911" y="44475"/>
                  </a:lnTo>
                  <a:lnTo>
                    <a:pt x="608634" y="43649"/>
                  </a:lnTo>
                  <a:lnTo>
                    <a:pt x="602399" y="43649"/>
                  </a:lnTo>
                  <a:lnTo>
                    <a:pt x="583793" y="46101"/>
                  </a:lnTo>
                  <a:lnTo>
                    <a:pt x="570623" y="52870"/>
                  </a:lnTo>
                  <a:lnTo>
                    <a:pt x="562800" y="63017"/>
                  </a:lnTo>
                  <a:lnTo>
                    <a:pt x="560209" y="75653"/>
                  </a:lnTo>
                  <a:lnTo>
                    <a:pt x="567296" y="94640"/>
                  </a:lnTo>
                  <a:lnTo>
                    <a:pt x="582866" y="103136"/>
                  </a:lnTo>
                  <a:lnTo>
                    <a:pt x="598436" y="108902"/>
                  </a:lnTo>
                  <a:lnTo>
                    <a:pt x="605523" y="119710"/>
                  </a:lnTo>
                  <a:lnTo>
                    <a:pt x="605523" y="128016"/>
                  </a:lnTo>
                  <a:lnTo>
                    <a:pt x="597408" y="133223"/>
                  </a:lnTo>
                  <a:lnTo>
                    <a:pt x="577888" y="133223"/>
                  </a:lnTo>
                  <a:lnTo>
                    <a:pt x="569569" y="131762"/>
                  </a:lnTo>
                  <a:lnTo>
                    <a:pt x="563118" y="129260"/>
                  </a:lnTo>
                  <a:lnTo>
                    <a:pt x="561454" y="148170"/>
                  </a:lnTo>
                  <a:lnTo>
                    <a:pt x="567905" y="150050"/>
                  </a:lnTo>
                  <a:lnTo>
                    <a:pt x="576427" y="151079"/>
                  </a:lnTo>
                  <a:lnTo>
                    <a:pt x="584327" y="151079"/>
                  </a:lnTo>
                  <a:lnTo>
                    <a:pt x="602843" y="148577"/>
                  </a:lnTo>
                  <a:lnTo>
                    <a:pt x="616839" y="141579"/>
                  </a:lnTo>
                  <a:lnTo>
                    <a:pt x="625703" y="130924"/>
                  </a:lnTo>
                  <a:lnTo>
                    <a:pt x="628789" y="117424"/>
                  </a:lnTo>
                  <a:close/>
                </a:path>
                <a:path w="864234" h="201929">
                  <a:moveTo>
                    <a:pt x="671398" y="45732"/>
                  </a:moveTo>
                  <a:lnTo>
                    <a:pt x="661492" y="45516"/>
                  </a:lnTo>
                  <a:lnTo>
                    <a:pt x="651979" y="45758"/>
                  </a:lnTo>
                  <a:lnTo>
                    <a:pt x="642835" y="46342"/>
                  </a:lnTo>
                  <a:lnTo>
                    <a:pt x="633971" y="47180"/>
                  </a:lnTo>
                  <a:lnTo>
                    <a:pt x="633971" y="60896"/>
                  </a:lnTo>
                  <a:lnTo>
                    <a:pt x="640003" y="61315"/>
                  </a:lnTo>
                  <a:lnTo>
                    <a:pt x="644385" y="62153"/>
                  </a:lnTo>
                  <a:lnTo>
                    <a:pt x="649376" y="62979"/>
                  </a:lnTo>
                  <a:lnTo>
                    <a:pt x="649376" y="149009"/>
                  </a:lnTo>
                  <a:lnTo>
                    <a:pt x="671398" y="149009"/>
                  </a:lnTo>
                  <a:lnTo>
                    <a:pt x="671398" y="45732"/>
                  </a:lnTo>
                  <a:close/>
                </a:path>
                <a:path w="864234" h="201929">
                  <a:moveTo>
                    <a:pt x="674293" y="6045"/>
                  </a:moveTo>
                  <a:lnTo>
                    <a:pt x="668045" y="0"/>
                  </a:lnTo>
                  <a:lnTo>
                    <a:pt x="652919" y="0"/>
                  </a:lnTo>
                  <a:lnTo>
                    <a:pt x="646671" y="6045"/>
                  </a:lnTo>
                  <a:lnTo>
                    <a:pt x="646671" y="21158"/>
                  </a:lnTo>
                  <a:lnTo>
                    <a:pt x="652919" y="27025"/>
                  </a:lnTo>
                  <a:lnTo>
                    <a:pt x="668045" y="27025"/>
                  </a:lnTo>
                  <a:lnTo>
                    <a:pt x="674293" y="20967"/>
                  </a:lnTo>
                  <a:lnTo>
                    <a:pt x="674293" y="6045"/>
                  </a:lnTo>
                  <a:close/>
                </a:path>
                <a:path w="864234" h="201929">
                  <a:moveTo>
                    <a:pt x="754748" y="148386"/>
                  </a:moveTo>
                  <a:lnTo>
                    <a:pt x="752868" y="130517"/>
                  </a:lnTo>
                  <a:lnTo>
                    <a:pt x="749134" y="131356"/>
                  </a:lnTo>
                  <a:lnTo>
                    <a:pt x="744766" y="131978"/>
                  </a:lnTo>
                  <a:lnTo>
                    <a:pt x="729805" y="131978"/>
                  </a:lnTo>
                  <a:lnTo>
                    <a:pt x="726694" y="127812"/>
                  </a:lnTo>
                  <a:lnTo>
                    <a:pt x="726694" y="62979"/>
                  </a:lnTo>
                  <a:lnTo>
                    <a:pt x="753706" y="62979"/>
                  </a:lnTo>
                  <a:lnTo>
                    <a:pt x="753706" y="45732"/>
                  </a:lnTo>
                  <a:lnTo>
                    <a:pt x="726694" y="45732"/>
                  </a:lnTo>
                  <a:lnTo>
                    <a:pt x="726694" y="6858"/>
                  </a:lnTo>
                  <a:lnTo>
                    <a:pt x="704443" y="12890"/>
                  </a:lnTo>
                  <a:lnTo>
                    <a:pt x="704443" y="45732"/>
                  </a:lnTo>
                  <a:lnTo>
                    <a:pt x="684707" y="45732"/>
                  </a:lnTo>
                  <a:lnTo>
                    <a:pt x="684707" y="62979"/>
                  </a:lnTo>
                  <a:lnTo>
                    <a:pt x="704443" y="62979"/>
                  </a:lnTo>
                  <a:lnTo>
                    <a:pt x="704443" y="119291"/>
                  </a:lnTo>
                  <a:lnTo>
                    <a:pt x="705827" y="133959"/>
                  </a:lnTo>
                  <a:lnTo>
                    <a:pt x="710526" y="143738"/>
                  </a:lnTo>
                  <a:lnTo>
                    <a:pt x="719353" y="149186"/>
                  </a:lnTo>
                  <a:lnTo>
                    <a:pt x="733132" y="150876"/>
                  </a:lnTo>
                  <a:lnTo>
                    <a:pt x="739990" y="150876"/>
                  </a:lnTo>
                  <a:lnTo>
                    <a:pt x="748512" y="149847"/>
                  </a:lnTo>
                  <a:lnTo>
                    <a:pt x="754748" y="148386"/>
                  </a:lnTo>
                  <a:close/>
                </a:path>
                <a:path w="864234" h="201929">
                  <a:moveTo>
                    <a:pt x="863663" y="45732"/>
                  </a:moveTo>
                  <a:lnTo>
                    <a:pt x="839762" y="45732"/>
                  </a:lnTo>
                  <a:lnTo>
                    <a:pt x="825017" y="87706"/>
                  </a:lnTo>
                  <a:lnTo>
                    <a:pt x="819289" y="104584"/>
                  </a:lnTo>
                  <a:lnTo>
                    <a:pt x="814819" y="119913"/>
                  </a:lnTo>
                  <a:lnTo>
                    <a:pt x="814603" y="119913"/>
                  </a:lnTo>
                  <a:lnTo>
                    <a:pt x="808863" y="99745"/>
                  </a:lnTo>
                  <a:lnTo>
                    <a:pt x="789673" y="45732"/>
                  </a:lnTo>
                  <a:lnTo>
                    <a:pt x="764730" y="45732"/>
                  </a:lnTo>
                  <a:lnTo>
                    <a:pt x="803389" y="149009"/>
                  </a:lnTo>
                  <a:lnTo>
                    <a:pt x="799655" y="159194"/>
                  </a:lnTo>
                  <a:lnTo>
                    <a:pt x="794105" y="170637"/>
                  </a:lnTo>
                  <a:lnTo>
                    <a:pt x="787857" y="177761"/>
                  </a:lnTo>
                  <a:lnTo>
                    <a:pt x="781062" y="181432"/>
                  </a:lnTo>
                  <a:lnTo>
                    <a:pt x="773874" y="182460"/>
                  </a:lnTo>
                  <a:lnTo>
                    <a:pt x="769721" y="182460"/>
                  </a:lnTo>
                  <a:lnTo>
                    <a:pt x="764730" y="181851"/>
                  </a:lnTo>
                  <a:lnTo>
                    <a:pt x="761199" y="180809"/>
                  </a:lnTo>
                  <a:lnTo>
                    <a:pt x="758710" y="200126"/>
                  </a:lnTo>
                  <a:lnTo>
                    <a:pt x="762241" y="200761"/>
                  </a:lnTo>
                  <a:lnTo>
                    <a:pt x="767854" y="201371"/>
                  </a:lnTo>
                  <a:lnTo>
                    <a:pt x="771804" y="201371"/>
                  </a:lnTo>
                  <a:lnTo>
                    <a:pt x="787717" y="199186"/>
                  </a:lnTo>
                  <a:lnTo>
                    <a:pt x="800823" y="191770"/>
                  </a:lnTo>
                  <a:lnTo>
                    <a:pt x="811923" y="177888"/>
                  </a:lnTo>
                  <a:lnTo>
                    <a:pt x="821893" y="156273"/>
                  </a:lnTo>
                  <a:lnTo>
                    <a:pt x="863663" y="457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633210A9-6E9C-384B-AE22-C687F9F8993D}"/>
                </a:ext>
              </a:extLst>
            </p:cNvPr>
            <p:cNvSpPr/>
            <p:nvPr userDrawn="1"/>
          </p:nvSpPr>
          <p:spPr>
            <a:xfrm>
              <a:off x="8585386" y="345657"/>
              <a:ext cx="181770" cy="1552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79113CBA-4087-4C41-A9CF-C5FE38D51484}"/>
                </a:ext>
              </a:extLst>
            </p:cNvPr>
            <p:cNvSpPr/>
            <p:nvPr userDrawn="1"/>
          </p:nvSpPr>
          <p:spPr>
            <a:xfrm>
              <a:off x="7675804" y="536777"/>
              <a:ext cx="1092835" cy="402590"/>
            </a:xfrm>
            <a:custGeom>
              <a:avLst/>
              <a:gdLst/>
              <a:ahLst/>
              <a:cxnLst/>
              <a:rect l="l" t="t" r="r" b="b"/>
              <a:pathLst>
                <a:path w="1092834" h="402590">
                  <a:moveTo>
                    <a:pt x="502107" y="384568"/>
                  </a:moveTo>
                  <a:lnTo>
                    <a:pt x="491528" y="335775"/>
                  </a:lnTo>
                  <a:lnTo>
                    <a:pt x="423748" y="351929"/>
                  </a:lnTo>
                  <a:lnTo>
                    <a:pt x="365353" y="352767"/>
                  </a:lnTo>
                  <a:lnTo>
                    <a:pt x="316052" y="342226"/>
                  </a:lnTo>
                  <a:lnTo>
                    <a:pt x="275513" y="324218"/>
                  </a:lnTo>
                  <a:lnTo>
                    <a:pt x="243433" y="302666"/>
                  </a:lnTo>
                  <a:lnTo>
                    <a:pt x="203377" y="264642"/>
                  </a:lnTo>
                  <a:lnTo>
                    <a:pt x="142011" y="191604"/>
                  </a:lnTo>
                  <a:lnTo>
                    <a:pt x="307314" y="2565"/>
                  </a:lnTo>
                  <a:lnTo>
                    <a:pt x="224269" y="2565"/>
                  </a:lnTo>
                  <a:lnTo>
                    <a:pt x="71805" y="184696"/>
                  </a:lnTo>
                  <a:lnTo>
                    <a:pt x="71805" y="2565"/>
                  </a:lnTo>
                  <a:lnTo>
                    <a:pt x="0" y="2565"/>
                  </a:lnTo>
                  <a:lnTo>
                    <a:pt x="0" y="395338"/>
                  </a:lnTo>
                  <a:lnTo>
                    <a:pt x="71805" y="395338"/>
                  </a:lnTo>
                  <a:lnTo>
                    <a:pt x="71805" y="203314"/>
                  </a:lnTo>
                  <a:lnTo>
                    <a:pt x="153822" y="302717"/>
                  </a:lnTo>
                  <a:lnTo>
                    <a:pt x="209702" y="353136"/>
                  </a:lnTo>
                  <a:lnTo>
                    <a:pt x="255397" y="378434"/>
                  </a:lnTo>
                  <a:lnTo>
                    <a:pt x="313905" y="396621"/>
                  </a:lnTo>
                  <a:lnTo>
                    <a:pt x="385978" y="402310"/>
                  </a:lnTo>
                  <a:lnTo>
                    <a:pt x="424129" y="402031"/>
                  </a:lnTo>
                  <a:lnTo>
                    <a:pt x="448932" y="400088"/>
                  </a:lnTo>
                  <a:lnTo>
                    <a:pt x="471297" y="394830"/>
                  </a:lnTo>
                  <a:lnTo>
                    <a:pt x="502107" y="384568"/>
                  </a:lnTo>
                  <a:close/>
                </a:path>
                <a:path w="1092834" h="402590">
                  <a:moveTo>
                    <a:pt x="515658" y="225374"/>
                  </a:moveTo>
                  <a:lnTo>
                    <a:pt x="510540" y="185991"/>
                  </a:lnTo>
                  <a:lnTo>
                    <a:pt x="466902" y="124485"/>
                  </a:lnTo>
                  <a:lnTo>
                    <a:pt x="426567" y="106629"/>
                  </a:lnTo>
                  <a:lnTo>
                    <a:pt x="372668" y="100190"/>
                  </a:lnTo>
                  <a:lnTo>
                    <a:pt x="315810" y="108661"/>
                  </a:lnTo>
                  <a:lnTo>
                    <a:pt x="272986" y="131152"/>
                  </a:lnTo>
                  <a:lnTo>
                    <a:pt x="243382" y="163271"/>
                  </a:lnTo>
                  <a:lnTo>
                    <a:pt x="226212" y="200672"/>
                  </a:lnTo>
                  <a:lnTo>
                    <a:pt x="220675" y="238950"/>
                  </a:lnTo>
                  <a:lnTo>
                    <a:pt x="220789" y="247840"/>
                  </a:lnTo>
                  <a:lnTo>
                    <a:pt x="221424" y="248323"/>
                  </a:lnTo>
                  <a:lnTo>
                    <a:pt x="234035" y="261645"/>
                  </a:lnTo>
                  <a:lnTo>
                    <a:pt x="252095" y="278307"/>
                  </a:lnTo>
                  <a:lnTo>
                    <a:pt x="275666" y="295859"/>
                  </a:lnTo>
                  <a:lnTo>
                    <a:pt x="304850" y="311797"/>
                  </a:lnTo>
                  <a:lnTo>
                    <a:pt x="314706" y="315899"/>
                  </a:lnTo>
                  <a:lnTo>
                    <a:pt x="306349" y="301421"/>
                  </a:lnTo>
                  <a:lnTo>
                    <a:pt x="300037" y="283921"/>
                  </a:lnTo>
                  <a:lnTo>
                    <a:pt x="296024" y="263182"/>
                  </a:lnTo>
                  <a:lnTo>
                    <a:pt x="294627" y="238937"/>
                  </a:lnTo>
                  <a:lnTo>
                    <a:pt x="298665" y="204076"/>
                  </a:lnTo>
                  <a:lnTo>
                    <a:pt x="311937" y="174498"/>
                  </a:lnTo>
                  <a:lnTo>
                    <a:pt x="336169" y="153974"/>
                  </a:lnTo>
                  <a:lnTo>
                    <a:pt x="373087" y="146304"/>
                  </a:lnTo>
                  <a:lnTo>
                    <a:pt x="402336" y="150850"/>
                  </a:lnTo>
                  <a:lnTo>
                    <a:pt x="424332" y="163944"/>
                  </a:lnTo>
                  <a:lnTo>
                    <a:pt x="437946" y="184797"/>
                  </a:lnTo>
                  <a:lnTo>
                    <a:pt x="442048" y="213042"/>
                  </a:lnTo>
                  <a:lnTo>
                    <a:pt x="410349" y="212661"/>
                  </a:lnTo>
                  <a:lnTo>
                    <a:pt x="379222" y="213791"/>
                  </a:lnTo>
                  <a:lnTo>
                    <a:pt x="348754" y="215912"/>
                  </a:lnTo>
                  <a:lnTo>
                    <a:pt x="319024" y="218478"/>
                  </a:lnTo>
                  <a:lnTo>
                    <a:pt x="319024" y="256882"/>
                  </a:lnTo>
                  <a:lnTo>
                    <a:pt x="512851" y="267512"/>
                  </a:lnTo>
                  <a:lnTo>
                    <a:pt x="514769" y="244919"/>
                  </a:lnTo>
                  <a:lnTo>
                    <a:pt x="515404" y="233680"/>
                  </a:lnTo>
                  <a:lnTo>
                    <a:pt x="515658" y="225374"/>
                  </a:lnTo>
                  <a:close/>
                </a:path>
                <a:path w="1092834" h="402590">
                  <a:moveTo>
                    <a:pt x="847648" y="192786"/>
                  </a:moveTo>
                  <a:lnTo>
                    <a:pt x="842645" y="156984"/>
                  </a:lnTo>
                  <a:lnTo>
                    <a:pt x="825881" y="127546"/>
                  </a:lnTo>
                  <a:lnTo>
                    <a:pt x="794778" y="107607"/>
                  </a:lnTo>
                  <a:lnTo>
                    <a:pt x="746709" y="100266"/>
                  </a:lnTo>
                  <a:lnTo>
                    <a:pt x="707390" y="104851"/>
                  </a:lnTo>
                  <a:lnTo>
                    <a:pt x="674243" y="117729"/>
                  </a:lnTo>
                  <a:lnTo>
                    <a:pt x="647954" y="137579"/>
                  </a:lnTo>
                  <a:lnTo>
                    <a:pt x="629221" y="163106"/>
                  </a:lnTo>
                  <a:lnTo>
                    <a:pt x="628840" y="163106"/>
                  </a:lnTo>
                  <a:lnTo>
                    <a:pt x="631113" y="149212"/>
                  </a:lnTo>
                  <a:lnTo>
                    <a:pt x="632815" y="133946"/>
                  </a:lnTo>
                  <a:lnTo>
                    <a:pt x="633869" y="119011"/>
                  </a:lnTo>
                  <a:lnTo>
                    <a:pt x="634250" y="106083"/>
                  </a:lnTo>
                  <a:lnTo>
                    <a:pt x="603846" y="105498"/>
                  </a:lnTo>
                  <a:lnTo>
                    <a:pt x="574421" y="106159"/>
                  </a:lnTo>
                  <a:lnTo>
                    <a:pt x="545630" y="107810"/>
                  </a:lnTo>
                  <a:lnTo>
                    <a:pt x="517144" y="110159"/>
                  </a:lnTo>
                  <a:lnTo>
                    <a:pt x="517144" y="148564"/>
                  </a:lnTo>
                  <a:lnTo>
                    <a:pt x="531164" y="149364"/>
                  </a:lnTo>
                  <a:lnTo>
                    <a:pt x="542886" y="150799"/>
                  </a:lnTo>
                  <a:lnTo>
                    <a:pt x="565162" y="154381"/>
                  </a:lnTo>
                  <a:lnTo>
                    <a:pt x="565162" y="395274"/>
                  </a:lnTo>
                  <a:lnTo>
                    <a:pt x="636968" y="395274"/>
                  </a:lnTo>
                  <a:lnTo>
                    <a:pt x="636968" y="256209"/>
                  </a:lnTo>
                  <a:lnTo>
                    <a:pt x="643674" y="215392"/>
                  </a:lnTo>
                  <a:lnTo>
                    <a:pt x="662190" y="182321"/>
                  </a:lnTo>
                  <a:lnTo>
                    <a:pt x="690118" y="160159"/>
                  </a:lnTo>
                  <a:lnTo>
                    <a:pt x="725030" y="152057"/>
                  </a:lnTo>
                  <a:lnTo>
                    <a:pt x="749541" y="155994"/>
                  </a:lnTo>
                  <a:lnTo>
                    <a:pt x="765175" y="167335"/>
                  </a:lnTo>
                  <a:lnTo>
                    <a:pt x="773430" y="185445"/>
                  </a:lnTo>
                  <a:lnTo>
                    <a:pt x="775843" y="209664"/>
                  </a:lnTo>
                  <a:lnTo>
                    <a:pt x="775843" y="395274"/>
                  </a:lnTo>
                  <a:lnTo>
                    <a:pt x="847648" y="395274"/>
                  </a:lnTo>
                  <a:lnTo>
                    <a:pt x="847648" y="192786"/>
                  </a:lnTo>
                  <a:close/>
                </a:path>
                <a:path w="1092834" h="402590">
                  <a:moveTo>
                    <a:pt x="1092581" y="393522"/>
                  </a:moveTo>
                  <a:lnTo>
                    <a:pt x="1086472" y="343484"/>
                  </a:lnTo>
                  <a:lnTo>
                    <a:pt x="1076934" y="345109"/>
                  </a:lnTo>
                  <a:lnTo>
                    <a:pt x="1066774" y="346392"/>
                  </a:lnTo>
                  <a:lnTo>
                    <a:pt x="1056106" y="347256"/>
                  </a:lnTo>
                  <a:lnTo>
                    <a:pt x="1045057" y="347560"/>
                  </a:lnTo>
                  <a:lnTo>
                    <a:pt x="1023848" y="345071"/>
                  </a:lnTo>
                  <a:lnTo>
                    <a:pt x="1010272" y="336359"/>
                  </a:lnTo>
                  <a:lnTo>
                    <a:pt x="1003058" y="319582"/>
                  </a:lnTo>
                  <a:lnTo>
                    <a:pt x="1000937" y="292862"/>
                  </a:lnTo>
                  <a:lnTo>
                    <a:pt x="1000937" y="154381"/>
                  </a:lnTo>
                  <a:lnTo>
                    <a:pt x="1089190" y="154381"/>
                  </a:lnTo>
                  <a:lnTo>
                    <a:pt x="1089190" y="106070"/>
                  </a:lnTo>
                  <a:lnTo>
                    <a:pt x="1000937" y="106070"/>
                  </a:lnTo>
                  <a:lnTo>
                    <a:pt x="1000937" y="0"/>
                  </a:lnTo>
                  <a:lnTo>
                    <a:pt x="928293" y="16865"/>
                  </a:lnTo>
                  <a:lnTo>
                    <a:pt x="928293" y="106070"/>
                  </a:lnTo>
                  <a:lnTo>
                    <a:pt x="866533" y="106070"/>
                  </a:lnTo>
                  <a:lnTo>
                    <a:pt x="866533" y="154381"/>
                  </a:lnTo>
                  <a:lnTo>
                    <a:pt x="928293" y="154381"/>
                  </a:lnTo>
                  <a:lnTo>
                    <a:pt x="928293" y="312064"/>
                  </a:lnTo>
                  <a:lnTo>
                    <a:pt x="932815" y="353136"/>
                  </a:lnTo>
                  <a:lnTo>
                    <a:pt x="948143" y="380504"/>
                  </a:lnTo>
                  <a:lnTo>
                    <a:pt x="976972" y="395782"/>
                  </a:lnTo>
                  <a:lnTo>
                    <a:pt x="1021981" y="400507"/>
                  </a:lnTo>
                  <a:lnTo>
                    <a:pt x="1039596" y="399999"/>
                  </a:lnTo>
                  <a:lnTo>
                    <a:pt x="1058037" y="398551"/>
                  </a:lnTo>
                  <a:lnTo>
                    <a:pt x="1076109" y="396341"/>
                  </a:lnTo>
                  <a:lnTo>
                    <a:pt x="1092581" y="393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52488" y="2295525"/>
            <a:ext cx="10487025" cy="20764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arallelogram 13"/>
          <p:cNvSpPr/>
          <p:nvPr userDrawn="1"/>
        </p:nvSpPr>
        <p:spPr>
          <a:xfrm>
            <a:off x="576262" y="2295525"/>
            <a:ext cx="276225" cy="2076450"/>
          </a:xfrm>
          <a:prstGeom prst="parallelogram">
            <a:avLst>
              <a:gd name="adj" fmla="val 698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186267" y="1981200"/>
            <a:ext cx="1159933" cy="31326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9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3">
            <a:extLst>
              <a:ext uri="{FF2B5EF4-FFF2-40B4-BE49-F238E27FC236}">
                <a16:creationId xmlns:a16="http://schemas.microsoft.com/office/drawing/2014/main" id="{EB55E3A9-A25A-0542-A209-AADF4DABE701}"/>
              </a:ext>
            </a:extLst>
          </p:cNvPr>
          <p:cNvSpPr>
            <a:spLocks noChangeAspect="1"/>
          </p:cNvSpPr>
          <p:nvPr userDrawn="1"/>
        </p:nvSpPr>
        <p:spPr>
          <a:xfrm>
            <a:off x="5866645" y="-13219"/>
            <a:ext cx="6340859" cy="6910211"/>
          </a:xfrm>
          <a:custGeom>
            <a:avLst/>
            <a:gdLst>
              <a:gd name="connsiteX0" fmla="*/ 0 w 4744016"/>
              <a:gd name="connsiteY0" fmla="*/ 0 h 6858000"/>
              <a:gd name="connsiteX1" fmla="*/ 4744016 w 4744016"/>
              <a:gd name="connsiteY1" fmla="*/ 0 h 6858000"/>
              <a:gd name="connsiteX2" fmla="*/ 4744016 w 4744016"/>
              <a:gd name="connsiteY2" fmla="*/ 6858000 h 6858000"/>
              <a:gd name="connsiteX3" fmla="*/ 0 w 4744016"/>
              <a:gd name="connsiteY3" fmla="*/ 6858000 h 6858000"/>
              <a:gd name="connsiteX4" fmla="*/ 0 w 4744016"/>
              <a:gd name="connsiteY4" fmla="*/ 0 h 6858000"/>
              <a:gd name="connsiteX0" fmla="*/ 1466661 w 4744016"/>
              <a:gd name="connsiteY0" fmla="*/ 0 h 6876107"/>
              <a:gd name="connsiteX1" fmla="*/ 4744016 w 4744016"/>
              <a:gd name="connsiteY1" fmla="*/ 18107 h 6876107"/>
              <a:gd name="connsiteX2" fmla="*/ 4744016 w 4744016"/>
              <a:gd name="connsiteY2" fmla="*/ 6876107 h 6876107"/>
              <a:gd name="connsiteX3" fmla="*/ 0 w 4744016"/>
              <a:gd name="connsiteY3" fmla="*/ 6876107 h 6876107"/>
              <a:gd name="connsiteX4" fmla="*/ 1466661 w 4744016"/>
              <a:gd name="connsiteY4" fmla="*/ 0 h 6876107"/>
              <a:gd name="connsiteX0" fmla="*/ 986828 w 4744016"/>
              <a:gd name="connsiteY0" fmla="*/ 0 h 6876107"/>
              <a:gd name="connsiteX1" fmla="*/ 4744016 w 4744016"/>
              <a:gd name="connsiteY1" fmla="*/ 18107 h 6876107"/>
              <a:gd name="connsiteX2" fmla="*/ 4744016 w 4744016"/>
              <a:gd name="connsiteY2" fmla="*/ 6876107 h 6876107"/>
              <a:gd name="connsiteX3" fmla="*/ 0 w 4744016"/>
              <a:gd name="connsiteY3" fmla="*/ 6876107 h 6876107"/>
              <a:gd name="connsiteX4" fmla="*/ 986828 w 4744016"/>
              <a:gd name="connsiteY4" fmla="*/ 0 h 6876107"/>
              <a:gd name="connsiteX0" fmla="*/ 986828 w 4744016"/>
              <a:gd name="connsiteY0" fmla="*/ 0 h 6876107"/>
              <a:gd name="connsiteX1" fmla="*/ 4738079 w 4744016"/>
              <a:gd name="connsiteY1" fmla="*/ 294 h 6876107"/>
              <a:gd name="connsiteX2" fmla="*/ 4744016 w 4744016"/>
              <a:gd name="connsiteY2" fmla="*/ 6876107 h 6876107"/>
              <a:gd name="connsiteX3" fmla="*/ 0 w 4744016"/>
              <a:gd name="connsiteY3" fmla="*/ 6876107 h 6876107"/>
              <a:gd name="connsiteX4" fmla="*/ 986828 w 4744016"/>
              <a:gd name="connsiteY4" fmla="*/ 0 h 6876107"/>
              <a:gd name="connsiteX0" fmla="*/ 992766 w 4744016"/>
              <a:gd name="connsiteY0" fmla="*/ 0 h 6887982"/>
              <a:gd name="connsiteX1" fmla="*/ 4738079 w 4744016"/>
              <a:gd name="connsiteY1" fmla="*/ 12169 h 6887982"/>
              <a:gd name="connsiteX2" fmla="*/ 4744016 w 4744016"/>
              <a:gd name="connsiteY2" fmla="*/ 6887982 h 6887982"/>
              <a:gd name="connsiteX3" fmla="*/ 0 w 4744016"/>
              <a:gd name="connsiteY3" fmla="*/ 6887982 h 6887982"/>
              <a:gd name="connsiteX4" fmla="*/ 992766 w 4744016"/>
              <a:gd name="connsiteY4" fmla="*/ 0 h 6887982"/>
              <a:gd name="connsiteX0" fmla="*/ 992766 w 4744016"/>
              <a:gd name="connsiteY0" fmla="*/ 0 h 6887982"/>
              <a:gd name="connsiteX1" fmla="*/ 4732141 w 4744016"/>
              <a:gd name="connsiteY1" fmla="*/ 294 h 6887982"/>
              <a:gd name="connsiteX2" fmla="*/ 4744016 w 4744016"/>
              <a:gd name="connsiteY2" fmla="*/ 6887982 h 6887982"/>
              <a:gd name="connsiteX3" fmla="*/ 0 w 4744016"/>
              <a:gd name="connsiteY3" fmla="*/ 6887982 h 6887982"/>
              <a:gd name="connsiteX4" fmla="*/ 992766 w 4744016"/>
              <a:gd name="connsiteY4" fmla="*/ 0 h 6887982"/>
              <a:gd name="connsiteX0" fmla="*/ 992766 w 4744016"/>
              <a:gd name="connsiteY0" fmla="*/ 0 h 6887982"/>
              <a:gd name="connsiteX1" fmla="*/ 4624035 w 4744016"/>
              <a:gd name="connsiteY1" fmla="*/ 189480 h 6887982"/>
              <a:gd name="connsiteX2" fmla="*/ 4744016 w 4744016"/>
              <a:gd name="connsiteY2" fmla="*/ 6887982 h 6887982"/>
              <a:gd name="connsiteX3" fmla="*/ 0 w 4744016"/>
              <a:gd name="connsiteY3" fmla="*/ 6887982 h 6887982"/>
              <a:gd name="connsiteX4" fmla="*/ 992766 w 4744016"/>
              <a:gd name="connsiteY4" fmla="*/ 0 h 6887982"/>
              <a:gd name="connsiteX0" fmla="*/ 992766 w 4744016"/>
              <a:gd name="connsiteY0" fmla="*/ 0 h 6887982"/>
              <a:gd name="connsiteX1" fmla="*/ 4592504 w 4744016"/>
              <a:gd name="connsiteY1" fmla="*/ 117409 h 6887982"/>
              <a:gd name="connsiteX2" fmla="*/ 4744016 w 4744016"/>
              <a:gd name="connsiteY2" fmla="*/ 6887982 h 6887982"/>
              <a:gd name="connsiteX3" fmla="*/ 0 w 4744016"/>
              <a:gd name="connsiteY3" fmla="*/ 6887982 h 6887982"/>
              <a:gd name="connsiteX4" fmla="*/ 992766 w 4744016"/>
              <a:gd name="connsiteY4" fmla="*/ 0 h 6887982"/>
              <a:gd name="connsiteX0" fmla="*/ 992766 w 4755220"/>
              <a:gd name="connsiteY0" fmla="*/ 13220 h 6901202"/>
              <a:gd name="connsiteX1" fmla="*/ 4754663 w 4755220"/>
              <a:gd name="connsiteY1" fmla="*/ 0 h 6901202"/>
              <a:gd name="connsiteX2" fmla="*/ 4744016 w 4755220"/>
              <a:gd name="connsiteY2" fmla="*/ 6901202 h 6901202"/>
              <a:gd name="connsiteX3" fmla="*/ 0 w 4755220"/>
              <a:gd name="connsiteY3" fmla="*/ 6901202 h 6901202"/>
              <a:gd name="connsiteX4" fmla="*/ 992766 w 4755220"/>
              <a:gd name="connsiteY4" fmla="*/ 13220 h 6901202"/>
              <a:gd name="connsiteX0" fmla="*/ 997270 w 4755220"/>
              <a:gd name="connsiteY0" fmla="*/ 4211 h 6901202"/>
              <a:gd name="connsiteX1" fmla="*/ 4754663 w 4755220"/>
              <a:gd name="connsiteY1" fmla="*/ 0 h 6901202"/>
              <a:gd name="connsiteX2" fmla="*/ 4744016 w 4755220"/>
              <a:gd name="connsiteY2" fmla="*/ 6901202 h 6901202"/>
              <a:gd name="connsiteX3" fmla="*/ 0 w 4755220"/>
              <a:gd name="connsiteY3" fmla="*/ 6901202 h 6901202"/>
              <a:gd name="connsiteX4" fmla="*/ 997270 w 4755220"/>
              <a:gd name="connsiteY4" fmla="*/ 4211 h 6901202"/>
              <a:gd name="connsiteX0" fmla="*/ 997270 w 4755644"/>
              <a:gd name="connsiteY0" fmla="*/ 4211 h 6910211"/>
              <a:gd name="connsiteX1" fmla="*/ 4754663 w 4755644"/>
              <a:gd name="connsiteY1" fmla="*/ 0 h 6910211"/>
              <a:gd name="connsiteX2" fmla="*/ 4753025 w 4755644"/>
              <a:gd name="connsiteY2" fmla="*/ 6910211 h 6910211"/>
              <a:gd name="connsiteX3" fmla="*/ 0 w 4755644"/>
              <a:gd name="connsiteY3" fmla="*/ 6901202 h 6910211"/>
              <a:gd name="connsiteX4" fmla="*/ 997270 w 4755644"/>
              <a:gd name="connsiteY4" fmla="*/ 4211 h 6910211"/>
              <a:gd name="connsiteX0" fmla="*/ 742860 w 4755644"/>
              <a:gd name="connsiteY0" fmla="*/ 18959 h 6910211"/>
              <a:gd name="connsiteX1" fmla="*/ 4754663 w 4755644"/>
              <a:gd name="connsiteY1" fmla="*/ 0 h 6910211"/>
              <a:gd name="connsiteX2" fmla="*/ 4753025 w 4755644"/>
              <a:gd name="connsiteY2" fmla="*/ 6910211 h 6910211"/>
              <a:gd name="connsiteX3" fmla="*/ 0 w 4755644"/>
              <a:gd name="connsiteY3" fmla="*/ 6901202 h 6910211"/>
              <a:gd name="connsiteX4" fmla="*/ 742860 w 4755644"/>
              <a:gd name="connsiteY4" fmla="*/ 18959 h 6910211"/>
              <a:gd name="connsiteX0" fmla="*/ 747557 w 4755644"/>
              <a:gd name="connsiteY0" fmla="*/ 170 h 6910211"/>
              <a:gd name="connsiteX1" fmla="*/ 4754663 w 4755644"/>
              <a:gd name="connsiteY1" fmla="*/ 0 h 6910211"/>
              <a:gd name="connsiteX2" fmla="*/ 4753025 w 4755644"/>
              <a:gd name="connsiteY2" fmla="*/ 6910211 h 6910211"/>
              <a:gd name="connsiteX3" fmla="*/ 0 w 4755644"/>
              <a:gd name="connsiteY3" fmla="*/ 6901202 h 6910211"/>
              <a:gd name="connsiteX4" fmla="*/ 747557 w 4755644"/>
              <a:gd name="connsiteY4" fmla="*/ 170 h 691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5644" h="6910211">
                <a:moveTo>
                  <a:pt x="747557" y="170"/>
                </a:moveTo>
                <a:lnTo>
                  <a:pt x="4754663" y="0"/>
                </a:lnTo>
                <a:cubicBezTo>
                  <a:pt x="4758621" y="2295896"/>
                  <a:pt x="4749067" y="4614315"/>
                  <a:pt x="4753025" y="6910211"/>
                </a:cubicBezTo>
                <a:lnTo>
                  <a:pt x="0" y="6901202"/>
                </a:lnTo>
                <a:lnTo>
                  <a:pt x="747557" y="170"/>
                </a:lnTo>
                <a:close/>
              </a:path>
            </a:pathLst>
          </a:custGeom>
          <a:solidFill>
            <a:srgbClr val="DE5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06FD515-FFB3-3F40-B51C-9C152AA15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40001" y="1557339"/>
            <a:ext cx="4127779" cy="2232025"/>
          </a:xfrm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ts val="3600"/>
              </a:lnSpc>
              <a:spcBef>
                <a:spcPts val="0"/>
              </a:spcBef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  <a:lvl2pPr algn="l">
              <a:buNone/>
              <a:defRPr b="1">
                <a:solidFill>
                  <a:schemeClr val="bg1"/>
                </a:solidFill>
                <a:latin typeface="+mj-lt"/>
              </a:defRPr>
            </a:lvl2pPr>
            <a:lvl3pPr algn="l">
              <a:buNone/>
              <a:defRPr b="1">
                <a:solidFill>
                  <a:schemeClr val="bg1"/>
                </a:solidFill>
                <a:latin typeface="+mj-lt"/>
              </a:defRPr>
            </a:lvl3pPr>
            <a:lvl4pPr algn="l">
              <a:buNone/>
              <a:defRPr b="1">
                <a:solidFill>
                  <a:schemeClr val="bg1"/>
                </a:solidFill>
                <a:latin typeface="+mj-lt"/>
              </a:defRPr>
            </a:lvl4pPr>
            <a:lvl5pPr algn="l">
              <a:buNone/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5C2E99D-96E7-324B-A5B0-404073E713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40000" y="4224403"/>
            <a:ext cx="4127779" cy="11355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A7BD8A-6D16-FA48-8D49-265ECF515972}"/>
              </a:ext>
            </a:extLst>
          </p:cNvPr>
          <p:cNvGrpSpPr/>
          <p:nvPr userDrawn="1"/>
        </p:nvGrpSpPr>
        <p:grpSpPr>
          <a:xfrm>
            <a:off x="10504546" y="345657"/>
            <a:ext cx="1092848" cy="593710"/>
            <a:chOff x="7675791" y="345657"/>
            <a:chExt cx="1092848" cy="593710"/>
          </a:xfrm>
        </p:grpSpPr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544D40D7-1767-5D45-9EB5-EBFFD96F142B}"/>
                </a:ext>
              </a:extLst>
            </p:cNvPr>
            <p:cNvSpPr/>
            <p:nvPr userDrawn="1"/>
          </p:nvSpPr>
          <p:spPr>
            <a:xfrm>
              <a:off x="7675791" y="349821"/>
              <a:ext cx="864235" cy="201930"/>
            </a:xfrm>
            <a:custGeom>
              <a:avLst/>
              <a:gdLst/>
              <a:ahLst/>
              <a:cxnLst/>
              <a:rect l="l" t="t" r="r" b="b"/>
              <a:pathLst>
                <a:path w="864234" h="201929">
                  <a:moveTo>
                    <a:pt x="110350" y="8724"/>
                  </a:moveTo>
                  <a:lnTo>
                    <a:pt x="88112" y="8724"/>
                  </a:lnTo>
                  <a:lnTo>
                    <a:pt x="88112" y="96634"/>
                  </a:lnTo>
                  <a:lnTo>
                    <a:pt x="86131" y="113271"/>
                  </a:lnTo>
                  <a:lnTo>
                    <a:pt x="80060" y="124333"/>
                  </a:lnTo>
                  <a:lnTo>
                    <a:pt x="69697" y="130479"/>
                  </a:lnTo>
                  <a:lnTo>
                    <a:pt x="54864" y="132384"/>
                  </a:lnTo>
                  <a:lnTo>
                    <a:pt x="38874" y="129882"/>
                  </a:lnTo>
                  <a:lnTo>
                    <a:pt x="29019" y="122986"/>
                  </a:lnTo>
                  <a:lnTo>
                    <a:pt x="24028" y="112572"/>
                  </a:lnTo>
                  <a:lnTo>
                    <a:pt x="22656" y="99555"/>
                  </a:lnTo>
                  <a:lnTo>
                    <a:pt x="22656" y="8724"/>
                  </a:lnTo>
                  <a:lnTo>
                    <a:pt x="0" y="8724"/>
                  </a:lnTo>
                  <a:lnTo>
                    <a:pt x="0" y="101206"/>
                  </a:lnTo>
                  <a:lnTo>
                    <a:pt x="2146" y="119875"/>
                  </a:lnTo>
                  <a:lnTo>
                    <a:pt x="10185" y="135813"/>
                  </a:lnTo>
                  <a:lnTo>
                    <a:pt x="26479" y="146913"/>
                  </a:lnTo>
                  <a:lnTo>
                    <a:pt x="53416" y="151079"/>
                  </a:lnTo>
                  <a:lnTo>
                    <a:pt x="77825" y="147574"/>
                  </a:lnTo>
                  <a:lnTo>
                    <a:pt x="95669" y="137058"/>
                  </a:lnTo>
                  <a:lnTo>
                    <a:pt x="106629" y="119519"/>
                  </a:lnTo>
                  <a:lnTo>
                    <a:pt x="110350" y="94970"/>
                  </a:lnTo>
                  <a:lnTo>
                    <a:pt x="110350" y="8724"/>
                  </a:lnTo>
                  <a:close/>
                </a:path>
                <a:path w="864234" h="201929">
                  <a:moveTo>
                    <a:pt x="225640" y="76695"/>
                  </a:moveTo>
                  <a:lnTo>
                    <a:pt x="224116" y="63906"/>
                  </a:lnTo>
                  <a:lnTo>
                    <a:pt x="218973" y="53390"/>
                  </a:lnTo>
                  <a:lnTo>
                    <a:pt x="209423" y="46266"/>
                  </a:lnTo>
                  <a:lnTo>
                    <a:pt x="194678" y="43649"/>
                  </a:lnTo>
                  <a:lnTo>
                    <a:pt x="182664" y="45288"/>
                  </a:lnTo>
                  <a:lnTo>
                    <a:pt x="172593" y="49885"/>
                  </a:lnTo>
                  <a:lnTo>
                    <a:pt x="164630" y="56972"/>
                  </a:lnTo>
                  <a:lnTo>
                    <a:pt x="158927" y="66103"/>
                  </a:lnTo>
                  <a:lnTo>
                    <a:pt x="158521" y="66103"/>
                  </a:lnTo>
                  <a:lnTo>
                    <a:pt x="159550" y="60071"/>
                  </a:lnTo>
                  <a:lnTo>
                    <a:pt x="160185" y="51142"/>
                  </a:lnTo>
                  <a:lnTo>
                    <a:pt x="160185" y="45732"/>
                  </a:lnTo>
                  <a:lnTo>
                    <a:pt x="150749" y="45516"/>
                  </a:lnTo>
                  <a:lnTo>
                    <a:pt x="141490" y="45758"/>
                  </a:lnTo>
                  <a:lnTo>
                    <a:pt x="132435" y="46342"/>
                  </a:lnTo>
                  <a:lnTo>
                    <a:pt x="123596" y="47180"/>
                  </a:lnTo>
                  <a:lnTo>
                    <a:pt x="123596" y="60896"/>
                  </a:lnTo>
                  <a:lnTo>
                    <a:pt x="129628" y="61315"/>
                  </a:lnTo>
                  <a:lnTo>
                    <a:pt x="138976" y="62979"/>
                  </a:lnTo>
                  <a:lnTo>
                    <a:pt x="138976" y="149009"/>
                  </a:lnTo>
                  <a:lnTo>
                    <a:pt x="161010" y="149009"/>
                  </a:lnTo>
                  <a:lnTo>
                    <a:pt x="161010" y="99352"/>
                  </a:lnTo>
                  <a:lnTo>
                    <a:pt x="163068" y="84772"/>
                  </a:lnTo>
                  <a:lnTo>
                    <a:pt x="168757" y="72948"/>
                  </a:lnTo>
                  <a:lnTo>
                    <a:pt x="177317" y="65036"/>
                  </a:lnTo>
                  <a:lnTo>
                    <a:pt x="188036" y="62153"/>
                  </a:lnTo>
                  <a:lnTo>
                    <a:pt x="195554" y="63550"/>
                  </a:lnTo>
                  <a:lnTo>
                    <a:pt x="200342" y="67602"/>
                  </a:lnTo>
                  <a:lnTo>
                    <a:pt x="202869" y="74066"/>
                  </a:lnTo>
                  <a:lnTo>
                    <a:pt x="203619" y="82715"/>
                  </a:lnTo>
                  <a:lnTo>
                    <a:pt x="203619" y="149009"/>
                  </a:lnTo>
                  <a:lnTo>
                    <a:pt x="225640" y="149009"/>
                  </a:lnTo>
                  <a:lnTo>
                    <a:pt x="225640" y="76695"/>
                  </a:lnTo>
                  <a:close/>
                </a:path>
                <a:path w="864234" h="201929">
                  <a:moveTo>
                    <a:pt x="273431" y="45732"/>
                  </a:moveTo>
                  <a:lnTo>
                    <a:pt x="263512" y="45516"/>
                  </a:lnTo>
                  <a:lnTo>
                    <a:pt x="254012" y="45758"/>
                  </a:lnTo>
                  <a:lnTo>
                    <a:pt x="244856" y="46342"/>
                  </a:lnTo>
                  <a:lnTo>
                    <a:pt x="236004" y="47180"/>
                  </a:lnTo>
                  <a:lnTo>
                    <a:pt x="236004" y="60896"/>
                  </a:lnTo>
                  <a:lnTo>
                    <a:pt x="242023" y="61315"/>
                  </a:lnTo>
                  <a:lnTo>
                    <a:pt x="246405" y="62153"/>
                  </a:lnTo>
                  <a:lnTo>
                    <a:pt x="251396" y="62979"/>
                  </a:lnTo>
                  <a:lnTo>
                    <a:pt x="251396" y="149009"/>
                  </a:lnTo>
                  <a:lnTo>
                    <a:pt x="273431" y="149009"/>
                  </a:lnTo>
                  <a:lnTo>
                    <a:pt x="273431" y="45732"/>
                  </a:lnTo>
                  <a:close/>
                </a:path>
                <a:path w="864234" h="201929">
                  <a:moveTo>
                    <a:pt x="276313" y="6045"/>
                  </a:moveTo>
                  <a:lnTo>
                    <a:pt x="270065" y="0"/>
                  </a:lnTo>
                  <a:lnTo>
                    <a:pt x="254952" y="0"/>
                  </a:lnTo>
                  <a:lnTo>
                    <a:pt x="248704" y="6045"/>
                  </a:lnTo>
                  <a:lnTo>
                    <a:pt x="248704" y="21158"/>
                  </a:lnTo>
                  <a:lnTo>
                    <a:pt x="254952" y="27025"/>
                  </a:lnTo>
                  <a:lnTo>
                    <a:pt x="270065" y="27025"/>
                  </a:lnTo>
                  <a:lnTo>
                    <a:pt x="276313" y="20967"/>
                  </a:lnTo>
                  <a:lnTo>
                    <a:pt x="276313" y="6045"/>
                  </a:lnTo>
                  <a:close/>
                </a:path>
                <a:path w="864234" h="201929">
                  <a:moveTo>
                    <a:pt x="386676" y="45732"/>
                  </a:moveTo>
                  <a:lnTo>
                    <a:pt x="362775" y="45732"/>
                  </a:lnTo>
                  <a:lnTo>
                    <a:pt x="340741" y="107861"/>
                  </a:lnTo>
                  <a:lnTo>
                    <a:pt x="337007" y="121577"/>
                  </a:lnTo>
                  <a:lnTo>
                    <a:pt x="336791" y="121577"/>
                  </a:lnTo>
                  <a:lnTo>
                    <a:pt x="334924" y="114719"/>
                  </a:lnTo>
                  <a:lnTo>
                    <a:pt x="332638" y="107454"/>
                  </a:lnTo>
                  <a:lnTo>
                    <a:pt x="310832" y="45732"/>
                  </a:lnTo>
                  <a:lnTo>
                    <a:pt x="286296" y="45732"/>
                  </a:lnTo>
                  <a:lnTo>
                    <a:pt x="324954" y="149009"/>
                  </a:lnTo>
                  <a:lnTo>
                    <a:pt x="347611" y="149009"/>
                  </a:lnTo>
                  <a:lnTo>
                    <a:pt x="386676" y="45732"/>
                  </a:lnTo>
                  <a:close/>
                </a:path>
                <a:path w="864234" h="201929">
                  <a:moveTo>
                    <a:pt x="476415" y="88328"/>
                  </a:moveTo>
                  <a:lnTo>
                    <a:pt x="475767" y="83743"/>
                  </a:lnTo>
                  <a:lnTo>
                    <a:pt x="473976" y="70993"/>
                  </a:lnTo>
                  <a:lnTo>
                    <a:pt x="468134" y="60058"/>
                  </a:lnTo>
                  <a:lnTo>
                    <a:pt x="466382" y="56781"/>
                  </a:lnTo>
                  <a:lnTo>
                    <a:pt x="454177" y="47853"/>
                  </a:lnTo>
                  <a:lnTo>
                    <a:pt x="454177" y="83743"/>
                  </a:lnTo>
                  <a:lnTo>
                    <a:pt x="410337" y="83743"/>
                  </a:lnTo>
                  <a:lnTo>
                    <a:pt x="412965" y="73914"/>
                  </a:lnTo>
                  <a:lnTo>
                    <a:pt x="417893" y="66446"/>
                  </a:lnTo>
                  <a:lnTo>
                    <a:pt x="424789" y="61722"/>
                  </a:lnTo>
                  <a:lnTo>
                    <a:pt x="433400" y="60058"/>
                  </a:lnTo>
                  <a:lnTo>
                    <a:pt x="442226" y="61683"/>
                  </a:lnTo>
                  <a:lnTo>
                    <a:pt x="448856" y="66370"/>
                  </a:lnTo>
                  <a:lnTo>
                    <a:pt x="452945" y="73825"/>
                  </a:lnTo>
                  <a:lnTo>
                    <a:pt x="454177" y="83743"/>
                  </a:lnTo>
                  <a:lnTo>
                    <a:pt x="454177" y="47853"/>
                  </a:lnTo>
                  <a:lnTo>
                    <a:pt x="453275" y="47180"/>
                  </a:lnTo>
                  <a:lnTo>
                    <a:pt x="434225" y="43637"/>
                  </a:lnTo>
                  <a:lnTo>
                    <a:pt x="414147" y="47764"/>
                  </a:lnTo>
                  <a:lnTo>
                    <a:pt x="399338" y="59182"/>
                  </a:lnTo>
                  <a:lnTo>
                    <a:pt x="390182" y="76428"/>
                  </a:lnTo>
                  <a:lnTo>
                    <a:pt x="387045" y="98082"/>
                  </a:lnTo>
                  <a:lnTo>
                    <a:pt x="390309" y="121716"/>
                  </a:lnTo>
                  <a:lnTo>
                    <a:pt x="399859" y="138226"/>
                  </a:lnTo>
                  <a:lnTo>
                    <a:pt x="415366" y="147916"/>
                  </a:lnTo>
                  <a:lnTo>
                    <a:pt x="436511" y="151079"/>
                  </a:lnTo>
                  <a:lnTo>
                    <a:pt x="446138" y="150660"/>
                  </a:lnTo>
                  <a:lnTo>
                    <a:pt x="455574" y="149390"/>
                  </a:lnTo>
                  <a:lnTo>
                    <a:pt x="464629" y="147320"/>
                  </a:lnTo>
                  <a:lnTo>
                    <a:pt x="473087" y="144437"/>
                  </a:lnTo>
                  <a:lnTo>
                    <a:pt x="471220" y="133223"/>
                  </a:lnTo>
                  <a:lnTo>
                    <a:pt x="470179" y="126974"/>
                  </a:lnTo>
                  <a:lnTo>
                    <a:pt x="462991" y="129705"/>
                  </a:lnTo>
                  <a:lnTo>
                    <a:pt x="455549" y="131660"/>
                  </a:lnTo>
                  <a:lnTo>
                    <a:pt x="447992" y="132829"/>
                  </a:lnTo>
                  <a:lnTo>
                    <a:pt x="440461" y="133223"/>
                  </a:lnTo>
                  <a:lnTo>
                    <a:pt x="426923" y="131191"/>
                  </a:lnTo>
                  <a:lnTo>
                    <a:pt x="417233" y="124980"/>
                  </a:lnTo>
                  <a:lnTo>
                    <a:pt x="411530" y="114363"/>
                  </a:lnTo>
                  <a:lnTo>
                    <a:pt x="409917" y="99123"/>
                  </a:lnTo>
                  <a:lnTo>
                    <a:pt x="475792" y="99123"/>
                  </a:lnTo>
                  <a:lnTo>
                    <a:pt x="476211" y="94767"/>
                  </a:lnTo>
                  <a:lnTo>
                    <a:pt x="476415" y="91236"/>
                  </a:lnTo>
                  <a:lnTo>
                    <a:pt x="476415" y="88328"/>
                  </a:lnTo>
                  <a:close/>
                </a:path>
                <a:path w="864234" h="201929">
                  <a:moveTo>
                    <a:pt x="551497" y="43853"/>
                  </a:moveTo>
                  <a:lnTo>
                    <a:pt x="538060" y="44881"/>
                  </a:lnTo>
                  <a:lnTo>
                    <a:pt x="528015" y="50215"/>
                  </a:lnTo>
                  <a:lnTo>
                    <a:pt x="520928" y="58547"/>
                  </a:lnTo>
                  <a:lnTo>
                    <a:pt x="516369" y="68580"/>
                  </a:lnTo>
                  <a:lnTo>
                    <a:pt x="515950" y="68580"/>
                  </a:lnTo>
                  <a:lnTo>
                    <a:pt x="517194" y="60693"/>
                  </a:lnTo>
                  <a:lnTo>
                    <a:pt x="518033" y="51549"/>
                  </a:lnTo>
                  <a:lnTo>
                    <a:pt x="518033" y="45732"/>
                  </a:lnTo>
                  <a:lnTo>
                    <a:pt x="508596" y="45516"/>
                  </a:lnTo>
                  <a:lnTo>
                    <a:pt x="499351" y="45758"/>
                  </a:lnTo>
                  <a:lnTo>
                    <a:pt x="490283" y="46342"/>
                  </a:lnTo>
                  <a:lnTo>
                    <a:pt x="481444" y="47180"/>
                  </a:lnTo>
                  <a:lnTo>
                    <a:pt x="481444" y="60896"/>
                  </a:lnTo>
                  <a:lnTo>
                    <a:pt x="487476" y="61315"/>
                  </a:lnTo>
                  <a:lnTo>
                    <a:pt x="496836" y="62966"/>
                  </a:lnTo>
                  <a:lnTo>
                    <a:pt x="496836" y="149009"/>
                  </a:lnTo>
                  <a:lnTo>
                    <a:pt x="518858" y="149009"/>
                  </a:lnTo>
                  <a:lnTo>
                    <a:pt x="518858" y="107035"/>
                  </a:lnTo>
                  <a:lnTo>
                    <a:pt x="520750" y="86918"/>
                  </a:lnTo>
                  <a:lnTo>
                    <a:pt x="526554" y="73177"/>
                  </a:lnTo>
                  <a:lnTo>
                    <a:pt x="536397" y="66027"/>
                  </a:lnTo>
                  <a:lnTo>
                    <a:pt x="550456" y="65671"/>
                  </a:lnTo>
                  <a:lnTo>
                    <a:pt x="551497" y="43853"/>
                  </a:lnTo>
                  <a:close/>
                </a:path>
                <a:path w="864234" h="201929">
                  <a:moveTo>
                    <a:pt x="628789" y="117424"/>
                  </a:moveTo>
                  <a:lnTo>
                    <a:pt x="621652" y="98793"/>
                  </a:lnTo>
                  <a:lnTo>
                    <a:pt x="605929" y="90119"/>
                  </a:lnTo>
                  <a:lnTo>
                    <a:pt x="590219" y="84137"/>
                  </a:lnTo>
                  <a:lnTo>
                    <a:pt x="583082" y="73571"/>
                  </a:lnTo>
                  <a:lnTo>
                    <a:pt x="583082" y="65671"/>
                  </a:lnTo>
                  <a:lnTo>
                    <a:pt x="588886" y="60693"/>
                  </a:lnTo>
                  <a:lnTo>
                    <a:pt x="607796" y="60693"/>
                  </a:lnTo>
                  <a:lnTo>
                    <a:pt x="614654" y="61722"/>
                  </a:lnTo>
                  <a:lnTo>
                    <a:pt x="620687" y="63601"/>
                  </a:lnTo>
                  <a:lnTo>
                    <a:pt x="621931" y="45732"/>
                  </a:lnTo>
                  <a:lnTo>
                    <a:pt x="615911" y="44475"/>
                  </a:lnTo>
                  <a:lnTo>
                    <a:pt x="608634" y="43649"/>
                  </a:lnTo>
                  <a:lnTo>
                    <a:pt x="602399" y="43649"/>
                  </a:lnTo>
                  <a:lnTo>
                    <a:pt x="583793" y="46101"/>
                  </a:lnTo>
                  <a:lnTo>
                    <a:pt x="570623" y="52870"/>
                  </a:lnTo>
                  <a:lnTo>
                    <a:pt x="562800" y="63017"/>
                  </a:lnTo>
                  <a:lnTo>
                    <a:pt x="560209" y="75653"/>
                  </a:lnTo>
                  <a:lnTo>
                    <a:pt x="567296" y="94640"/>
                  </a:lnTo>
                  <a:lnTo>
                    <a:pt x="582866" y="103136"/>
                  </a:lnTo>
                  <a:lnTo>
                    <a:pt x="598436" y="108902"/>
                  </a:lnTo>
                  <a:lnTo>
                    <a:pt x="605523" y="119710"/>
                  </a:lnTo>
                  <a:lnTo>
                    <a:pt x="605523" y="128016"/>
                  </a:lnTo>
                  <a:lnTo>
                    <a:pt x="597408" y="133223"/>
                  </a:lnTo>
                  <a:lnTo>
                    <a:pt x="577888" y="133223"/>
                  </a:lnTo>
                  <a:lnTo>
                    <a:pt x="569569" y="131762"/>
                  </a:lnTo>
                  <a:lnTo>
                    <a:pt x="563118" y="129260"/>
                  </a:lnTo>
                  <a:lnTo>
                    <a:pt x="561454" y="148170"/>
                  </a:lnTo>
                  <a:lnTo>
                    <a:pt x="567905" y="150050"/>
                  </a:lnTo>
                  <a:lnTo>
                    <a:pt x="576427" y="151079"/>
                  </a:lnTo>
                  <a:lnTo>
                    <a:pt x="584327" y="151079"/>
                  </a:lnTo>
                  <a:lnTo>
                    <a:pt x="602843" y="148577"/>
                  </a:lnTo>
                  <a:lnTo>
                    <a:pt x="616839" y="141579"/>
                  </a:lnTo>
                  <a:lnTo>
                    <a:pt x="625703" y="130924"/>
                  </a:lnTo>
                  <a:lnTo>
                    <a:pt x="628789" y="117424"/>
                  </a:lnTo>
                  <a:close/>
                </a:path>
                <a:path w="864234" h="201929">
                  <a:moveTo>
                    <a:pt x="671398" y="45732"/>
                  </a:moveTo>
                  <a:lnTo>
                    <a:pt x="661492" y="45516"/>
                  </a:lnTo>
                  <a:lnTo>
                    <a:pt x="651979" y="45758"/>
                  </a:lnTo>
                  <a:lnTo>
                    <a:pt x="642835" y="46342"/>
                  </a:lnTo>
                  <a:lnTo>
                    <a:pt x="633971" y="47180"/>
                  </a:lnTo>
                  <a:lnTo>
                    <a:pt x="633971" y="60896"/>
                  </a:lnTo>
                  <a:lnTo>
                    <a:pt x="640003" y="61315"/>
                  </a:lnTo>
                  <a:lnTo>
                    <a:pt x="644385" y="62153"/>
                  </a:lnTo>
                  <a:lnTo>
                    <a:pt x="649376" y="62979"/>
                  </a:lnTo>
                  <a:lnTo>
                    <a:pt x="649376" y="149009"/>
                  </a:lnTo>
                  <a:lnTo>
                    <a:pt x="671398" y="149009"/>
                  </a:lnTo>
                  <a:lnTo>
                    <a:pt x="671398" y="45732"/>
                  </a:lnTo>
                  <a:close/>
                </a:path>
                <a:path w="864234" h="201929">
                  <a:moveTo>
                    <a:pt x="674293" y="6045"/>
                  </a:moveTo>
                  <a:lnTo>
                    <a:pt x="668045" y="0"/>
                  </a:lnTo>
                  <a:lnTo>
                    <a:pt x="652919" y="0"/>
                  </a:lnTo>
                  <a:lnTo>
                    <a:pt x="646671" y="6045"/>
                  </a:lnTo>
                  <a:lnTo>
                    <a:pt x="646671" y="21158"/>
                  </a:lnTo>
                  <a:lnTo>
                    <a:pt x="652919" y="27025"/>
                  </a:lnTo>
                  <a:lnTo>
                    <a:pt x="668045" y="27025"/>
                  </a:lnTo>
                  <a:lnTo>
                    <a:pt x="674293" y="20967"/>
                  </a:lnTo>
                  <a:lnTo>
                    <a:pt x="674293" y="6045"/>
                  </a:lnTo>
                  <a:close/>
                </a:path>
                <a:path w="864234" h="201929">
                  <a:moveTo>
                    <a:pt x="754748" y="148386"/>
                  </a:moveTo>
                  <a:lnTo>
                    <a:pt x="752868" y="130517"/>
                  </a:lnTo>
                  <a:lnTo>
                    <a:pt x="749134" y="131356"/>
                  </a:lnTo>
                  <a:lnTo>
                    <a:pt x="744766" y="131978"/>
                  </a:lnTo>
                  <a:lnTo>
                    <a:pt x="729805" y="131978"/>
                  </a:lnTo>
                  <a:lnTo>
                    <a:pt x="726694" y="127812"/>
                  </a:lnTo>
                  <a:lnTo>
                    <a:pt x="726694" y="62979"/>
                  </a:lnTo>
                  <a:lnTo>
                    <a:pt x="753706" y="62979"/>
                  </a:lnTo>
                  <a:lnTo>
                    <a:pt x="753706" y="45732"/>
                  </a:lnTo>
                  <a:lnTo>
                    <a:pt x="726694" y="45732"/>
                  </a:lnTo>
                  <a:lnTo>
                    <a:pt x="726694" y="6858"/>
                  </a:lnTo>
                  <a:lnTo>
                    <a:pt x="704443" y="12890"/>
                  </a:lnTo>
                  <a:lnTo>
                    <a:pt x="704443" y="45732"/>
                  </a:lnTo>
                  <a:lnTo>
                    <a:pt x="684707" y="45732"/>
                  </a:lnTo>
                  <a:lnTo>
                    <a:pt x="684707" y="62979"/>
                  </a:lnTo>
                  <a:lnTo>
                    <a:pt x="704443" y="62979"/>
                  </a:lnTo>
                  <a:lnTo>
                    <a:pt x="704443" y="119291"/>
                  </a:lnTo>
                  <a:lnTo>
                    <a:pt x="705827" y="133959"/>
                  </a:lnTo>
                  <a:lnTo>
                    <a:pt x="710526" y="143738"/>
                  </a:lnTo>
                  <a:lnTo>
                    <a:pt x="719353" y="149186"/>
                  </a:lnTo>
                  <a:lnTo>
                    <a:pt x="733132" y="150876"/>
                  </a:lnTo>
                  <a:lnTo>
                    <a:pt x="739990" y="150876"/>
                  </a:lnTo>
                  <a:lnTo>
                    <a:pt x="748512" y="149847"/>
                  </a:lnTo>
                  <a:lnTo>
                    <a:pt x="754748" y="148386"/>
                  </a:lnTo>
                  <a:close/>
                </a:path>
                <a:path w="864234" h="201929">
                  <a:moveTo>
                    <a:pt x="863663" y="45732"/>
                  </a:moveTo>
                  <a:lnTo>
                    <a:pt x="839762" y="45732"/>
                  </a:lnTo>
                  <a:lnTo>
                    <a:pt x="825017" y="87706"/>
                  </a:lnTo>
                  <a:lnTo>
                    <a:pt x="819289" y="104584"/>
                  </a:lnTo>
                  <a:lnTo>
                    <a:pt x="814819" y="119913"/>
                  </a:lnTo>
                  <a:lnTo>
                    <a:pt x="814603" y="119913"/>
                  </a:lnTo>
                  <a:lnTo>
                    <a:pt x="808863" y="99745"/>
                  </a:lnTo>
                  <a:lnTo>
                    <a:pt x="789673" y="45732"/>
                  </a:lnTo>
                  <a:lnTo>
                    <a:pt x="764730" y="45732"/>
                  </a:lnTo>
                  <a:lnTo>
                    <a:pt x="803389" y="149009"/>
                  </a:lnTo>
                  <a:lnTo>
                    <a:pt x="799655" y="159194"/>
                  </a:lnTo>
                  <a:lnTo>
                    <a:pt x="794105" y="170637"/>
                  </a:lnTo>
                  <a:lnTo>
                    <a:pt x="787857" y="177761"/>
                  </a:lnTo>
                  <a:lnTo>
                    <a:pt x="781062" y="181432"/>
                  </a:lnTo>
                  <a:lnTo>
                    <a:pt x="773874" y="182460"/>
                  </a:lnTo>
                  <a:lnTo>
                    <a:pt x="769721" y="182460"/>
                  </a:lnTo>
                  <a:lnTo>
                    <a:pt x="764730" y="181851"/>
                  </a:lnTo>
                  <a:lnTo>
                    <a:pt x="761199" y="180809"/>
                  </a:lnTo>
                  <a:lnTo>
                    <a:pt x="758710" y="200126"/>
                  </a:lnTo>
                  <a:lnTo>
                    <a:pt x="762241" y="200761"/>
                  </a:lnTo>
                  <a:lnTo>
                    <a:pt x="767854" y="201371"/>
                  </a:lnTo>
                  <a:lnTo>
                    <a:pt x="771804" y="201371"/>
                  </a:lnTo>
                  <a:lnTo>
                    <a:pt x="787717" y="199186"/>
                  </a:lnTo>
                  <a:lnTo>
                    <a:pt x="800823" y="191770"/>
                  </a:lnTo>
                  <a:lnTo>
                    <a:pt x="811923" y="177888"/>
                  </a:lnTo>
                  <a:lnTo>
                    <a:pt x="821893" y="156273"/>
                  </a:lnTo>
                  <a:lnTo>
                    <a:pt x="863663" y="457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6082EEA1-62CD-6B40-8EC7-DF9B0CC5970D}"/>
                </a:ext>
              </a:extLst>
            </p:cNvPr>
            <p:cNvSpPr/>
            <p:nvPr userDrawn="1"/>
          </p:nvSpPr>
          <p:spPr>
            <a:xfrm>
              <a:off x="8585386" y="345657"/>
              <a:ext cx="181770" cy="155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CFBE28BD-E5A8-D649-B97E-733728B04F48}"/>
                </a:ext>
              </a:extLst>
            </p:cNvPr>
            <p:cNvSpPr/>
            <p:nvPr userDrawn="1"/>
          </p:nvSpPr>
          <p:spPr>
            <a:xfrm>
              <a:off x="7675804" y="536777"/>
              <a:ext cx="1092835" cy="402590"/>
            </a:xfrm>
            <a:custGeom>
              <a:avLst/>
              <a:gdLst/>
              <a:ahLst/>
              <a:cxnLst/>
              <a:rect l="l" t="t" r="r" b="b"/>
              <a:pathLst>
                <a:path w="1092834" h="402590">
                  <a:moveTo>
                    <a:pt x="502107" y="384568"/>
                  </a:moveTo>
                  <a:lnTo>
                    <a:pt x="491528" y="335775"/>
                  </a:lnTo>
                  <a:lnTo>
                    <a:pt x="423748" y="351929"/>
                  </a:lnTo>
                  <a:lnTo>
                    <a:pt x="365353" y="352767"/>
                  </a:lnTo>
                  <a:lnTo>
                    <a:pt x="316052" y="342226"/>
                  </a:lnTo>
                  <a:lnTo>
                    <a:pt x="275513" y="324218"/>
                  </a:lnTo>
                  <a:lnTo>
                    <a:pt x="243433" y="302666"/>
                  </a:lnTo>
                  <a:lnTo>
                    <a:pt x="203377" y="264642"/>
                  </a:lnTo>
                  <a:lnTo>
                    <a:pt x="142011" y="191604"/>
                  </a:lnTo>
                  <a:lnTo>
                    <a:pt x="307314" y="2565"/>
                  </a:lnTo>
                  <a:lnTo>
                    <a:pt x="224269" y="2565"/>
                  </a:lnTo>
                  <a:lnTo>
                    <a:pt x="71805" y="184696"/>
                  </a:lnTo>
                  <a:lnTo>
                    <a:pt x="71805" y="2565"/>
                  </a:lnTo>
                  <a:lnTo>
                    <a:pt x="0" y="2565"/>
                  </a:lnTo>
                  <a:lnTo>
                    <a:pt x="0" y="395338"/>
                  </a:lnTo>
                  <a:lnTo>
                    <a:pt x="71805" y="395338"/>
                  </a:lnTo>
                  <a:lnTo>
                    <a:pt x="71805" y="203314"/>
                  </a:lnTo>
                  <a:lnTo>
                    <a:pt x="153822" y="302717"/>
                  </a:lnTo>
                  <a:lnTo>
                    <a:pt x="209702" y="353136"/>
                  </a:lnTo>
                  <a:lnTo>
                    <a:pt x="255397" y="378434"/>
                  </a:lnTo>
                  <a:lnTo>
                    <a:pt x="313905" y="396621"/>
                  </a:lnTo>
                  <a:lnTo>
                    <a:pt x="385978" y="402310"/>
                  </a:lnTo>
                  <a:lnTo>
                    <a:pt x="424129" y="402031"/>
                  </a:lnTo>
                  <a:lnTo>
                    <a:pt x="448932" y="400088"/>
                  </a:lnTo>
                  <a:lnTo>
                    <a:pt x="471297" y="394830"/>
                  </a:lnTo>
                  <a:lnTo>
                    <a:pt x="502107" y="384568"/>
                  </a:lnTo>
                  <a:close/>
                </a:path>
                <a:path w="1092834" h="402590">
                  <a:moveTo>
                    <a:pt x="515658" y="225374"/>
                  </a:moveTo>
                  <a:lnTo>
                    <a:pt x="510540" y="185991"/>
                  </a:lnTo>
                  <a:lnTo>
                    <a:pt x="466902" y="124485"/>
                  </a:lnTo>
                  <a:lnTo>
                    <a:pt x="426567" y="106629"/>
                  </a:lnTo>
                  <a:lnTo>
                    <a:pt x="372668" y="100190"/>
                  </a:lnTo>
                  <a:lnTo>
                    <a:pt x="315810" y="108661"/>
                  </a:lnTo>
                  <a:lnTo>
                    <a:pt x="272986" y="131152"/>
                  </a:lnTo>
                  <a:lnTo>
                    <a:pt x="243382" y="163271"/>
                  </a:lnTo>
                  <a:lnTo>
                    <a:pt x="226212" y="200672"/>
                  </a:lnTo>
                  <a:lnTo>
                    <a:pt x="220675" y="238950"/>
                  </a:lnTo>
                  <a:lnTo>
                    <a:pt x="220789" y="247840"/>
                  </a:lnTo>
                  <a:lnTo>
                    <a:pt x="221424" y="248323"/>
                  </a:lnTo>
                  <a:lnTo>
                    <a:pt x="234035" y="261645"/>
                  </a:lnTo>
                  <a:lnTo>
                    <a:pt x="252095" y="278307"/>
                  </a:lnTo>
                  <a:lnTo>
                    <a:pt x="275666" y="295859"/>
                  </a:lnTo>
                  <a:lnTo>
                    <a:pt x="304850" y="311797"/>
                  </a:lnTo>
                  <a:lnTo>
                    <a:pt x="314706" y="315899"/>
                  </a:lnTo>
                  <a:lnTo>
                    <a:pt x="306349" y="301421"/>
                  </a:lnTo>
                  <a:lnTo>
                    <a:pt x="300037" y="283921"/>
                  </a:lnTo>
                  <a:lnTo>
                    <a:pt x="296024" y="263182"/>
                  </a:lnTo>
                  <a:lnTo>
                    <a:pt x="294627" y="238937"/>
                  </a:lnTo>
                  <a:lnTo>
                    <a:pt x="298665" y="204076"/>
                  </a:lnTo>
                  <a:lnTo>
                    <a:pt x="311937" y="174498"/>
                  </a:lnTo>
                  <a:lnTo>
                    <a:pt x="336169" y="153974"/>
                  </a:lnTo>
                  <a:lnTo>
                    <a:pt x="373087" y="146304"/>
                  </a:lnTo>
                  <a:lnTo>
                    <a:pt x="402336" y="150850"/>
                  </a:lnTo>
                  <a:lnTo>
                    <a:pt x="424332" y="163944"/>
                  </a:lnTo>
                  <a:lnTo>
                    <a:pt x="437946" y="184797"/>
                  </a:lnTo>
                  <a:lnTo>
                    <a:pt x="442048" y="213042"/>
                  </a:lnTo>
                  <a:lnTo>
                    <a:pt x="410349" y="212661"/>
                  </a:lnTo>
                  <a:lnTo>
                    <a:pt x="379222" y="213791"/>
                  </a:lnTo>
                  <a:lnTo>
                    <a:pt x="348754" y="215912"/>
                  </a:lnTo>
                  <a:lnTo>
                    <a:pt x="319024" y="218478"/>
                  </a:lnTo>
                  <a:lnTo>
                    <a:pt x="319024" y="256882"/>
                  </a:lnTo>
                  <a:lnTo>
                    <a:pt x="512851" y="267512"/>
                  </a:lnTo>
                  <a:lnTo>
                    <a:pt x="514769" y="244919"/>
                  </a:lnTo>
                  <a:lnTo>
                    <a:pt x="515404" y="233680"/>
                  </a:lnTo>
                  <a:lnTo>
                    <a:pt x="515658" y="225374"/>
                  </a:lnTo>
                  <a:close/>
                </a:path>
                <a:path w="1092834" h="402590">
                  <a:moveTo>
                    <a:pt x="847648" y="192786"/>
                  </a:moveTo>
                  <a:lnTo>
                    <a:pt x="842645" y="156984"/>
                  </a:lnTo>
                  <a:lnTo>
                    <a:pt x="825881" y="127546"/>
                  </a:lnTo>
                  <a:lnTo>
                    <a:pt x="794778" y="107607"/>
                  </a:lnTo>
                  <a:lnTo>
                    <a:pt x="746709" y="100266"/>
                  </a:lnTo>
                  <a:lnTo>
                    <a:pt x="707390" y="104851"/>
                  </a:lnTo>
                  <a:lnTo>
                    <a:pt x="674243" y="117729"/>
                  </a:lnTo>
                  <a:lnTo>
                    <a:pt x="647954" y="137579"/>
                  </a:lnTo>
                  <a:lnTo>
                    <a:pt x="629221" y="163106"/>
                  </a:lnTo>
                  <a:lnTo>
                    <a:pt x="628840" y="163106"/>
                  </a:lnTo>
                  <a:lnTo>
                    <a:pt x="631113" y="149212"/>
                  </a:lnTo>
                  <a:lnTo>
                    <a:pt x="632815" y="133946"/>
                  </a:lnTo>
                  <a:lnTo>
                    <a:pt x="633869" y="119011"/>
                  </a:lnTo>
                  <a:lnTo>
                    <a:pt x="634250" y="106083"/>
                  </a:lnTo>
                  <a:lnTo>
                    <a:pt x="603846" y="105498"/>
                  </a:lnTo>
                  <a:lnTo>
                    <a:pt x="574421" y="106159"/>
                  </a:lnTo>
                  <a:lnTo>
                    <a:pt x="545630" y="107810"/>
                  </a:lnTo>
                  <a:lnTo>
                    <a:pt x="517144" y="110159"/>
                  </a:lnTo>
                  <a:lnTo>
                    <a:pt x="517144" y="148564"/>
                  </a:lnTo>
                  <a:lnTo>
                    <a:pt x="531164" y="149364"/>
                  </a:lnTo>
                  <a:lnTo>
                    <a:pt x="542886" y="150799"/>
                  </a:lnTo>
                  <a:lnTo>
                    <a:pt x="565162" y="154381"/>
                  </a:lnTo>
                  <a:lnTo>
                    <a:pt x="565162" y="395274"/>
                  </a:lnTo>
                  <a:lnTo>
                    <a:pt x="636968" y="395274"/>
                  </a:lnTo>
                  <a:lnTo>
                    <a:pt x="636968" y="256209"/>
                  </a:lnTo>
                  <a:lnTo>
                    <a:pt x="643674" y="215392"/>
                  </a:lnTo>
                  <a:lnTo>
                    <a:pt x="662190" y="182321"/>
                  </a:lnTo>
                  <a:lnTo>
                    <a:pt x="690118" y="160159"/>
                  </a:lnTo>
                  <a:lnTo>
                    <a:pt x="725030" y="152057"/>
                  </a:lnTo>
                  <a:lnTo>
                    <a:pt x="749541" y="155994"/>
                  </a:lnTo>
                  <a:lnTo>
                    <a:pt x="765175" y="167335"/>
                  </a:lnTo>
                  <a:lnTo>
                    <a:pt x="773430" y="185445"/>
                  </a:lnTo>
                  <a:lnTo>
                    <a:pt x="775843" y="209664"/>
                  </a:lnTo>
                  <a:lnTo>
                    <a:pt x="775843" y="395274"/>
                  </a:lnTo>
                  <a:lnTo>
                    <a:pt x="847648" y="395274"/>
                  </a:lnTo>
                  <a:lnTo>
                    <a:pt x="847648" y="192786"/>
                  </a:lnTo>
                  <a:close/>
                </a:path>
                <a:path w="1092834" h="402590">
                  <a:moveTo>
                    <a:pt x="1092581" y="393522"/>
                  </a:moveTo>
                  <a:lnTo>
                    <a:pt x="1086472" y="343484"/>
                  </a:lnTo>
                  <a:lnTo>
                    <a:pt x="1076934" y="345109"/>
                  </a:lnTo>
                  <a:lnTo>
                    <a:pt x="1066774" y="346392"/>
                  </a:lnTo>
                  <a:lnTo>
                    <a:pt x="1056106" y="347256"/>
                  </a:lnTo>
                  <a:lnTo>
                    <a:pt x="1045057" y="347560"/>
                  </a:lnTo>
                  <a:lnTo>
                    <a:pt x="1023848" y="345071"/>
                  </a:lnTo>
                  <a:lnTo>
                    <a:pt x="1010272" y="336359"/>
                  </a:lnTo>
                  <a:lnTo>
                    <a:pt x="1003058" y="319582"/>
                  </a:lnTo>
                  <a:lnTo>
                    <a:pt x="1000937" y="292862"/>
                  </a:lnTo>
                  <a:lnTo>
                    <a:pt x="1000937" y="154381"/>
                  </a:lnTo>
                  <a:lnTo>
                    <a:pt x="1089190" y="154381"/>
                  </a:lnTo>
                  <a:lnTo>
                    <a:pt x="1089190" y="106070"/>
                  </a:lnTo>
                  <a:lnTo>
                    <a:pt x="1000937" y="106070"/>
                  </a:lnTo>
                  <a:lnTo>
                    <a:pt x="1000937" y="0"/>
                  </a:lnTo>
                  <a:lnTo>
                    <a:pt x="928293" y="16865"/>
                  </a:lnTo>
                  <a:lnTo>
                    <a:pt x="928293" y="106070"/>
                  </a:lnTo>
                  <a:lnTo>
                    <a:pt x="866533" y="106070"/>
                  </a:lnTo>
                  <a:lnTo>
                    <a:pt x="866533" y="154381"/>
                  </a:lnTo>
                  <a:lnTo>
                    <a:pt x="928293" y="154381"/>
                  </a:lnTo>
                  <a:lnTo>
                    <a:pt x="928293" y="312064"/>
                  </a:lnTo>
                  <a:lnTo>
                    <a:pt x="932815" y="353136"/>
                  </a:lnTo>
                  <a:lnTo>
                    <a:pt x="948143" y="380504"/>
                  </a:lnTo>
                  <a:lnTo>
                    <a:pt x="976972" y="395782"/>
                  </a:lnTo>
                  <a:lnTo>
                    <a:pt x="1021981" y="400507"/>
                  </a:lnTo>
                  <a:lnTo>
                    <a:pt x="1039596" y="399999"/>
                  </a:lnTo>
                  <a:lnTo>
                    <a:pt x="1058037" y="398551"/>
                  </a:lnTo>
                  <a:lnTo>
                    <a:pt x="1076109" y="396341"/>
                  </a:lnTo>
                  <a:lnTo>
                    <a:pt x="1092581" y="393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9">
            <a:extLst>
              <a:ext uri="{FF2B5EF4-FFF2-40B4-BE49-F238E27FC236}">
                <a16:creationId xmlns:a16="http://schemas.microsoft.com/office/drawing/2014/main" id="{EBC2ADF3-4689-BB4E-8FF3-ADD83B1956EE}"/>
              </a:ext>
            </a:extLst>
          </p:cNvPr>
          <p:cNvGrpSpPr/>
          <p:nvPr userDrawn="1"/>
        </p:nvGrpSpPr>
        <p:grpSpPr>
          <a:xfrm>
            <a:off x="10524979" y="6095911"/>
            <a:ext cx="1087755" cy="402590"/>
            <a:chOff x="7696224" y="6095911"/>
            <a:chExt cx="1087755" cy="402590"/>
          </a:xfrm>
        </p:grpSpPr>
        <p:sp>
          <p:nvSpPr>
            <p:cNvPr id="30" name="object 10">
              <a:extLst>
                <a:ext uri="{FF2B5EF4-FFF2-40B4-BE49-F238E27FC236}">
                  <a16:creationId xmlns:a16="http://schemas.microsoft.com/office/drawing/2014/main" id="{EE9E8191-82FB-CA47-9ED8-56699A228C47}"/>
                </a:ext>
              </a:extLst>
            </p:cNvPr>
            <p:cNvSpPr/>
            <p:nvPr/>
          </p:nvSpPr>
          <p:spPr>
            <a:xfrm>
              <a:off x="7696224" y="6095911"/>
              <a:ext cx="1087539" cy="4023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">
              <a:extLst>
                <a:ext uri="{FF2B5EF4-FFF2-40B4-BE49-F238E27FC236}">
                  <a16:creationId xmlns:a16="http://schemas.microsoft.com/office/drawing/2014/main" id="{991B02FA-6F08-204F-A2E0-DE7DC2E00257}"/>
                </a:ext>
              </a:extLst>
            </p:cNvPr>
            <p:cNvSpPr/>
            <p:nvPr/>
          </p:nvSpPr>
          <p:spPr>
            <a:xfrm>
              <a:off x="7734617" y="6133706"/>
              <a:ext cx="484505" cy="327025"/>
            </a:xfrm>
            <a:custGeom>
              <a:avLst/>
              <a:gdLst/>
              <a:ahLst/>
              <a:cxnLst/>
              <a:rect l="l" t="t" r="r" b="b"/>
              <a:pathLst>
                <a:path w="484504" h="327025">
                  <a:moveTo>
                    <a:pt x="455485" y="0"/>
                  </a:moveTo>
                  <a:lnTo>
                    <a:pt x="28587" y="0"/>
                  </a:lnTo>
                  <a:lnTo>
                    <a:pt x="17461" y="2244"/>
                  </a:lnTo>
                  <a:lnTo>
                    <a:pt x="8374" y="8367"/>
                  </a:lnTo>
                  <a:lnTo>
                    <a:pt x="2246" y="17450"/>
                  </a:lnTo>
                  <a:lnTo>
                    <a:pt x="0" y="28575"/>
                  </a:lnTo>
                  <a:lnTo>
                    <a:pt x="0" y="298156"/>
                  </a:lnTo>
                  <a:lnTo>
                    <a:pt x="2246" y="309279"/>
                  </a:lnTo>
                  <a:lnTo>
                    <a:pt x="8374" y="318363"/>
                  </a:lnTo>
                  <a:lnTo>
                    <a:pt x="17461" y="324487"/>
                  </a:lnTo>
                  <a:lnTo>
                    <a:pt x="28587" y="326732"/>
                  </a:lnTo>
                  <a:lnTo>
                    <a:pt x="455485" y="326732"/>
                  </a:lnTo>
                  <a:lnTo>
                    <a:pt x="466610" y="324487"/>
                  </a:lnTo>
                  <a:lnTo>
                    <a:pt x="475695" y="318363"/>
                  </a:lnTo>
                  <a:lnTo>
                    <a:pt x="481819" y="309279"/>
                  </a:lnTo>
                  <a:lnTo>
                    <a:pt x="484065" y="298156"/>
                  </a:lnTo>
                  <a:lnTo>
                    <a:pt x="484065" y="28575"/>
                  </a:lnTo>
                  <a:lnTo>
                    <a:pt x="481819" y="17450"/>
                  </a:lnTo>
                  <a:lnTo>
                    <a:pt x="475695" y="8367"/>
                  </a:lnTo>
                  <a:lnTo>
                    <a:pt x="466610" y="2244"/>
                  </a:lnTo>
                  <a:lnTo>
                    <a:pt x="4554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2">
              <a:extLst>
                <a:ext uri="{FF2B5EF4-FFF2-40B4-BE49-F238E27FC236}">
                  <a16:creationId xmlns:a16="http://schemas.microsoft.com/office/drawing/2014/main" id="{CF86AE12-E3E4-344D-B74D-D9474733FE5E}"/>
                </a:ext>
              </a:extLst>
            </p:cNvPr>
            <p:cNvSpPr/>
            <p:nvPr/>
          </p:nvSpPr>
          <p:spPr>
            <a:xfrm>
              <a:off x="7787057" y="6198451"/>
              <a:ext cx="243011" cy="1831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3">
              <a:extLst>
                <a:ext uri="{FF2B5EF4-FFF2-40B4-BE49-F238E27FC236}">
                  <a16:creationId xmlns:a16="http://schemas.microsoft.com/office/drawing/2014/main" id="{9B7A9FF3-21E3-B44F-99C8-E443E9C5E1BD}"/>
                </a:ext>
              </a:extLst>
            </p:cNvPr>
            <p:cNvSpPr/>
            <p:nvPr/>
          </p:nvSpPr>
          <p:spPr>
            <a:xfrm>
              <a:off x="8053483" y="6198457"/>
              <a:ext cx="106433" cy="1812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4">
              <a:extLst>
                <a:ext uri="{FF2B5EF4-FFF2-40B4-BE49-F238E27FC236}">
                  <a16:creationId xmlns:a16="http://schemas.microsoft.com/office/drawing/2014/main" id="{B27F1F29-BB1D-AE45-A0C0-A3FA77F79D06}"/>
                </a:ext>
              </a:extLst>
            </p:cNvPr>
            <p:cNvSpPr/>
            <p:nvPr/>
          </p:nvSpPr>
          <p:spPr>
            <a:xfrm>
              <a:off x="8304677" y="6221399"/>
              <a:ext cx="96711" cy="1453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5">
              <a:extLst>
                <a:ext uri="{FF2B5EF4-FFF2-40B4-BE49-F238E27FC236}">
                  <a16:creationId xmlns:a16="http://schemas.microsoft.com/office/drawing/2014/main" id="{07BA4B8D-39A0-2B44-8AEB-9EAD42E871EA}"/>
                </a:ext>
              </a:extLst>
            </p:cNvPr>
            <p:cNvSpPr/>
            <p:nvPr/>
          </p:nvSpPr>
          <p:spPr>
            <a:xfrm>
              <a:off x="8424958" y="6255872"/>
              <a:ext cx="91540" cy="11088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6">
              <a:extLst>
                <a:ext uri="{FF2B5EF4-FFF2-40B4-BE49-F238E27FC236}">
                  <a16:creationId xmlns:a16="http://schemas.microsoft.com/office/drawing/2014/main" id="{A1884D2A-1016-2B42-816F-F187E2FF7BC7}"/>
                </a:ext>
              </a:extLst>
            </p:cNvPr>
            <p:cNvSpPr/>
            <p:nvPr/>
          </p:nvSpPr>
          <p:spPr>
            <a:xfrm>
              <a:off x="8539103" y="6219494"/>
              <a:ext cx="25400" cy="146050"/>
            </a:xfrm>
            <a:custGeom>
              <a:avLst/>
              <a:gdLst/>
              <a:ahLst/>
              <a:cxnLst/>
              <a:rect l="l" t="t" r="r" b="b"/>
              <a:pathLst>
                <a:path w="25400" h="146050">
                  <a:moveTo>
                    <a:pt x="23746" y="0"/>
                  </a:moveTo>
                  <a:lnTo>
                    <a:pt x="1720" y="0"/>
                  </a:lnTo>
                  <a:lnTo>
                    <a:pt x="0" y="1714"/>
                  </a:lnTo>
                  <a:lnTo>
                    <a:pt x="0" y="143817"/>
                  </a:lnTo>
                  <a:lnTo>
                    <a:pt x="1720" y="145732"/>
                  </a:lnTo>
                  <a:lnTo>
                    <a:pt x="21636" y="145732"/>
                  </a:lnTo>
                  <a:lnTo>
                    <a:pt x="23746" y="145732"/>
                  </a:lnTo>
                  <a:lnTo>
                    <a:pt x="25276" y="143817"/>
                  </a:lnTo>
                  <a:lnTo>
                    <a:pt x="25276" y="1714"/>
                  </a:lnTo>
                  <a:lnTo>
                    <a:pt x="23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7">
              <a:extLst>
                <a:ext uri="{FF2B5EF4-FFF2-40B4-BE49-F238E27FC236}">
                  <a16:creationId xmlns:a16="http://schemas.microsoft.com/office/drawing/2014/main" id="{C48A9F45-53B3-6841-B1E3-1177F0F7D7D6}"/>
                </a:ext>
              </a:extLst>
            </p:cNvPr>
            <p:cNvSpPr/>
            <p:nvPr/>
          </p:nvSpPr>
          <p:spPr>
            <a:xfrm>
              <a:off x="8586399" y="6219493"/>
              <a:ext cx="89435" cy="14726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Picture Placeholder 21">
            <a:extLst>
              <a:ext uri="{FF2B5EF4-FFF2-40B4-BE49-F238E27FC236}">
                <a16:creationId xmlns:a16="http://schemas.microsoft.com/office/drawing/2014/main" id="{6C511F5B-9493-5542-BF25-2C6AB12A31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-27968"/>
            <a:ext cx="6894167" cy="6895112"/>
          </a:xfrm>
          <a:custGeom>
            <a:avLst/>
            <a:gdLst>
              <a:gd name="connsiteX0" fmla="*/ 0 w 5436096"/>
              <a:gd name="connsiteY0" fmla="*/ 0 h 6880364"/>
              <a:gd name="connsiteX1" fmla="*/ 5436096 w 5436096"/>
              <a:gd name="connsiteY1" fmla="*/ 0 h 6880364"/>
              <a:gd name="connsiteX2" fmla="*/ 4430256 w 5436096"/>
              <a:gd name="connsiteY2" fmla="*/ 6880364 h 6880364"/>
              <a:gd name="connsiteX3" fmla="*/ 0 w 5436096"/>
              <a:gd name="connsiteY3" fmla="*/ 6871220 h 6880364"/>
              <a:gd name="connsiteX0" fmla="*/ 0 w 5170625"/>
              <a:gd name="connsiteY0" fmla="*/ 14748 h 6895112"/>
              <a:gd name="connsiteX1" fmla="*/ 5170625 w 5170625"/>
              <a:gd name="connsiteY1" fmla="*/ 0 h 6895112"/>
              <a:gd name="connsiteX2" fmla="*/ 4430256 w 5170625"/>
              <a:gd name="connsiteY2" fmla="*/ 6895112 h 6895112"/>
              <a:gd name="connsiteX3" fmla="*/ 0 w 5170625"/>
              <a:gd name="connsiteY3" fmla="*/ 6885968 h 6895112"/>
              <a:gd name="connsiteX4" fmla="*/ 0 w 5170625"/>
              <a:gd name="connsiteY4" fmla="*/ 14748 h 689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625" h="6895112">
                <a:moveTo>
                  <a:pt x="0" y="14748"/>
                </a:moveTo>
                <a:lnTo>
                  <a:pt x="5170625" y="0"/>
                </a:lnTo>
                <a:lnTo>
                  <a:pt x="4430256" y="6895112"/>
                </a:lnTo>
                <a:lnTo>
                  <a:pt x="0" y="6885968"/>
                </a:lnTo>
                <a:lnTo>
                  <a:pt x="0" y="147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255B88F-6AAE-EF46-AA7F-9EFCA5A46EC9}"/>
              </a:ext>
            </a:extLst>
          </p:cNvPr>
          <p:cNvSpPr txBox="1">
            <a:spLocks/>
          </p:cNvSpPr>
          <p:nvPr userDrawn="1"/>
        </p:nvSpPr>
        <p:spPr>
          <a:xfrm>
            <a:off x="838200" y="6426640"/>
            <a:ext cx="1897427" cy="431361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 err="1"/>
              <a:t>www.kent.ac.uk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04730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video">
    <p:bg>
      <p:bgPr>
        <a:solidFill>
          <a:srgbClr val="DE54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edia Placeholder 15">
            <a:extLst>
              <a:ext uri="{FF2B5EF4-FFF2-40B4-BE49-F238E27FC236}">
                <a16:creationId xmlns:a16="http://schemas.microsoft.com/office/drawing/2014/main" id="{D9F3C468-CF37-7943-8E16-2392ED29285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197100" y="1555750"/>
            <a:ext cx="7797800" cy="4386492"/>
          </a:xfrm>
          <a:custGeom>
            <a:avLst/>
            <a:gdLst>
              <a:gd name="connsiteX0" fmla="*/ 7389198 w 7389198"/>
              <a:gd name="connsiteY0" fmla="*/ 0 h 4373591"/>
              <a:gd name="connsiteX1" fmla="*/ 6750843 w 7389198"/>
              <a:gd name="connsiteY1" fmla="*/ 4373591 h 4373591"/>
              <a:gd name="connsiteX2" fmla="*/ 0 w 7389198"/>
              <a:gd name="connsiteY2" fmla="*/ 4373591 h 4373591"/>
              <a:gd name="connsiteX3" fmla="*/ 646981 w 7389198"/>
              <a:gd name="connsiteY3" fmla="*/ 17253 h 4373591"/>
              <a:gd name="connsiteX0" fmla="*/ 7212706 w 7212706"/>
              <a:gd name="connsiteY0" fmla="*/ 0 h 4380314"/>
              <a:gd name="connsiteX1" fmla="*/ 6574351 w 7212706"/>
              <a:gd name="connsiteY1" fmla="*/ 4373591 h 4380314"/>
              <a:gd name="connsiteX2" fmla="*/ 0 w 7212706"/>
              <a:gd name="connsiteY2" fmla="*/ 4380314 h 4380314"/>
              <a:gd name="connsiteX3" fmla="*/ 470489 w 7212706"/>
              <a:gd name="connsiteY3" fmla="*/ 17253 h 4380314"/>
              <a:gd name="connsiteX4" fmla="*/ 7212706 w 7212706"/>
              <a:gd name="connsiteY4" fmla="*/ 0 h 4380314"/>
              <a:gd name="connsiteX0" fmla="*/ 7045889 w 7045889"/>
              <a:gd name="connsiteY0" fmla="*/ 0 h 4386492"/>
              <a:gd name="connsiteX1" fmla="*/ 6574351 w 7045889"/>
              <a:gd name="connsiteY1" fmla="*/ 4379769 h 4386492"/>
              <a:gd name="connsiteX2" fmla="*/ 0 w 7045889"/>
              <a:gd name="connsiteY2" fmla="*/ 4386492 h 4386492"/>
              <a:gd name="connsiteX3" fmla="*/ 470489 w 7045889"/>
              <a:gd name="connsiteY3" fmla="*/ 23431 h 4386492"/>
              <a:gd name="connsiteX4" fmla="*/ 7045889 w 7045889"/>
              <a:gd name="connsiteY4" fmla="*/ 0 h 438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5889" h="4386492">
                <a:moveTo>
                  <a:pt x="7045889" y="0"/>
                </a:moveTo>
                <a:lnTo>
                  <a:pt x="6574351" y="4379769"/>
                </a:lnTo>
                <a:lnTo>
                  <a:pt x="0" y="4386492"/>
                </a:lnTo>
                <a:lnTo>
                  <a:pt x="470489" y="23431"/>
                </a:lnTo>
                <a:lnTo>
                  <a:pt x="7045889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media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074A683C-9ADD-1548-8387-400341F97B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7099" y="416561"/>
            <a:ext cx="8825031" cy="1026160"/>
          </a:xfrm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ts val="3600"/>
              </a:lnSpc>
              <a:spcBef>
                <a:spcPts val="0"/>
              </a:spcBef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  <a:lvl2pPr algn="l">
              <a:buNone/>
              <a:defRPr b="1">
                <a:solidFill>
                  <a:schemeClr val="bg1"/>
                </a:solidFill>
                <a:latin typeface="+mj-lt"/>
              </a:defRPr>
            </a:lvl2pPr>
            <a:lvl3pPr algn="l">
              <a:buNone/>
              <a:defRPr b="1">
                <a:solidFill>
                  <a:schemeClr val="bg1"/>
                </a:solidFill>
                <a:latin typeface="+mj-lt"/>
              </a:defRPr>
            </a:lvl3pPr>
            <a:lvl4pPr algn="l">
              <a:buNone/>
              <a:defRPr b="1">
                <a:solidFill>
                  <a:schemeClr val="bg1"/>
                </a:solidFill>
                <a:latin typeface="+mj-lt"/>
              </a:defRPr>
            </a:lvl4pPr>
            <a:lvl5pPr algn="l">
              <a:buNone/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DA87D6-667D-6143-A892-BE04086BB8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2343" y="6410210"/>
            <a:ext cx="1380236" cy="2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24113"/>
      </p:ext>
    </p:extLst>
  </p:cSld>
  <p:clrMapOvr>
    <a:masterClrMapping/>
  </p:clrMapOvr>
  <p:transition spd="slow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ext right on colour">
    <p:bg>
      <p:bgPr>
        <a:solidFill>
          <a:srgbClr val="DE54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5D5175-4AB7-1F4D-BC2F-8CA0BE8E30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0000" y="2383200"/>
            <a:ext cx="4024869" cy="2773991"/>
          </a:xfrm>
        </p:spPr>
        <p:txBody>
          <a:bodyPr lIns="0" tIns="0" rIns="0">
            <a:noAutofit/>
          </a:bodyPr>
          <a:lstStyle>
            <a:lvl1pPr marL="0" indent="0" algn="l">
              <a:lnSpc>
                <a:spcPts val="3600"/>
              </a:lnSpc>
              <a:spcBef>
                <a:spcPts val="0"/>
              </a:spcBef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29A955-0662-EA47-8819-3820675BC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2343" y="6410210"/>
            <a:ext cx="1380236" cy="215138"/>
          </a:xfrm>
          <a:prstGeom prst="rect">
            <a:avLst/>
          </a:prstGeom>
        </p:spPr>
      </p:pic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C5FC53BD-9200-BB46-BC11-5917203567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0001" y="-21672"/>
            <a:ext cx="6968671" cy="6892926"/>
          </a:xfrm>
          <a:custGeom>
            <a:avLst/>
            <a:gdLst>
              <a:gd name="connsiteX0" fmla="*/ 995203 w 5520417"/>
              <a:gd name="connsiteY0" fmla="*/ 0 h 6871253"/>
              <a:gd name="connsiteX1" fmla="*/ 5520417 w 5520417"/>
              <a:gd name="connsiteY1" fmla="*/ 1 h 6871253"/>
              <a:gd name="connsiteX2" fmla="*/ 4500000 w 5520417"/>
              <a:gd name="connsiteY2" fmla="*/ 6871253 h 6871253"/>
              <a:gd name="connsiteX3" fmla="*/ 0 w 5520417"/>
              <a:gd name="connsiteY3" fmla="*/ 6871253 h 6871253"/>
              <a:gd name="connsiteX0" fmla="*/ 995203 w 5226503"/>
              <a:gd name="connsiteY0" fmla="*/ 18660 h 6889913"/>
              <a:gd name="connsiteX1" fmla="*/ 5226503 w 5226503"/>
              <a:gd name="connsiteY1" fmla="*/ 0 h 6889913"/>
              <a:gd name="connsiteX2" fmla="*/ 4500000 w 5226503"/>
              <a:gd name="connsiteY2" fmla="*/ 6889913 h 6889913"/>
              <a:gd name="connsiteX3" fmla="*/ 0 w 5226503"/>
              <a:gd name="connsiteY3" fmla="*/ 6889913 h 6889913"/>
              <a:gd name="connsiteX4" fmla="*/ 995203 w 5226503"/>
              <a:gd name="connsiteY4" fmla="*/ 18660 h 6889913"/>
              <a:gd name="connsiteX0" fmla="*/ 739480 w 5226503"/>
              <a:gd name="connsiteY0" fmla="*/ 34158 h 6889913"/>
              <a:gd name="connsiteX1" fmla="*/ 5226503 w 5226503"/>
              <a:gd name="connsiteY1" fmla="*/ 0 h 6889913"/>
              <a:gd name="connsiteX2" fmla="*/ 4500000 w 5226503"/>
              <a:gd name="connsiteY2" fmla="*/ 6889913 h 6889913"/>
              <a:gd name="connsiteX3" fmla="*/ 0 w 5226503"/>
              <a:gd name="connsiteY3" fmla="*/ 6889913 h 6889913"/>
              <a:gd name="connsiteX4" fmla="*/ 739480 w 5226503"/>
              <a:gd name="connsiteY4" fmla="*/ 34158 h 6889913"/>
              <a:gd name="connsiteX0" fmla="*/ 745055 w 5226503"/>
              <a:gd name="connsiteY0" fmla="*/ 0 h 6892926"/>
              <a:gd name="connsiteX1" fmla="*/ 5226503 w 5226503"/>
              <a:gd name="connsiteY1" fmla="*/ 3013 h 6892926"/>
              <a:gd name="connsiteX2" fmla="*/ 4500000 w 5226503"/>
              <a:gd name="connsiteY2" fmla="*/ 6892926 h 6892926"/>
              <a:gd name="connsiteX3" fmla="*/ 0 w 5226503"/>
              <a:gd name="connsiteY3" fmla="*/ 6892926 h 6892926"/>
              <a:gd name="connsiteX4" fmla="*/ 745055 w 5226503"/>
              <a:gd name="connsiteY4" fmla="*/ 0 h 689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6503" h="6892926">
                <a:moveTo>
                  <a:pt x="745055" y="0"/>
                </a:moveTo>
                <a:lnTo>
                  <a:pt x="5226503" y="3013"/>
                </a:lnTo>
                <a:lnTo>
                  <a:pt x="4500000" y="6892926"/>
                </a:lnTo>
                <a:lnTo>
                  <a:pt x="0" y="6892926"/>
                </a:lnTo>
                <a:lnTo>
                  <a:pt x="745055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9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quote">
    <p:bg>
      <p:bgPr>
        <a:solidFill>
          <a:srgbClr val="DE54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5D5175-4AB7-1F4D-BC2F-8CA0BE8E30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0000" y="2383200"/>
            <a:ext cx="4024869" cy="2773991"/>
          </a:xfrm>
        </p:spPr>
        <p:txBody>
          <a:bodyPr lIns="0" tIns="0" rIns="0">
            <a:noAutofit/>
          </a:bodyPr>
          <a:lstStyle>
            <a:lvl1pPr marL="0" indent="0" algn="l">
              <a:lnSpc>
                <a:spcPts val="3600"/>
              </a:lnSpc>
              <a:spcBef>
                <a:spcPts val="0"/>
              </a:spcBef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“Click to edit Master text styles”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1A8365E-8363-4248-82AE-DBFA0EF02C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0001" y="-21672"/>
            <a:ext cx="6968671" cy="6892926"/>
          </a:xfrm>
          <a:custGeom>
            <a:avLst/>
            <a:gdLst>
              <a:gd name="connsiteX0" fmla="*/ 995203 w 5520417"/>
              <a:gd name="connsiteY0" fmla="*/ 0 h 6871253"/>
              <a:gd name="connsiteX1" fmla="*/ 5520417 w 5520417"/>
              <a:gd name="connsiteY1" fmla="*/ 1 h 6871253"/>
              <a:gd name="connsiteX2" fmla="*/ 4500000 w 5520417"/>
              <a:gd name="connsiteY2" fmla="*/ 6871253 h 6871253"/>
              <a:gd name="connsiteX3" fmla="*/ 0 w 5520417"/>
              <a:gd name="connsiteY3" fmla="*/ 6871253 h 6871253"/>
              <a:gd name="connsiteX0" fmla="*/ 995203 w 5226503"/>
              <a:gd name="connsiteY0" fmla="*/ 18660 h 6889913"/>
              <a:gd name="connsiteX1" fmla="*/ 5226503 w 5226503"/>
              <a:gd name="connsiteY1" fmla="*/ 0 h 6889913"/>
              <a:gd name="connsiteX2" fmla="*/ 4500000 w 5226503"/>
              <a:gd name="connsiteY2" fmla="*/ 6889913 h 6889913"/>
              <a:gd name="connsiteX3" fmla="*/ 0 w 5226503"/>
              <a:gd name="connsiteY3" fmla="*/ 6889913 h 6889913"/>
              <a:gd name="connsiteX4" fmla="*/ 995203 w 5226503"/>
              <a:gd name="connsiteY4" fmla="*/ 18660 h 6889913"/>
              <a:gd name="connsiteX0" fmla="*/ 739480 w 5226503"/>
              <a:gd name="connsiteY0" fmla="*/ 34158 h 6889913"/>
              <a:gd name="connsiteX1" fmla="*/ 5226503 w 5226503"/>
              <a:gd name="connsiteY1" fmla="*/ 0 h 6889913"/>
              <a:gd name="connsiteX2" fmla="*/ 4500000 w 5226503"/>
              <a:gd name="connsiteY2" fmla="*/ 6889913 h 6889913"/>
              <a:gd name="connsiteX3" fmla="*/ 0 w 5226503"/>
              <a:gd name="connsiteY3" fmla="*/ 6889913 h 6889913"/>
              <a:gd name="connsiteX4" fmla="*/ 739480 w 5226503"/>
              <a:gd name="connsiteY4" fmla="*/ 34158 h 6889913"/>
              <a:gd name="connsiteX0" fmla="*/ 745055 w 5226503"/>
              <a:gd name="connsiteY0" fmla="*/ 0 h 6892926"/>
              <a:gd name="connsiteX1" fmla="*/ 5226503 w 5226503"/>
              <a:gd name="connsiteY1" fmla="*/ 3013 h 6892926"/>
              <a:gd name="connsiteX2" fmla="*/ 4500000 w 5226503"/>
              <a:gd name="connsiteY2" fmla="*/ 6892926 h 6892926"/>
              <a:gd name="connsiteX3" fmla="*/ 0 w 5226503"/>
              <a:gd name="connsiteY3" fmla="*/ 6892926 h 6892926"/>
              <a:gd name="connsiteX4" fmla="*/ 745055 w 5226503"/>
              <a:gd name="connsiteY4" fmla="*/ 0 h 689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6503" h="6892926">
                <a:moveTo>
                  <a:pt x="745055" y="0"/>
                </a:moveTo>
                <a:lnTo>
                  <a:pt x="5226503" y="3013"/>
                </a:lnTo>
                <a:lnTo>
                  <a:pt x="4500000" y="6892926"/>
                </a:lnTo>
                <a:lnTo>
                  <a:pt x="0" y="6892926"/>
                </a:lnTo>
                <a:lnTo>
                  <a:pt x="745055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0CFFD9-E185-D44E-BE34-E6A7E0166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9267" y="4813300"/>
            <a:ext cx="4024871" cy="966398"/>
          </a:xfr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180000" marR="0" lvl="0" indent="-1800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B708A6-3EAA-AB42-9951-1A68BCC10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2343" y="6410210"/>
            <a:ext cx="1380236" cy="2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3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06FD515-FFB3-3F40-B51C-9C152AA15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89801" y="548681"/>
            <a:ext cx="4277980" cy="1440160"/>
          </a:xfrm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ts val="3600"/>
              </a:lnSpc>
              <a:spcBef>
                <a:spcPts val="0"/>
              </a:spcBef>
              <a:buNone/>
              <a:defRPr sz="3600" b="1" i="1">
                <a:solidFill>
                  <a:srgbClr val="70000F"/>
                </a:solidFill>
                <a:latin typeface="+mj-lt"/>
              </a:defRPr>
            </a:lvl1pPr>
            <a:lvl2pPr algn="l">
              <a:buNone/>
              <a:defRPr b="1">
                <a:solidFill>
                  <a:schemeClr val="bg1"/>
                </a:solidFill>
                <a:latin typeface="+mj-lt"/>
              </a:defRPr>
            </a:lvl2pPr>
            <a:lvl3pPr algn="l">
              <a:buNone/>
              <a:defRPr b="1">
                <a:solidFill>
                  <a:schemeClr val="bg1"/>
                </a:solidFill>
                <a:latin typeface="+mj-lt"/>
              </a:defRPr>
            </a:lvl3pPr>
            <a:lvl4pPr algn="l">
              <a:buNone/>
              <a:defRPr b="1">
                <a:solidFill>
                  <a:schemeClr val="bg1"/>
                </a:solidFill>
                <a:latin typeface="+mj-lt"/>
              </a:defRPr>
            </a:lvl4pPr>
            <a:lvl5pPr algn="l">
              <a:buNone/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A497688-07F3-6E4D-A9AB-FB2EAA839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9801" y="2520001"/>
            <a:ext cx="4277981" cy="1168080"/>
          </a:xfr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00000"/>
                </a:solidFill>
              </a:defRPr>
            </a:lvl1pPr>
            <a:lvl2pPr>
              <a:buNone/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CEE0EA5-86C4-1940-9044-67B0DC4B5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89801" y="3688081"/>
            <a:ext cx="4277980" cy="2164079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21">
            <a:extLst>
              <a:ext uri="{FF2B5EF4-FFF2-40B4-BE49-F238E27FC236}">
                <a16:creationId xmlns:a16="http://schemas.microsoft.com/office/drawing/2014/main" id="{9DF3984C-5B75-984D-AC5B-4686E3338B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-27968"/>
            <a:ext cx="6894167" cy="6895112"/>
          </a:xfrm>
          <a:custGeom>
            <a:avLst/>
            <a:gdLst>
              <a:gd name="connsiteX0" fmla="*/ 0 w 5436096"/>
              <a:gd name="connsiteY0" fmla="*/ 0 h 6880364"/>
              <a:gd name="connsiteX1" fmla="*/ 5436096 w 5436096"/>
              <a:gd name="connsiteY1" fmla="*/ 0 h 6880364"/>
              <a:gd name="connsiteX2" fmla="*/ 4430256 w 5436096"/>
              <a:gd name="connsiteY2" fmla="*/ 6880364 h 6880364"/>
              <a:gd name="connsiteX3" fmla="*/ 0 w 5436096"/>
              <a:gd name="connsiteY3" fmla="*/ 6871220 h 6880364"/>
              <a:gd name="connsiteX0" fmla="*/ 0 w 5170625"/>
              <a:gd name="connsiteY0" fmla="*/ 14748 h 6895112"/>
              <a:gd name="connsiteX1" fmla="*/ 5170625 w 5170625"/>
              <a:gd name="connsiteY1" fmla="*/ 0 h 6895112"/>
              <a:gd name="connsiteX2" fmla="*/ 4430256 w 5170625"/>
              <a:gd name="connsiteY2" fmla="*/ 6895112 h 6895112"/>
              <a:gd name="connsiteX3" fmla="*/ 0 w 5170625"/>
              <a:gd name="connsiteY3" fmla="*/ 6885968 h 6895112"/>
              <a:gd name="connsiteX4" fmla="*/ 0 w 5170625"/>
              <a:gd name="connsiteY4" fmla="*/ 14748 h 689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625" h="6895112">
                <a:moveTo>
                  <a:pt x="0" y="14748"/>
                </a:moveTo>
                <a:lnTo>
                  <a:pt x="5170625" y="0"/>
                </a:lnTo>
                <a:lnTo>
                  <a:pt x="4430256" y="6895112"/>
                </a:lnTo>
                <a:lnTo>
                  <a:pt x="0" y="6885968"/>
                </a:lnTo>
                <a:lnTo>
                  <a:pt x="0" y="147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7EC15E-B55F-5B48-9A19-DBF4322DE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6754" y="6301879"/>
            <a:ext cx="1659636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00571"/>
      </p:ext>
    </p:extLst>
  </p:cSld>
  <p:clrMapOvr>
    <a:masterClrMapping/>
  </p:clrMapOvr>
  <p:transition spd="slow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B25E7446-191A-C546-8B57-EC48E1848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3566" y="-31360"/>
            <a:ext cx="5720683" cy="6902613"/>
          </a:xfrm>
          <a:custGeom>
            <a:avLst/>
            <a:gdLst>
              <a:gd name="connsiteX0" fmla="*/ 995203 w 5520417"/>
              <a:gd name="connsiteY0" fmla="*/ 0 h 6871253"/>
              <a:gd name="connsiteX1" fmla="*/ 5520417 w 5520417"/>
              <a:gd name="connsiteY1" fmla="*/ 1 h 6871253"/>
              <a:gd name="connsiteX2" fmla="*/ 4500000 w 5520417"/>
              <a:gd name="connsiteY2" fmla="*/ 6871253 h 6871253"/>
              <a:gd name="connsiteX3" fmla="*/ 0 w 5520417"/>
              <a:gd name="connsiteY3" fmla="*/ 6871253 h 6871253"/>
              <a:gd name="connsiteX0" fmla="*/ 995203 w 5226503"/>
              <a:gd name="connsiteY0" fmla="*/ 18660 h 6889913"/>
              <a:gd name="connsiteX1" fmla="*/ 5226503 w 5226503"/>
              <a:gd name="connsiteY1" fmla="*/ 0 h 6889913"/>
              <a:gd name="connsiteX2" fmla="*/ 4500000 w 5226503"/>
              <a:gd name="connsiteY2" fmla="*/ 6889913 h 6889913"/>
              <a:gd name="connsiteX3" fmla="*/ 0 w 5226503"/>
              <a:gd name="connsiteY3" fmla="*/ 6889913 h 6889913"/>
              <a:gd name="connsiteX4" fmla="*/ 995203 w 5226503"/>
              <a:gd name="connsiteY4" fmla="*/ 18660 h 6889913"/>
              <a:gd name="connsiteX0" fmla="*/ 739480 w 5226503"/>
              <a:gd name="connsiteY0" fmla="*/ 34158 h 6889913"/>
              <a:gd name="connsiteX1" fmla="*/ 5226503 w 5226503"/>
              <a:gd name="connsiteY1" fmla="*/ 0 h 6889913"/>
              <a:gd name="connsiteX2" fmla="*/ 4500000 w 5226503"/>
              <a:gd name="connsiteY2" fmla="*/ 6889913 h 6889913"/>
              <a:gd name="connsiteX3" fmla="*/ 0 w 5226503"/>
              <a:gd name="connsiteY3" fmla="*/ 6889913 h 6889913"/>
              <a:gd name="connsiteX4" fmla="*/ 739480 w 5226503"/>
              <a:gd name="connsiteY4" fmla="*/ 34158 h 6889913"/>
              <a:gd name="connsiteX0" fmla="*/ 745055 w 5226503"/>
              <a:gd name="connsiteY0" fmla="*/ 0 h 6892926"/>
              <a:gd name="connsiteX1" fmla="*/ 5226503 w 5226503"/>
              <a:gd name="connsiteY1" fmla="*/ 3013 h 6892926"/>
              <a:gd name="connsiteX2" fmla="*/ 4500000 w 5226503"/>
              <a:gd name="connsiteY2" fmla="*/ 6892926 h 6892926"/>
              <a:gd name="connsiteX3" fmla="*/ 0 w 5226503"/>
              <a:gd name="connsiteY3" fmla="*/ 6892926 h 6892926"/>
              <a:gd name="connsiteX4" fmla="*/ 745055 w 5226503"/>
              <a:gd name="connsiteY4" fmla="*/ 0 h 6892926"/>
              <a:gd name="connsiteX0" fmla="*/ 745055 w 4502603"/>
              <a:gd name="connsiteY0" fmla="*/ 0 h 6892926"/>
              <a:gd name="connsiteX1" fmla="*/ 4502603 w 4502603"/>
              <a:gd name="connsiteY1" fmla="*/ 3013 h 6892926"/>
              <a:gd name="connsiteX2" fmla="*/ 4500000 w 4502603"/>
              <a:gd name="connsiteY2" fmla="*/ 6892926 h 6892926"/>
              <a:gd name="connsiteX3" fmla="*/ 0 w 4502603"/>
              <a:gd name="connsiteY3" fmla="*/ 6892926 h 6892926"/>
              <a:gd name="connsiteX4" fmla="*/ 745055 w 4502603"/>
              <a:gd name="connsiteY4" fmla="*/ 0 h 6892926"/>
              <a:gd name="connsiteX0" fmla="*/ 745055 w 4502603"/>
              <a:gd name="connsiteY0" fmla="*/ 0 h 6892926"/>
              <a:gd name="connsiteX1" fmla="*/ 4502603 w 4502603"/>
              <a:gd name="connsiteY1" fmla="*/ 3013 h 6892926"/>
              <a:gd name="connsiteX2" fmla="*/ 4290451 w 4502603"/>
              <a:gd name="connsiteY2" fmla="*/ 6892926 h 6892926"/>
              <a:gd name="connsiteX3" fmla="*/ 0 w 4502603"/>
              <a:gd name="connsiteY3" fmla="*/ 6892926 h 6892926"/>
              <a:gd name="connsiteX4" fmla="*/ 745055 w 4502603"/>
              <a:gd name="connsiteY4" fmla="*/ 0 h 6892926"/>
              <a:gd name="connsiteX0" fmla="*/ 745055 w 4290512"/>
              <a:gd name="connsiteY0" fmla="*/ 9687 h 6902613"/>
              <a:gd name="connsiteX1" fmla="*/ 4283528 w 4290512"/>
              <a:gd name="connsiteY1" fmla="*/ 0 h 6902613"/>
              <a:gd name="connsiteX2" fmla="*/ 4290451 w 4290512"/>
              <a:gd name="connsiteY2" fmla="*/ 6902613 h 6902613"/>
              <a:gd name="connsiteX3" fmla="*/ 0 w 4290512"/>
              <a:gd name="connsiteY3" fmla="*/ 6902613 h 6902613"/>
              <a:gd name="connsiteX4" fmla="*/ 745055 w 4290512"/>
              <a:gd name="connsiteY4" fmla="*/ 9687 h 690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0512" h="6902613">
                <a:moveTo>
                  <a:pt x="745055" y="9687"/>
                </a:moveTo>
                <a:lnTo>
                  <a:pt x="4283528" y="0"/>
                </a:lnTo>
                <a:cubicBezTo>
                  <a:pt x="4282660" y="2296638"/>
                  <a:pt x="4291319" y="4605975"/>
                  <a:pt x="4290451" y="6902613"/>
                </a:cubicBezTo>
                <a:lnTo>
                  <a:pt x="0" y="6902613"/>
                </a:lnTo>
                <a:lnTo>
                  <a:pt x="745055" y="96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06FD515-FFB3-3F40-B51C-9C152AA15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542" y="690465"/>
            <a:ext cx="5665024" cy="1058822"/>
          </a:xfrm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ts val="3600"/>
              </a:lnSpc>
              <a:spcBef>
                <a:spcPts val="0"/>
              </a:spcBef>
              <a:buNone/>
              <a:defRPr sz="3600" b="1" i="1">
                <a:solidFill>
                  <a:srgbClr val="70000F"/>
                </a:solidFill>
                <a:latin typeface="+mj-lt"/>
              </a:defRPr>
            </a:lvl1pPr>
            <a:lvl2pPr algn="l">
              <a:buNone/>
              <a:defRPr b="1">
                <a:solidFill>
                  <a:schemeClr val="bg1"/>
                </a:solidFill>
                <a:latin typeface="+mj-lt"/>
              </a:defRPr>
            </a:lvl2pPr>
            <a:lvl3pPr algn="l">
              <a:buNone/>
              <a:defRPr b="1">
                <a:solidFill>
                  <a:schemeClr val="bg1"/>
                </a:solidFill>
                <a:latin typeface="+mj-lt"/>
              </a:defRPr>
            </a:lvl3pPr>
            <a:lvl4pPr algn="l">
              <a:buNone/>
              <a:defRPr b="1">
                <a:solidFill>
                  <a:schemeClr val="bg1"/>
                </a:solidFill>
                <a:latin typeface="+mj-lt"/>
              </a:defRPr>
            </a:lvl4pPr>
            <a:lvl5pPr algn="l">
              <a:buNone/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A497688-07F3-6E4D-A9AB-FB2EAA839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728" y="2196072"/>
            <a:ext cx="5646838" cy="105882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1200"/>
              </a:spcBef>
              <a:buNone/>
              <a:defRPr sz="2000">
                <a:solidFill>
                  <a:srgbClr val="000000"/>
                </a:solidFill>
              </a:defRPr>
            </a:lvl1pPr>
            <a:lvl2pPr>
              <a:buNone/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881A2A-2F8A-094A-B2F3-A5D56D2823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6728" y="3292355"/>
            <a:ext cx="5395046" cy="2710880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7663C2E-94D3-EC40-97A9-2CEE2A0540C1}"/>
              </a:ext>
            </a:extLst>
          </p:cNvPr>
          <p:cNvSpPr/>
          <p:nvPr userDrawn="1"/>
        </p:nvSpPr>
        <p:spPr>
          <a:xfrm>
            <a:off x="0" y="0"/>
            <a:ext cx="609600" cy="4150975"/>
          </a:xfrm>
          <a:custGeom>
            <a:avLst/>
            <a:gdLst>
              <a:gd name="connsiteX0" fmla="*/ 0 w 605174"/>
              <a:gd name="connsiteY0" fmla="*/ 0 h 3443405"/>
              <a:gd name="connsiteX1" fmla="*/ 605174 w 605174"/>
              <a:gd name="connsiteY1" fmla="*/ 0 h 3443405"/>
              <a:gd name="connsiteX2" fmla="*/ 605174 w 605174"/>
              <a:gd name="connsiteY2" fmla="*/ 3443405 h 3443405"/>
              <a:gd name="connsiteX3" fmla="*/ 0 w 605174"/>
              <a:gd name="connsiteY3" fmla="*/ 3443405 h 3443405"/>
              <a:gd name="connsiteX4" fmla="*/ 0 w 605174"/>
              <a:gd name="connsiteY4" fmla="*/ 0 h 3443405"/>
              <a:gd name="connsiteX0" fmla="*/ 4426 w 609600"/>
              <a:gd name="connsiteY0" fmla="*/ 0 h 3457920"/>
              <a:gd name="connsiteX1" fmla="*/ 609600 w 609600"/>
              <a:gd name="connsiteY1" fmla="*/ 0 h 3457920"/>
              <a:gd name="connsiteX2" fmla="*/ 0 w 609600"/>
              <a:gd name="connsiteY2" fmla="*/ 3457920 h 3457920"/>
              <a:gd name="connsiteX3" fmla="*/ 4426 w 609600"/>
              <a:gd name="connsiteY3" fmla="*/ 3443405 h 3457920"/>
              <a:gd name="connsiteX4" fmla="*/ 4426 w 609600"/>
              <a:gd name="connsiteY4" fmla="*/ 0 h 345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" h="3457920">
                <a:moveTo>
                  <a:pt x="4426" y="0"/>
                </a:moveTo>
                <a:lnTo>
                  <a:pt x="609600" y="0"/>
                </a:lnTo>
                <a:lnTo>
                  <a:pt x="0" y="3457920"/>
                </a:lnTo>
                <a:lnTo>
                  <a:pt x="4426" y="3443405"/>
                </a:lnTo>
                <a:lnTo>
                  <a:pt x="4426" y="0"/>
                </a:lnTo>
                <a:close/>
              </a:path>
            </a:pathLst>
          </a:custGeom>
          <a:solidFill>
            <a:srgbClr val="DE5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52802"/>
      </p:ext>
    </p:extLst>
  </p:cSld>
  <p:clrMapOvr>
    <a:masterClrMapping/>
  </p:clrMapOvr>
  <p:transition spd="slow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E66EB4-55AE-9A45-9D46-16B1483142E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DE5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E774FC0-01B1-AF40-B2DA-BB856B78F85F}"/>
              </a:ext>
            </a:extLst>
          </p:cNvPr>
          <p:cNvSpPr/>
          <p:nvPr userDrawn="1"/>
        </p:nvSpPr>
        <p:spPr>
          <a:xfrm rot="5400000" flipH="1">
            <a:off x="5256416" y="-5256416"/>
            <a:ext cx="1679168" cy="12192000"/>
          </a:xfrm>
          <a:custGeom>
            <a:avLst/>
            <a:gdLst>
              <a:gd name="connsiteX0" fmla="*/ 1679168 w 1679168"/>
              <a:gd name="connsiteY0" fmla="*/ 12192000 h 12192000"/>
              <a:gd name="connsiteX1" fmla="*/ 1679168 w 1679168"/>
              <a:gd name="connsiteY1" fmla="*/ 0 h 12192000"/>
              <a:gd name="connsiteX2" fmla="*/ 1183770 w 1679168"/>
              <a:gd name="connsiteY2" fmla="*/ 0 h 12192000"/>
              <a:gd name="connsiteX3" fmla="*/ 440798 w 1679168"/>
              <a:gd name="connsiteY3" fmla="*/ 0 h 12192000"/>
              <a:gd name="connsiteX4" fmla="*/ 0 w 1679168"/>
              <a:gd name="connsiteY4" fmla="*/ 12192000 h 12192000"/>
              <a:gd name="connsiteX5" fmla="*/ 1068942 w 1679168"/>
              <a:gd name="connsiteY5" fmla="*/ 12192000 h 12192000"/>
              <a:gd name="connsiteX6" fmla="*/ 1179686 w 1679168"/>
              <a:gd name="connsiteY6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9168" h="12192000">
                <a:moveTo>
                  <a:pt x="1679168" y="12192000"/>
                </a:moveTo>
                <a:lnTo>
                  <a:pt x="1679168" y="0"/>
                </a:lnTo>
                <a:lnTo>
                  <a:pt x="1183770" y="0"/>
                </a:lnTo>
                <a:lnTo>
                  <a:pt x="440798" y="0"/>
                </a:lnTo>
                <a:lnTo>
                  <a:pt x="0" y="12192000"/>
                </a:lnTo>
                <a:lnTo>
                  <a:pt x="1068942" y="12192000"/>
                </a:lnTo>
                <a:lnTo>
                  <a:pt x="1179686" y="12192000"/>
                </a:lnTo>
                <a:close/>
              </a:path>
            </a:pathLst>
          </a:custGeom>
          <a:solidFill>
            <a:srgbClr val="70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ight Triangle 12"/>
          <p:cNvSpPr/>
          <p:nvPr userDrawn="1"/>
        </p:nvSpPr>
        <p:spPr>
          <a:xfrm rot="5400000" flipH="1" flipV="1">
            <a:off x="5809321" y="475321"/>
            <a:ext cx="573357" cy="12192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C0AA2C-01BE-4F4B-9904-9B2C0D3B98DA}"/>
              </a:ext>
            </a:extLst>
          </p:cNvPr>
          <p:cNvGrpSpPr/>
          <p:nvPr userDrawn="1"/>
        </p:nvGrpSpPr>
        <p:grpSpPr>
          <a:xfrm>
            <a:off x="5377910" y="354148"/>
            <a:ext cx="1480768" cy="804455"/>
            <a:chOff x="7675791" y="345657"/>
            <a:chExt cx="1092848" cy="593710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B947AF36-55A3-E94D-8B66-BC4AADA3FDB4}"/>
                </a:ext>
              </a:extLst>
            </p:cNvPr>
            <p:cNvSpPr/>
            <p:nvPr userDrawn="1"/>
          </p:nvSpPr>
          <p:spPr>
            <a:xfrm>
              <a:off x="7675791" y="349821"/>
              <a:ext cx="864235" cy="201930"/>
            </a:xfrm>
            <a:custGeom>
              <a:avLst/>
              <a:gdLst/>
              <a:ahLst/>
              <a:cxnLst/>
              <a:rect l="l" t="t" r="r" b="b"/>
              <a:pathLst>
                <a:path w="864234" h="201929">
                  <a:moveTo>
                    <a:pt x="110350" y="8724"/>
                  </a:moveTo>
                  <a:lnTo>
                    <a:pt x="88112" y="8724"/>
                  </a:lnTo>
                  <a:lnTo>
                    <a:pt x="88112" y="96634"/>
                  </a:lnTo>
                  <a:lnTo>
                    <a:pt x="86131" y="113271"/>
                  </a:lnTo>
                  <a:lnTo>
                    <a:pt x="80060" y="124333"/>
                  </a:lnTo>
                  <a:lnTo>
                    <a:pt x="69697" y="130479"/>
                  </a:lnTo>
                  <a:lnTo>
                    <a:pt x="54864" y="132384"/>
                  </a:lnTo>
                  <a:lnTo>
                    <a:pt x="38874" y="129882"/>
                  </a:lnTo>
                  <a:lnTo>
                    <a:pt x="29019" y="122986"/>
                  </a:lnTo>
                  <a:lnTo>
                    <a:pt x="24028" y="112572"/>
                  </a:lnTo>
                  <a:lnTo>
                    <a:pt x="22656" y="99555"/>
                  </a:lnTo>
                  <a:lnTo>
                    <a:pt x="22656" y="8724"/>
                  </a:lnTo>
                  <a:lnTo>
                    <a:pt x="0" y="8724"/>
                  </a:lnTo>
                  <a:lnTo>
                    <a:pt x="0" y="101206"/>
                  </a:lnTo>
                  <a:lnTo>
                    <a:pt x="2146" y="119875"/>
                  </a:lnTo>
                  <a:lnTo>
                    <a:pt x="10185" y="135813"/>
                  </a:lnTo>
                  <a:lnTo>
                    <a:pt x="26479" y="146913"/>
                  </a:lnTo>
                  <a:lnTo>
                    <a:pt x="53416" y="151079"/>
                  </a:lnTo>
                  <a:lnTo>
                    <a:pt x="77825" y="147574"/>
                  </a:lnTo>
                  <a:lnTo>
                    <a:pt x="95669" y="137058"/>
                  </a:lnTo>
                  <a:lnTo>
                    <a:pt x="106629" y="119519"/>
                  </a:lnTo>
                  <a:lnTo>
                    <a:pt x="110350" y="94970"/>
                  </a:lnTo>
                  <a:lnTo>
                    <a:pt x="110350" y="8724"/>
                  </a:lnTo>
                  <a:close/>
                </a:path>
                <a:path w="864234" h="201929">
                  <a:moveTo>
                    <a:pt x="225640" y="76695"/>
                  </a:moveTo>
                  <a:lnTo>
                    <a:pt x="224116" y="63906"/>
                  </a:lnTo>
                  <a:lnTo>
                    <a:pt x="218973" y="53390"/>
                  </a:lnTo>
                  <a:lnTo>
                    <a:pt x="209423" y="46266"/>
                  </a:lnTo>
                  <a:lnTo>
                    <a:pt x="194678" y="43649"/>
                  </a:lnTo>
                  <a:lnTo>
                    <a:pt x="182664" y="45288"/>
                  </a:lnTo>
                  <a:lnTo>
                    <a:pt x="172593" y="49885"/>
                  </a:lnTo>
                  <a:lnTo>
                    <a:pt x="164630" y="56972"/>
                  </a:lnTo>
                  <a:lnTo>
                    <a:pt x="158927" y="66103"/>
                  </a:lnTo>
                  <a:lnTo>
                    <a:pt x="158521" y="66103"/>
                  </a:lnTo>
                  <a:lnTo>
                    <a:pt x="159550" y="60071"/>
                  </a:lnTo>
                  <a:lnTo>
                    <a:pt x="160185" y="51142"/>
                  </a:lnTo>
                  <a:lnTo>
                    <a:pt x="160185" y="45732"/>
                  </a:lnTo>
                  <a:lnTo>
                    <a:pt x="150749" y="45516"/>
                  </a:lnTo>
                  <a:lnTo>
                    <a:pt x="141490" y="45758"/>
                  </a:lnTo>
                  <a:lnTo>
                    <a:pt x="132435" y="46342"/>
                  </a:lnTo>
                  <a:lnTo>
                    <a:pt x="123596" y="47180"/>
                  </a:lnTo>
                  <a:lnTo>
                    <a:pt x="123596" y="60896"/>
                  </a:lnTo>
                  <a:lnTo>
                    <a:pt x="129628" y="61315"/>
                  </a:lnTo>
                  <a:lnTo>
                    <a:pt x="138976" y="62979"/>
                  </a:lnTo>
                  <a:lnTo>
                    <a:pt x="138976" y="149009"/>
                  </a:lnTo>
                  <a:lnTo>
                    <a:pt x="161010" y="149009"/>
                  </a:lnTo>
                  <a:lnTo>
                    <a:pt x="161010" y="99352"/>
                  </a:lnTo>
                  <a:lnTo>
                    <a:pt x="163068" y="84772"/>
                  </a:lnTo>
                  <a:lnTo>
                    <a:pt x="168757" y="72948"/>
                  </a:lnTo>
                  <a:lnTo>
                    <a:pt x="177317" y="65036"/>
                  </a:lnTo>
                  <a:lnTo>
                    <a:pt x="188036" y="62153"/>
                  </a:lnTo>
                  <a:lnTo>
                    <a:pt x="195554" y="63550"/>
                  </a:lnTo>
                  <a:lnTo>
                    <a:pt x="200342" y="67602"/>
                  </a:lnTo>
                  <a:lnTo>
                    <a:pt x="202869" y="74066"/>
                  </a:lnTo>
                  <a:lnTo>
                    <a:pt x="203619" y="82715"/>
                  </a:lnTo>
                  <a:lnTo>
                    <a:pt x="203619" y="149009"/>
                  </a:lnTo>
                  <a:lnTo>
                    <a:pt x="225640" y="149009"/>
                  </a:lnTo>
                  <a:lnTo>
                    <a:pt x="225640" y="76695"/>
                  </a:lnTo>
                  <a:close/>
                </a:path>
                <a:path w="864234" h="201929">
                  <a:moveTo>
                    <a:pt x="273431" y="45732"/>
                  </a:moveTo>
                  <a:lnTo>
                    <a:pt x="263512" y="45516"/>
                  </a:lnTo>
                  <a:lnTo>
                    <a:pt x="254012" y="45758"/>
                  </a:lnTo>
                  <a:lnTo>
                    <a:pt x="244856" y="46342"/>
                  </a:lnTo>
                  <a:lnTo>
                    <a:pt x="236004" y="47180"/>
                  </a:lnTo>
                  <a:lnTo>
                    <a:pt x="236004" y="60896"/>
                  </a:lnTo>
                  <a:lnTo>
                    <a:pt x="242023" y="61315"/>
                  </a:lnTo>
                  <a:lnTo>
                    <a:pt x="246405" y="62153"/>
                  </a:lnTo>
                  <a:lnTo>
                    <a:pt x="251396" y="62979"/>
                  </a:lnTo>
                  <a:lnTo>
                    <a:pt x="251396" y="149009"/>
                  </a:lnTo>
                  <a:lnTo>
                    <a:pt x="273431" y="149009"/>
                  </a:lnTo>
                  <a:lnTo>
                    <a:pt x="273431" y="45732"/>
                  </a:lnTo>
                  <a:close/>
                </a:path>
                <a:path w="864234" h="201929">
                  <a:moveTo>
                    <a:pt x="276313" y="6045"/>
                  </a:moveTo>
                  <a:lnTo>
                    <a:pt x="270065" y="0"/>
                  </a:lnTo>
                  <a:lnTo>
                    <a:pt x="254952" y="0"/>
                  </a:lnTo>
                  <a:lnTo>
                    <a:pt x="248704" y="6045"/>
                  </a:lnTo>
                  <a:lnTo>
                    <a:pt x="248704" y="21158"/>
                  </a:lnTo>
                  <a:lnTo>
                    <a:pt x="254952" y="27025"/>
                  </a:lnTo>
                  <a:lnTo>
                    <a:pt x="270065" y="27025"/>
                  </a:lnTo>
                  <a:lnTo>
                    <a:pt x="276313" y="20967"/>
                  </a:lnTo>
                  <a:lnTo>
                    <a:pt x="276313" y="6045"/>
                  </a:lnTo>
                  <a:close/>
                </a:path>
                <a:path w="864234" h="201929">
                  <a:moveTo>
                    <a:pt x="386676" y="45732"/>
                  </a:moveTo>
                  <a:lnTo>
                    <a:pt x="362775" y="45732"/>
                  </a:lnTo>
                  <a:lnTo>
                    <a:pt x="340741" y="107861"/>
                  </a:lnTo>
                  <a:lnTo>
                    <a:pt x="337007" y="121577"/>
                  </a:lnTo>
                  <a:lnTo>
                    <a:pt x="336791" y="121577"/>
                  </a:lnTo>
                  <a:lnTo>
                    <a:pt x="334924" y="114719"/>
                  </a:lnTo>
                  <a:lnTo>
                    <a:pt x="332638" y="107454"/>
                  </a:lnTo>
                  <a:lnTo>
                    <a:pt x="310832" y="45732"/>
                  </a:lnTo>
                  <a:lnTo>
                    <a:pt x="286296" y="45732"/>
                  </a:lnTo>
                  <a:lnTo>
                    <a:pt x="324954" y="149009"/>
                  </a:lnTo>
                  <a:lnTo>
                    <a:pt x="347611" y="149009"/>
                  </a:lnTo>
                  <a:lnTo>
                    <a:pt x="386676" y="45732"/>
                  </a:lnTo>
                  <a:close/>
                </a:path>
                <a:path w="864234" h="201929">
                  <a:moveTo>
                    <a:pt x="476415" y="88328"/>
                  </a:moveTo>
                  <a:lnTo>
                    <a:pt x="475767" y="83743"/>
                  </a:lnTo>
                  <a:lnTo>
                    <a:pt x="473976" y="70993"/>
                  </a:lnTo>
                  <a:lnTo>
                    <a:pt x="468134" y="60058"/>
                  </a:lnTo>
                  <a:lnTo>
                    <a:pt x="466382" y="56781"/>
                  </a:lnTo>
                  <a:lnTo>
                    <a:pt x="454177" y="47853"/>
                  </a:lnTo>
                  <a:lnTo>
                    <a:pt x="454177" y="83743"/>
                  </a:lnTo>
                  <a:lnTo>
                    <a:pt x="410337" y="83743"/>
                  </a:lnTo>
                  <a:lnTo>
                    <a:pt x="412965" y="73914"/>
                  </a:lnTo>
                  <a:lnTo>
                    <a:pt x="417893" y="66446"/>
                  </a:lnTo>
                  <a:lnTo>
                    <a:pt x="424789" y="61722"/>
                  </a:lnTo>
                  <a:lnTo>
                    <a:pt x="433400" y="60058"/>
                  </a:lnTo>
                  <a:lnTo>
                    <a:pt x="442226" y="61683"/>
                  </a:lnTo>
                  <a:lnTo>
                    <a:pt x="448856" y="66370"/>
                  </a:lnTo>
                  <a:lnTo>
                    <a:pt x="452945" y="73825"/>
                  </a:lnTo>
                  <a:lnTo>
                    <a:pt x="454177" y="83743"/>
                  </a:lnTo>
                  <a:lnTo>
                    <a:pt x="454177" y="47853"/>
                  </a:lnTo>
                  <a:lnTo>
                    <a:pt x="453275" y="47180"/>
                  </a:lnTo>
                  <a:lnTo>
                    <a:pt x="434225" y="43637"/>
                  </a:lnTo>
                  <a:lnTo>
                    <a:pt x="414147" y="47764"/>
                  </a:lnTo>
                  <a:lnTo>
                    <a:pt x="399338" y="59182"/>
                  </a:lnTo>
                  <a:lnTo>
                    <a:pt x="390182" y="76428"/>
                  </a:lnTo>
                  <a:lnTo>
                    <a:pt x="387045" y="98082"/>
                  </a:lnTo>
                  <a:lnTo>
                    <a:pt x="390309" y="121716"/>
                  </a:lnTo>
                  <a:lnTo>
                    <a:pt x="399859" y="138226"/>
                  </a:lnTo>
                  <a:lnTo>
                    <a:pt x="415366" y="147916"/>
                  </a:lnTo>
                  <a:lnTo>
                    <a:pt x="436511" y="151079"/>
                  </a:lnTo>
                  <a:lnTo>
                    <a:pt x="446138" y="150660"/>
                  </a:lnTo>
                  <a:lnTo>
                    <a:pt x="455574" y="149390"/>
                  </a:lnTo>
                  <a:lnTo>
                    <a:pt x="464629" y="147320"/>
                  </a:lnTo>
                  <a:lnTo>
                    <a:pt x="473087" y="144437"/>
                  </a:lnTo>
                  <a:lnTo>
                    <a:pt x="471220" y="133223"/>
                  </a:lnTo>
                  <a:lnTo>
                    <a:pt x="470179" y="126974"/>
                  </a:lnTo>
                  <a:lnTo>
                    <a:pt x="462991" y="129705"/>
                  </a:lnTo>
                  <a:lnTo>
                    <a:pt x="455549" y="131660"/>
                  </a:lnTo>
                  <a:lnTo>
                    <a:pt x="447992" y="132829"/>
                  </a:lnTo>
                  <a:lnTo>
                    <a:pt x="440461" y="133223"/>
                  </a:lnTo>
                  <a:lnTo>
                    <a:pt x="426923" y="131191"/>
                  </a:lnTo>
                  <a:lnTo>
                    <a:pt x="417233" y="124980"/>
                  </a:lnTo>
                  <a:lnTo>
                    <a:pt x="411530" y="114363"/>
                  </a:lnTo>
                  <a:lnTo>
                    <a:pt x="409917" y="99123"/>
                  </a:lnTo>
                  <a:lnTo>
                    <a:pt x="475792" y="99123"/>
                  </a:lnTo>
                  <a:lnTo>
                    <a:pt x="476211" y="94767"/>
                  </a:lnTo>
                  <a:lnTo>
                    <a:pt x="476415" y="91236"/>
                  </a:lnTo>
                  <a:lnTo>
                    <a:pt x="476415" y="88328"/>
                  </a:lnTo>
                  <a:close/>
                </a:path>
                <a:path w="864234" h="201929">
                  <a:moveTo>
                    <a:pt x="551497" y="43853"/>
                  </a:moveTo>
                  <a:lnTo>
                    <a:pt x="538060" y="44881"/>
                  </a:lnTo>
                  <a:lnTo>
                    <a:pt x="528015" y="50215"/>
                  </a:lnTo>
                  <a:lnTo>
                    <a:pt x="520928" y="58547"/>
                  </a:lnTo>
                  <a:lnTo>
                    <a:pt x="516369" y="68580"/>
                  </a:lnTo>
                  <a:lnTo>
                    <a:pt x="515950" y="68580"/>
                  </a:lnTo>
                  <a:lnTo>
                    <a:pt x="517194" y="60693"/>
                  </a:lnTo>
                  <a:lnTo>
                    <a:pt x="518033" y="51549"/>
                  </a:lnTo>
                  <a:lnTo>
                    <a:pt x="518033" y="45732"/>
                  </a:lnTo>
                  <a:lnTo>
                    <a:pt x="508596" y="45516"/>
                  </a:lnTo>
                  <a:lnTo>
                    <a:pt x="499351" y="45758"/>
                  </a:lnTo>
                  <a:lnTo>
                    <a:pt x="490283" y="46342"/>
                  </a:lnTo>
                  <a:lnTo>
                    <a:pt x="481444" y="47180"/>
                  </a:lnTo>
                  <a:lnTo>
                    <a:pt x="481444" y="60896"/>
                  </a:lnTo>
                  <a:lnTo>
                    <a:pt x="487476" y="61315"/>
                  </a:lnTo>
                  <a:lnTo>
                    <a:pt x="496836" y="62966"/>
                  </a:lnTo>
                  <a:lnTo>
                    <a:pt x="496836" y="149009"/>
                  </a:lnTo>
                  <a:lnTo>
                    <a:pt x="518858" y="149009"/>
                  </a:lnTo>
                  <a:lnTo>
                    <a:pt x="518858" y="107035"/>
                  </a:lnTo>
                  <a:lnTo>
                    <a:pt x="520750" y="86918"/>
                  </a:lnTo>
                  <a:lnTo>
                    <a:pt x="526554" y="73177"/>
                  </a:lnTo>
                  <a:lnTo>
                    <a:pt x="536397" y="66027"/>
                  </a:lnTo>
                  <a:lnTo>
                    <a:pt x="550456" y="65671"/>
                  </a:lnTo>
                  <a:lnTo>
                    <a:pt x="551497" y="43853"/>
                  </a:lnTo>
                  <a:close/>
                </a:path>
                <a:path w="864234" h="201929">
                  <a:moveTo>
                    <a:pt x="628789" y="117424"/>
                  </a:moveTo>
                  <a:lnTo>
                    <a:pt x="621652" y="98793"/>
                  </a:lnTo>
                  <a:lnTo>
                    <a:pt x="605929" y="90119"/>
                  </a:lnTo>
                  <a:lnTo>
                    <a:pt x="590219" y="84137"/>
                  </a:lnTo>
                  <a:lnTo>
                    <a:pt x="583082" y="73571"/>
                  </a:lnTo>
                  <a:lnTo>
                    <a:pt x="583082" y="65671"/>
                  </a:lnTo>
                  <a:lnTo>
                    <a:pt x="588886" y="60693"/>
                  </a:lnTo>
                  <a:lnTo>
                    <a:pt x="607796" y="60693"/>
                  </a:lnTo>
                  <a:lnTo>
                    <a:pt x="614654" y="61722"/>
                  </a:lnTo>
                  <a:lnTo>
                    <a:pt x="620687" y="63601"/>
                  </a:lnTo>
                  <a:lnTo>
                    <a:pt x="621931" y="45732"/>
                  </a:lnTo>
                  <a:lnTo>
                    <a:pt x="615911" y="44475"/>
                  </a:lnTo>
                  <a:lnTo>
                    <a:pt x="608634" y="43649"/>
                  </a:lnTo>
                  <a:lnTo>
                    <a:pt x="602399" y="43649"/>
                  </a:lnTo>
                  <a:lnTo>
                    <a:pt x="583793" y="46101"/>
                  </a:lnTo>
                  <a:lnTo>
                    <a:pt x="570623" y="52870"/>
                  </a:lnTo>
                  <a:lnTo>
                    <a:pt x="562800" y="63017"/>
                  </a:lnTo>
                  <a:lnTo>
                    <a:pt x="560209" y="75653"/>
                  </a:lnTo>
                  <a:lnTo>
                    <a:pt x="567296" y="94640"/>
                  </a:lnTo>
                  <a:lnTo>
                    <a:pt x="582866" y="103136"/>
                  </a:lnTo>
                  <a:lnTo>
                    <a:pt x="598436" y="108902"/>
                  </a:lnTo>
                  <a:lnTo>
                    <a:pt x="605523" y="119710"/>
                  </a:lnTo>
                  <a:lnTo>
                    <a:pt x="605523" y="128016"/>
                  </a:lnTo>
                  <a:lnTo>
                    <a:pt x="597408" y="133223"/>
                  </a:lnTo>
                  <a:lnTo>
                    <a:pt x="577888" y="133223"/>
                  </a:lnTo>
                  <a:lnTo>
                    <a:pt x="569569" y="131762"/>
                  </a:lnTo>
                  <a:lnTo>
                    <a:pt x="563118" y="129260"/>
                  </a:lnTo>
                  <a:lnTo>
                    <a:pt x="561454" y="148170"/>
                  </a:lnTo>
                  <a:lnTo>
                    <a:pt x="567905" y="150050"/>
                  </a:lnTo>
                  <a:lnTo>
                    <a:pt x="576427" y="151079"/>
                  </a:lnTo>
                  <a:lnTo>
                    <a:pt x="584327" y="151079"/>
                  </a:lnTo>
                  <a:lnTo>
                    <a:pt x="602843" y="148577"/>
                  </a:lnTo>
                  <a:lnTo>
                    <a:pt x="616839" y="141579"/>
                  </a:lnTo>
                  <a:lnTo>
                    <a:pt x="625703" y="130924"/>
                  </a:lnTo>
                  <a:lnTo>
                    <a:pt x="628789" y="117424"/>
                  </a:lnTo>
                  <a:close/>
                </a:path>
                <a:path w="864234" h="201929">
                  <a:moveTo>
                    <a:pt x="671398" y="45732"/>
                  </a:moveTo>
                  <a:lnTo>
                    <a:pt x="661492" y="45516"/>
                  </a:lnTo>
                  <a:lnTo>
                    <a:pt x="651979" y="45758"/>
                  </a:lnTo>
                  <a:lnTo>
                    <a:pt x="642835" y="46342"/>
                  </a:lnTo>
                  <a:lnTo>
                    <a:pt x="633971" y="47180"/>
                  </a:lnTo>
                  <a:lnTo>
                    <a:pt x="633971" y="60896"/>
                  </a:lnTo>
                  <a:lnTo>
                    <a:pt x="640003" y="61315"/>
                  </a:lnTo>
                  <a:lnTo>
                    <a:pt x="644385" y="62153"/>
                  </a:lnTo>
                  <a:lnTo>
                    <a:pt x="649376" y="62979"/>
                  </a:lnTo>
                  <a:lnTo>
                    <a:pt x="649376" y="149009"/>
                  </a:lnTo>
                  <a:lnTo>
                    <a:pt x="671398" y="149009"/>
                  </a:lnTo>
                  <a:lnTo>
                    <a:pt x="671398" y="45732"/>
                  </a:lnTo>
                  <a:close/>
                </a:path>
                <a:path w="864234" h="201929">
                  <a:moveTo>
                    <a:pt x="674293" y="6045"/>
                  </a:moveTo>
                  <a:lnTo>
                    <a:pt x="668045" y="0"/>
                  </a:lnTo>
                  <a:lnTo>
                    <a:pt x="652919" y="0"/>
                  </a:lnTo>
                  <a:lnTo>
                    <a:pt x="646671" y="6045"/>
                  </a:lnTo>
                  <a:lnTo>
                    <a:pt x="646671" y="21158"/>
                  </a:lnTo>
                  <a:lnTo>
                    <a:pt x="652919" y="27025"/>
                  </a:lnTo>
                  <a:lnTo>
                    <a:pt x="668045" y="27025"/>
                  </a:lnTo>
                  <a:lnTo>
                    <a:pt x="674293" y="20967"/>
                  </a:lnTo>
                  <a:lnTo>
                    <a:pt x="674293" y="6045"/>
                  </a:lnTo>
                  <a:close/>
                </a:path>
                <a:path w="864234" h="201929">
                  <a:moveTo>
                    <a:pt x="754748" y="148386"/>
                  </a:moveTo>
                  <a:lnTo>
                    <a:pt x="752868" y="130517"/>
                  </a:lnTo>
                  <a:lnTo>
                    <a:pt x="749134" y="131356"/>
                  </a:lnTo>
                  <a:lnTo>
                    <a:pt x="744766" y="131978"/>
                  </a:lnTo>
                  <a:lnTo>
                    <a:pt x="729805" y="131978"/>
                  </a:lnTo>
                  <a:lnTo>
                    <a:pt x="726694" y="127812"/>
                  </a:lnTo>
                  <a:lnTo>
                    <a:pt x="726694" y="62979"/>
                  </a:lnTo>
                  <a:lnTo>
                    <a:pt x="753706" y="62979"/>
                  </a:lnTo>
                  <a:lnTo>
                    <a:pt x="753706" y="45732"/>
                  </a:lnTo>
                  <a:lnTo>
                    <a:pt x="726694" y="45732"/>
                  </a:lnTo>
                  <a:lnTo>
                    <a:pt x="726694" y="6858"/>
                  </a:lnTo>
                  <a:lnTo>
                    <a:pt x="704443" y="12890"/>
                  </a:lnTo>
                  <a:lnTo>
                    <a:pt x="704443" y="45732"/>
                  </a:lnTo>
                  <a:lnTo>
                    <a:pt x="684707" y="45732"/>
                  </a:lnTo>
                  <a:lnTo>
                    <a:pt x="684707" y="62979"/>
                  </a:lnTo>
                  <a:lnTo>
                    <a:pt x="704443" y="62979"/>
                  </a:lnTo>
                  <a:lnTo>
                    <a:pt x="704443" y="119291"/>
                  </a:lnTo>
                  <a:lnTo>
                    <a:pt x="705827" y="133959"/>
                  </a:lnTo>
                  <a:lnTo>
                    <a:pt x="710526" y="143738"/>
                  </a:lnTo>
                  <a:lnTo>
                    <a:pt x="719353" y="149186"/>
                  </a:lnTo>
                  <a:lnTo>
                    <a:pt x="733132" y="150876"/>
                  </a:lnTo>
                  <a:lnTo>
                    <a:pt x="739990" y="150876"/>
                  </a:lnTo>
                  <a:lnTo>
                    <a:pt x="748512" y="149847"/>
                  </a:lnTo>
                  <a:lnTo>
                    <a:pt x="754748" y="148386"/>
                  </a:lnTo>
                  <a:close/>
                </a:path>
                <a:path w="864234" h="201929">
                  <a:moveTo>
                    <a:pt x="863663" y="45732"/>
                  </a:moveTo>
                  <a:lnTo>
                    <a:pt x="839762" y="45732"/>
                  </a:lnTo>
                  <a:lnTo>
                    <a:pt x="825017" y="87706"/>
                  </a:lnTo>
                  <a:lnTo>
                    <a:pt x="819289" y="104584"/>
                  </a:lnTo>
                  <a:lnTo>
                    <a:pt x="814819" y="119913"/>
                  </a:lnTo>
                  <a:lnTo>
                    <a:pt x="814603" y="119913"/>
                  </a:lnTo>
                  <a:lnTo>
                    <a:pt x="808863" y="99745"/>
                  </a:lnTo>
                  <a:lnTo>
                    <a:pt x="789673" y="45732"/>
                  </a:lnTo>
                  <a:lnTo>
                    <a:pt x="764730" y="45732"/>
                  </a:lnTo>
                  <a:lnTo>
                    <a:pt x="803389" y="149009"/>
                  </a:lnTo>
                  <a:lnTo>
                    <a:pt x="799655" y="159194"/>
                  </a:lnTo>
                  <a:lnTo>
                    <a:pt x="794105" y="170637"/>
                  </a:lnTo>
                  <a:lnTo>
                    <a:pt x="787857" y="177761"/>
                  </a:lnTo>
                  <a:lnTo>
                    <a:pt x="781062" y="181432"/>
                  </a:lnTo>
                  <a:lnTo>
                    <a:pt x="773874" y="182460"/>
                  </a:lnTo>
                  <a:lnTo>
                    <a:pt x="769721" y="182460"/>
                  </a:lnTo>
                  <a:lnTo>
                    <a:pt x="764730" y="181851"/>
                  </a:lnTo>
                  <a:lnTo>
                    <a:pt x="761199" y="180809"/>
                  </a:lnTo>
                  <a:lnTo>
                    <a:pt x="758710" y="200126"/>
                  </a:lnTo>
                  <a:lnTo>
                    <a:pt x="762241" y="200761"/>
                  </a:lnTo>
                  <a:lnTo>
                    <a:pt x="767854" y="201371"/>
                  </a:lnTo>
                  <a:lnTo>
                    <a:pt x="771804" y="201371"/>
                  </a:lnTo>
                  <a:lnTo>
                    <a:pt x="787717" y="199186"/>
                  </a:lnTo>
                  <a:lnTo>
                    <a:pt x="800823" y="191770"/>
                  </a:lnTo>
                  <a:lnTo>
                    <a:pt x="811923" y="177888"/>
                  </a:lnTo>
                  <a:lnTo>
                    <a:pt x="821893" y="156273"/>
                  </a:lnTo>
                  <a:lnTo>
                    <a:pt x="863663" y="457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633210A9-6E9C-384B-AE22-C687F9F8993D}"/>
                </a:ext>
              </a:extLst>
            </p:cNvPr>
            <p:cNvSpPr/>
            <p:nvPr userDrawn="1"/>
          </p:nvSpPr>
          <p:spPr>
            <a:xfrm>
              <a:off x="8585386" y="345657"/>
              <a:ext cx="181770" cy="1552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79113CBA-4087-4C41-A9CF-C5FE38D51484}"/>
                </a:ext>
              </a:extLst>
            </p:cNvPr>
            <p:cNvSpPr/>
            <p:nvPr userDrawn="1"/>
          </p:nvSpPr>
          <p:spPr>
            <a:xfrm>
              <a:off x="7675804" y="536777"/>
              <a:ext cx="1092835" cy="402590"/>
            </a:xfrm>
            <a:custGeom>
              <a:avLst/>
              <a:gdLst/>
              <a:ahLst/>
              <a:cxnLst/>
              <a:rect l="l" t="t" r="r" b="b"/>
              <a:pathLst>
                <a:path w="1092834" h="402590">
                  <a:moveTo>
                    <a:pt x="502107" y="384568"/>
                  </a:moveTo>
                  <a:lnTo>
                    <a:pt x="491528" y="335775"/>
                  </a:lnTo>
                  <a:lnTo>
                    <a:pt x="423748" y="351929"/>
                  </a:lnTo>
                  <a:lnTo>
                    <a:pt x="365353" y="352767"/>
                  </a:lnTo>
                  <a:lnTo>
                    <a:pt x="316052" y="342226"/>
                  </a:lnTo>
                  <a:lnTo>
                    <a:pt x="275513" y="324218"/>
                  </a:lnTo>
                  <a:lnTo>
                    <a:pt x="243433" y="302666"/>
                  </a:lnTo>
                  <a:lnTo>
                    <a:pt x="203377" y="264642"/>
                  </a:lnTo>
                  <a:lnTo>
                    <a:pt x="142011" y="191604"/>
                  </a:lnTo>
                  <a:lnTo>
                    <a:pt x="307314" y="2565"/>
                  </a:lnTo>
                  <a:lnTo>
                    <a:pt x="224269" y="2565"/>
                  </a:lnTo>
                  <a:lnTo>
                    <a:pt x="71805" y="184696"/>
                  </a:lnTo>
                  <a:lnTo>
                    <a:pt x="71805" y="2565"/>
                  </a:lnTo>
                  <a:lnTo>
                    <a:pt x="0" y="2565"/>
                  </a:lnTo>
                  <a:lnTo>
                    <a:pt x="0" y="395338"/>
                  </a:lnTo>
                  <a:lnTo>
                    <a:pt x="71805" y="395338"/>
                  </a:lnTo>
                  <a:lnTo>
                    <a:pt x="71805" y="203314"/>
                  </a:lnTo>
                  <a:lnTo>
                    <a:pt x="153822" y="302717"/>
                  </a:lnTo>
                  <a:lnTo>
                    <a:pt x="209702" y="353136"/>
                  </a:lnTo>
                  <a:lnTo>
                    <a:pt x="255397" y="378434"/>
                  </a:lnTo>
                  <a:lnTo>
                    <a:pt x="313905" y="396621"/>
                  </a:lnTo>
                  <a:lnTo>
                    <a:pt x="385978" y="402310"/>
                  </a:lnTo>
                  <a:lnTo>
                    <a:pt x="424129" y="402031"/>
                  </a:lnTo>
                  <a:lnTo>
                    <a:pt x="448932" y="400088"/>
                  </a:lnTo>
                  <a:lnTo>
                    <a:pt x="471297" y="394830"/>
                  </a:lnTo>
                  <a:lnTo>
                    <a:pt x="502107" y="384568"/>
                  </a:lnTo>
                  <a:close/>
                </a:path>
                <a:path w="1092834" h="402590">
                  <a:moveTo>
                    <a:pt x="515658" y="225374"/>
                  </a:moveTo>
                  <a:lnTo>
                    <a:pt x="510540" y="185991"/>
                  </a:lnTo>
                  <a:lnTo>
                    <a:pt x="466902" y="124485"/>
                  </a:lnTo>
                  <a:lnTo>
                    <a:pt x="426567" y="106629"/>
                  </a:lnTo>
                  <a:lnTo>
                    <a:pt x="372668" y="100190"/>
                  </a:lnTo>
                  <a:lnTo>
                    <a:pt x="315810" y="108661"/>
                  </a:lnTo>
                  <a:lnTo>
                    <a:pt x="272986" y="131152"/>
                  </a:lnTo>
                  <a:lnTo>
                    <a:pt x="243382" y="163271"/>
                  </a:lnTo>
                  <a:lnTo>
                    <a:pt x="226212" y="200672"/>
                  </a:lnTo>
                  <a:lnTo>
                    <a:pt x="220675" y="238950"/>
                  </a:lnTo>
                  <a:lnTo>
                    <a:pt x="220789" y="247840"/>
                  </a:lnTo>
                  <a:lnTo>
                    <a:pt x="221424" y="248323"/>
                  </a:lnTo>
                  <a:lnTo>
                    <a:pt x="234035" y="261645"/>
                  </a:lnTo>
                  <a:lnTo>
                    <a:pt x="252095" y="278307"/>
                  </a:lnTo>
                  <a:lnTo>
                    <a:pt x="275666" y="295859"/>
                  </a:lnTo>
                  <a:lnTo>
                    <a:pt x="304850" y="311797"/>
                  </a:lnTo>
                  <a:lnTo>
                    <a:pt x="314706" y="315899"/>
                  </a:lnTo>
                  <a:lnTo>
                    <a:pt x="306349" y="301421"/>
                  </a:lnTo>
                  <a:lnTo>
                    <a:pt x="300037" y="283921"/>
                  </a:lnTo>
                  <a:lnTo>
                    <a:pt x="296024" y="263182"/>
                  </a:lnTo>
                  <a:lnTo>
                    <a:pt x="294627" y="238937"/>
                  </a:lnTo>
                  <a:lnTo>
                    <a:pt x="298665" y="204076"/>
                  </a:lnTo>
                  <a:lnTo>
                    <a:pt x="311937" y="174498"/>
                  </a:lnTo>
                  <a:lnTo>
                    <a:pt x="336169" y="153974"/>
                  </a:lnTo>
                  <a:lnTo>
                    <a:pt x="373087" y="146304"/>
                  </a:lnTo>
                  <a:lnTo>
                    <a:pt x="402336" y="150850"/>
                  </a:lnTo>
                  <a:lnTo>
                    <a:pt x="424332" y="163944"/>
                  </a:lnTo>
                  <a:lnTo>
                    <a:pt x="437946" y="184797"/>
                  </a:lnTo>
                  <a:lnTo>
                    <a:pt x="442048" y="213042"/>
                  </a:lnTo>
                  <a:lnTo>
                    <a:pt x="410349" y="212661"/>
                  </a:lnTo>
                  <a:lnTo>
                    <a:pt x="379222" y="213791"/>
                  </a:lnTo>
                  <a:lnTo>
                    <a:pt x="348754" y="215912"/>
                  </a:lnTo>
                  <a:lnTo>
                    <a:pt x="319024" y="218478"/>
                  </a:lnTo>
                  <a:lnTo>
                    <a:pt x="319024" y="256882"/>
                  </a:lnTo>
                  <a:lnTo>
                    <a:pt x="512851" y="267512"/>
                  </a:lnTo>
                  <a:lnTo>
                    <a:pt x="514769" y="244919"/>
                  </a:lnTo>
                  <a:lnTo>
                    <a:pt x="515404" y="233680"/>
                  </a:lnTo>
                  <a:lnTo>
                    <a:pt x="515658" y="225374"/>
                  </a:lnTo>
                  <a:close/>
                </a:path>
                <a:path w="1092834" h="402590">
                  <a:moveTo>
                    <a:pt x="847648" y="192786"/>
                  </a:moveTo>
                  <a:lnTo>
                    <a:pt x="842645" y="156984"/>
                  </a:lnTo>
                  <a:lnTo>
                    <a:pt x="825881" y="127546"/>
                  </a:lnTo>
                  <a:lnTo>
                    <a:pt x="794778" y="107607"/>
                  </a:lnTo>
                  <a:lnTo>
                    <a:pt x="746709" y="100266"/>
                  </a:lnTo>
                  <a:lnTo>
                    <a:pt x="707390" y="104851"/>
                  </a:lnTo>
                  <a:lnTo>
                    <a:pt x="674243" y="117729"/>
                  </a:lnTo>
                  <a:lnTo>
                    <a:pt x="647954" y="137579"/>
                  </a:lnTo>
                  <a:lnTo>
                    <a:pt x="629221" y="163106"/>
                  </a:lnTo>
                  <a:lnTo>
                    <a:pt x="628840" y="163106"/>
                  </a:lnTo>
                  <a:lnTo>
                    <a:pt x="631113" y="149212"/>
                  </a:lnTo>
                  <a:lnTo>
                    <a:pt x="632815" y="133946"/>
                  </a:lnTo>
                  <a:lnTo>
                    <a:pt x="633869" y="119011"/>
                  </a:lnTo>
                  <a:lnTo>
                    <a:pt x="634250" y="106083"/>
                  </a:lnTo>
                  <a:lnTo>
                    <a:pt x="603846" y="105498"/>
                  </a:lnTo>
                  <a:lnTo>
                    <a:pt x="574421" y="106159"/>
                  </a:lnTo>
                  <a:lnTo>
                    <a:pt x="545630" y="107810"/>
                  </a:lnTo>
                  <a:lnTo>
                    <a:pt x="517144" y="110159"/>
                  </a:lnTo>
                  <a:lnTo>
                    <a:pt x="517144" y="148564"/>
                  </a:lnTo>
                  <a:lnTo>
                    <a:pt x="531164" y="149364"/>
                  </a:lnTo>
                  <a:lnTo>
                    <a:pt x="542886" y="150799"/>
                  </a:lnTo>
                  <a:lnTo>
                    <a:pt x="565162" y="154381"/>
                  </a:lnTo>
                  <a:lnTo>
                    <a:pt x="565162" y="395274"/>
                  </a:lnTo>
                  <a:lnTo>
                    <a:pt x="636968" y="395274"/>
                  </a:lnTo>
                  <a:lnTo>
                    <a:pt x="636968" y="256209"/>
                  </a:lnTo>
                  <a:lnTo>
                    <a:pt x="643674" y="215392"/>
                  </a:lnTo>
                  <a:lnTo>
                    <a:pt x="662190" y="182321"/>
                  </a:lnTo>
                  <a:lnTo>
                    <a:pt x="690118" y="160159"/>
                  </a:lnTo>
                  <a:lnTo>
                    <a:pt x="725030" y="152057"/>
                  </a:lnTo>
                  <a:lnTo>
                    <a:pt x="749541" y="155994"/>
                  </a:lnTo>
                  <a:lnTo>
                    <a:pt x="765175" y="167335"/>
                  </a:lnTo>
                  <a:lnTo>
                    <a:pt x="773430" y="185445"/>
                  </a:lnTo>
                  <a:lnTo>
                    <a:pt x="775843" y="209664"/>
                  </a:lnTo>
                  <a:lnTo>
                    <a:pt x="775843" y="395274"/>
                  </a:lnTo>
                  <a:lnTo>
                    <a:pt x="847648" y="395274"/>
                  </a:lnTo>
                  <a:lnTo>
                    <a:pt x="847648" y="192786"/>
                  </a:lnTo>
                  <a:close/>
                </a:path>
                <a:path w="1092834" h="402590">
                  <a:moveTo>
                    <a:pt x="1092581" y="393522"/>
                  </a:moveTo>
                  <a:lnTo>
                    <a:pt x="1086472" y="343484"/>
                  </a:lnTo>
                  <a:lnTo>
                    <a:pt x="1076934" y="345109"/>
                  </a:lnTo>
                  <a:lnTo>
                    <a:pt x="1066774" y="346392"/>
                  </a:lnTo>
                  <a:lnTo>
                    <a:pt x="1056106" y="347256"/>
                  </a:lnTo>
                  <a:lnTo>
                    <a:pt x="1045057" y="347560"/>
                  </a:lnTo>
                  <a:lnTo>
                    <a:pt x="1023848" y="345071"/>
                  </a:lnTo>
                  <a:lnTo>
                    <a:pt x="1010272" y="336359"/>
                  </a:lnTo>
                  <a:lnTo>
                    <a:pt x="1003058" y="319582"/>
                  </a:lnTo>
                  <a:lnTo>
                    <a:pt x="1000937" y="292862"/>
                  </a:lnTo>
                  <a:lnTo>
                    <a:pt x="1000937" y="154381"/>
                  </a:lnTo>
                  <a:lnTo>
                    <a:pt x="1089190" y="154381"/>
                  </a:lnTo>
                  <a:lnTo>
                    <a:pt x="1089190" y="106070"/>
                  </a:lnTo>
                  <a:lnTo>
                    <a:pt x="1000937" y="106070"/>
                  </a:lnTo>
                  <a:lnTo>
                    <a:pt x="1000937" y="0"/>
                  </a:lnTo>
                  <a:lnTo>
                    <a:pt x="928293" y="16865"/>
                  </a:lnTo>
                  <a:lnTo>
                    <a:pt x="928293" y="106070"/>
                  </a:lnTo>
                  <a:lnTo>
                    <a:pt x="866533" y="106070"/>
                  </a:lnTo>
                  <a:lnTo>
                    <a:pt x="866533" y="154381"/>
                  </a:lnTo>
                  <a:lnTo>
                    <a:pt x="928293" y="154381"/>
                  </a:lnTo>
                  <a:lnTo>
                    <a:pt x="928293" y="312064"/>
                  </a:lnTo>
                  <a:lnTo>
                    <a:pt x="932815" y="353136"/>
                  </a:lnTo>
                  <a:lnTo>
                    <a:pt x="948143" y="380504"/>
                  </a:lnTo>
                  <a:lnTo>
                    <a:pt x="976972" y="395782"/>
                  </a:lnTo>
                  <a:lnTo>
                    <a:pt x="1021981" y="400507"/>
                  </a:lnTo>
                  <a:lnTo>
                    <a:pt x="1039596" y="399999"/>
                  </a:lnTo>
                  <a:lnTo>
                    <a:pt x="1058037" y="398551"/>
                  </a:lnTo>
                  <a:lnTo>
                    <a:pt x="1076109" y="396341"/>
                  </a:lnTo>
                  <a:lnTo>
                    <a:pt x="1092581" y="393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561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4DF43-545F-6945-BEFE-75C50F5D0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300" y="1804495"/>
            <a:ext cx="10604500" cy="4291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6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82" r:id="rId3"/>
    <p:sldLayoutId id="2147483676" r:id="rId4"/>
    <p:sldLayoutId id="2147483654" r:id="rId5"/>
    <p:sldLayoutId id="2147483678" r:id="rId6"/>
    <p:sldLayoutId id="2147483658" r:id="rId7"/>
    <p:sldLayoutId id="2147483674" r:id="rId8"/>
    <p:sldLayoutId id="2147483679" r:id="rId9"/>
    <p:sldLayoutId id="2147483683" r:id="rId10"/>
    <p:sldLayoutId id="2147483668" r:id="rId11"/>
    <p:sldLayoutId id="2147483684" r:id="rId12"/>
    <p:sldLayoutId id="2147483692" r:id="rId13"/>
    <p:sldLayoutId id="2147483696" r:id="rId14"/>
    <p:sldLayoutId id="2147483698" r:id="rId15"/>
    <p:sldLayoutId id="2147483699" r:id="rId16"/>
    <p:sldLayoutId id="2147483700" r:id="rId17"/>
    <p:sldLayoutId id="2147483701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377" rtl="0" eaLnBrk="1" latinLnBrk="0" hangingPunct="1">
        <a:lnSpc>
          <a:spcPts val="3600"/>
        </a:lnSpc>
        <a:spcBef>
          <a:spcPct val="0"/>
        </a:spcBef>
        <a:buNone/>
        <a:defRPr sz="3600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360000" indent="-18000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540000" indent="-18000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720000" indent="-18000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900000" indent="-18000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4E774FC0-01B1-AF40-B2DA-BB856B78F85F}"/>
              </a:ext>
            </a:extLst>
          </p:cNvPr>
          <p:cNvSpPr/>
          <p:nvPr userDrawn="1"/>
        </p:nvSpPr>
        <p:spPr>
          <a:xfrm rot="5400000" flipH="1">
            <a:off x="5256416" y="-5256416"/>
            <a:ext cx="1679168" cy="12192000"/>
          </a:xfrm>
          <a:custGeom>
            <a:avLst/>
            <a:gdLst>
              <a:gd name="connsiteX0" fmla="*/ 1679168 w 1679168"/>
              <a:gd name="connsiteY0" fmla="*/ 12192000 h 12192000"/>
              <a:gd name="connsiteX1" fmla="*/ 1679168 w 1679168"/>
              <a:gd name="connsiteY1" fmla="*/ 0 h 12192000"/>
              <a:gd name="connsiteX2" fmla="*/ 1183770 w 1679168"/>
              <a:gd name="connsiteY2" fmla="*/ 0 h 12192000"/>
              <a:gd name="connsiteX3" fmla="*/ 440798 w 1679168"/>
              <a:gd name="connsiteY3" fmla="*/ 0 h 12192000"/>
              <a:gd name="connsiteX4" fmla="*/ 0 w 1679168"/>
              <a:gd name="connsiteY4" fmla="*/ 12192000 h 12192000"/>
              <a:gd name="connsiteX5" fmla="*/ 1068942 w 1679168"/>
              <a:gd name="connsiteY5" fmla="*/ 12192000 h 12192000"/>
              <a:gd name="connsiteX6" fmla="*/ 1179686 w 1679168"/>
              <a:gd name="connsiteY6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9168" h="12192000">
                <a:moveTo>
                  <a:pt x="1679168" y="12192000"/>
                </a:moveTo>
                <a:lnTo>
                  <a:pt x="1679168" y="0"/>
                </a:lnTo>
                <a:lnTo>
                  <a:pt x="1183770" y="0"/>
                </a:lnTo>
                <a:lnTo>
                  <a:pt x="440798" y="0"/>
                </a:lnTo>
                <a:lnTo>
                  <a:pt x="0" y="12192000"/>
                </a:lnTo>
                <a:lnTo>
                  <a:pt x="1068942" y="12192000"/>
                </a:lnTo>
                <a:lnTo>
                  <a:pt x="1179686" y="12192000"/>
                </a:lnTo>
                <a:close/>
              </a:path>
            </a:pathLst>
          </a:custGeom>
          <a:solidFill>
            <a:srgbClr val="DE5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8E175-E270-0048-ABC8-515486F1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9" y="610226"/>
            <a:ext cx="8535809" cy="11683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4DF43-545F-6945-BEFE-75C50F5D0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2122" y="2087592"/>
            <a:ext cx="8295861" cy="4011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DF9F1D-0E7C-D445-A3A6-718C6BF79C5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66343" y="225310"/>
            <a:ext cx="1380236" cy="215138"/>
          </a:xfrm>
          <a:prstGeom prst="rect">
            <a:avLst/>
          </a:prstGeom>
        </p:spPr>
      </p:pic>
      <p:sp>
        <p:nvSpPr>
          <p:cNvPr id="15" name="Right Triangle 14"/>
          <p:cNvSpPr/>
          <p:nvPr userDrawn="1"/>
        </p:nvSpPr>
        <p:spPr>
          <a:xfrm rot="5400000" flipH="1" flipV="1">
            <a:off x="6334255" y="475321"/>
            <a:ext cx="573357" cy="12192000"/>
          </a:xfrm>
          <a:prstGeom prst="rtTriangle">
            <a:avLst/>
          </a:prstGeom>
          <a:solidFill>
            <a:srgbClr val="70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8D67407-D0E7-724C-B54C-7F071300B985}"/>
              </a:ext>
            </a:extLst>
          </p:cNvPr>
          <p:cNvSpPr txBox="1">
            <a:spLocks/>
          </p:cNvSpPr>
          <p:nvPr userDrawn="1"/>
        </p:nvSpPr>
        <p:spPr>
          <a:xfrm>
            <a:off x="10171847" y="6527800"/>
            <a:ext cx="1774732" cy="317501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 err="1">
                <a:solidFill>
                  <a:schemeClr val="bg1"/>
                </a:solidFill>
              </a:rPr>
              <a:t>www.kent.ac.uk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0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7" r:id="rId2"/>
    <p:sldLayoutId id="2147483691" r:id="rId3"/>
    <p:sldLayoutId id="2147483693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360000" indent="-18000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540000" indent="-18000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720000" indent="-18000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900000" indent="-18000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4E774FC0-01B1-AF40-B2DA-BB856B78F85F}"/>
              </a:ext>
            </a:extLst>
          </p:cNvPr>
          <p:cNvSpPr/>
          <p:nvPr userDrawn="1"/>
        </p:nvSpPr>
        <p:spPr>
          <a:xfrm rot="5400000" flipH="1">
            <a:off x="5256416" y="-5256416"/>
            <a:ext cx="1679168" cy="12192000"/>
          </a:xfrm>
          <a:custGeom>
            <a:avLst/>
            <a:gdLst>
              <a:gd name="connsiteX0" fmla="*/ 1679168 w 1679168"/>
              <a:gd name="connsiteY0" fmla="*/ 12192000 h 12192000"/>
              <a:gd name="connsiteX1" fmla="*/ 1679168 w 1679168"/>
              <a:gd name="connsiteY1" fmla="*/ 0 h 12192000"/>
              <a:gd name="connsiteX2" fmla="*/ 1183770 w 1679168"/>
              <a:gd name="connsiteY2" fmla="*/ 0 h 12192000"/>
              <a:gd name="connsiteX3" fmla="*/ 440798 w 1679168"/>
              <a:gd name="connsiteY3" fmla="*/ 0 h 12192000"/>
              <a:gd name="connsiteX4" fmla="*/ 0 w 1679168"/>
              <a:gd name="connsiteY4" fmla="*/ 12192000 h 12192000"/>
              <a:gd name="connsiteX5" fmla="*/ 1068942 w 1679168"/>
              <a:gd name="connsiteY5" fmla="*/ 12192000 h 12192000"/>
              <a:gd name="connsiteX6" fmla="*/ 1179686 w 1679168"/>
              <a:gd name="connsiteY6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9168" h="12192000">
                <a:moveTo>
                  <a:pt x="1679168" y="12192000"/>
                </a:moveTo>
                <a:lnTo>
                  <a:pt x="1679168" y="0"/>
                </a:lnTo>
                <a:lnTo>
                  <a:pt x="1183770" y="0"/>
                </a:lnTo>
                <a:lnTo>
                  <a:pt x="440798" y="0"/>
                </a:lnTo>
                <a:lnTo>
                  <a:pt x="0" y="12192000"/>
                </a:lnTo>
                <a:lnTo>
                  <a:pt x="1068942" y="12192000"/>
                </a:lnTo>
                <a:lnTo>
                  <a:pt x="1179686" y="12192000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</a:schemeClr>
              </a:gs>
              <a:gs pos="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8E175-E270-0048-ABC8-515486F1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9" y="610226"/>
            <a:ext cx="8535809" cy="11683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4DF43-545F-6945-BEFE-75C50F5D0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2122" y="2087592"/>
            <a:ext cx="8295861" cy="4011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DF9F1D-0E7C-D445-A3A6-718C6BF79C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6343" y="225310"/>
            <a:ext cx="1380236" cy="215138"/>
          </a:xfrm>
          <a:prstGeom prst="rect">
            <a:avLst/>
          </a:prstGeom>
        </p:spPr>
      </p:pic>
      <p:sp>
        <p:nvSpPr>
          <p:cNvPr id="15" name="Right Triangle 14"/>
          <p:cNvSpPr/>
          <p:nvPr userDrawn="1"/>
        </p:nvSpPr>
        <p:spPr>
          <a:xfrm rot="5400000" flipH="1" flipV="1">
            <a:off x="5809321" y="483788"/>
            <a:ext cx="573357" cy="121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8D67407-D0E7-724C-B54C-7F071300B985}"/>
              </a:ext>
            </a:extLst>
          </p:cNvPr>
          <p:cNvSpPr txBox="1">
            <a:spLocks/>
          </p:cNvSpPr>
          <p:nvPr userDrawn="1"/>
        </p:nvSpPr>
        <p:spPr>
          <a:xfrm>
            <a:off x="10171847" y="6527800"/>
            <a:ext cx="1774732" cy="317501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 err="1">
                <a:solidFill>
                  <a:schemeClr val="bg1"/>
                </a:solidFill>
              </a:rPr>
              <a:t>www.kent.ac.uk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5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360000" indent="-18000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540000" indent="-18000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720000" indent="-18000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900000" indent="-18000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t.ac.uk/virtual-visi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www.kent.ac.uk/accommodation" TargetMode="External"/><Relationship Id="rId5" Type="http://schemas.openxmlformats.org/officeDocument/2006/relationships/hyperlink" Target="http://www.kent.ac.uk/scholarships" TargetMode="External"/><Relationship Id="rId4" Type="http://schemas.openxmlformats.org/officeDocument/2006/relationships/hyperlink" Target="http://www.kent.ac.uk/courses/postgraduat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8" b="21380"/>
          <a:stretch/>
        </p:blipFill>
        <p:spPr>
          <a:xfrm>
            <a:off x="0" y="2525205"/>
            <a:ext cx="12179923" cy="4354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646" y="76611"/>
            <a:ext cx="2943277" cy="204036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41264" y="1252862"/>
            <a:ext cx="5105354" cy="2583642"/>
          </a:xfrm>
          <a:solidFill>
            <a:schemeClr val="accent6"/>
          </a:solidFill>
        </p:spPr>
        <p:txBody>
          <a:bodyPr>
            <a:normAutofit fontScale="77500" lnSpcReduction="20000"/>
          </a:bodyPr>
          <a:lstStyle/>
          <a:p>
            <a:pPr>
              <a:lnSpc>
                <a:spcPts val="3000"/>
              </a:lnSpc>
            </a:pPr>
            <a:r>
              <a:rPr lang="en-US" sz="2800" spc="0" dirty="0"/>
              <a:t>MA PROGRAMMES IN THE SCHOOL OF POLITICS AND INTERNATIONAL RELATIONS</a:t>
            </a:r>
          </a:p>
          <a:p>
            <a:pPr>
              <a:lnSpc>
                <a:spcPts val="2000"/>
              </a:lnSpc>
            </a:pPr>
            <a:br>
              <a:rPr lang="en-US" sz="3200" spc="0" dirty="0"/>
            </a:br>
            <a:r>
              <a:rPr lang="en-US" sz="2000" i="1" spc="0" dirty="0">
                <a:solidFill>
                  <a:srgbClr val="FFC000"/>
                </a:solidFill>
              </a:rPr>
              <a:t>Dr Tim Aistrope</a:t>
            </a:r>
            <a:br>
              <a:rPr lang="en-US" sz="2000" i="1" spc="0" dirty="0">
                <a:solidFill>
                  <a:srgbClr val="FFC000"/>
                </a:solidFill>
              </a:rPr>
            </a:br>
            <a:r>
              <a:rPr lang="en-US" sz="2000" i="1" spc="0" dirty="0">
                <a:solidFill>
                  <a:srgbClr val="FFC000"/>
                </a:solidFill>
              </a:rPr>
              <a:t>Director of Graduate Studies</a:t>
            </a:r>
          </a:p>
        </p:txBody>
      </p:sp>
    </p:spTree>
    <p:extLst>
      <p:ext uri="{BB962C8B-B14F-4D97-AF65-F5344CB8AC3E}">
        <p14:creationId xmlns:p14="http://schemas.microsoft.com/office/powerpoint/2010/main" val="106610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764337F-EEE5-ED47-B561-F363BAD5CE74}"/>
              </a:ext>
            </a:extLst>
          </p:cNvPr>
          <p:cNvSpPr txBox="1">
            <a:spLocks/>
          </p:cNvSpPr>
          <p:nvPr/>
        </p:nvSpPr>
        <p:spPr>
          <a:xfrm>
            <a:off x="3257447" y="5700768"/>
            <a:ext cx="1976833" cy="34499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EMMA’S EXPERIENCE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E2707DB0-6C91-834F-A575-DE565C6F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9" y="542917"/>
            <a:ext cx="10734262" cy="538636"/>
          </a:xfrm>
        </p:spPr>
        <p:txBody>
          <a:bodyPr>
            <a:normAutofit/>
          </a:bodyPr>
          <a:lstStyle/>
          <a:p>
            <a:r>
              <a:rPr lang="en-GB" dirty="0"/>
              <a:t>Programme organisation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FA568-29E0-4DAA-B37F-45CC1AA7DA54}"/>
              </a:ext>
            </a:extLst>
          </p:cNvPr>
          <p:cNvSpPr txBox="1"/>
          <p:nvPr/>
        </p:nvSpPr>
        <p:spPr>
          <a:xfrm>
            <a:off x="944216" y="2059395"/>
            <a:ext cx="1018760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70000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Two modules </a:t>
            </a:r>
            <a:r>
              <a:rPr lang="en-GB" sz="1800" dirty="0"/>
              <a:t>(each 20 credits) per term across Autumn,  Spring and Summer terms </a:t>
            </a:r>
            <a:r>
              <a:rPr lang="mr-IN" sz="1800" dirty="0"/>
              <a:t>–</a:t>
            </a:r>
            <a:r>
              <a:rPr lang="en-GB" sz="1800" dirty="0"/>
              <a:t> 120 credits in total (one-year programme)</a:t>
            </a:r>
            <a:br>
              <a:rPr lang="en-GB" sz="1800" dirty="0"/>
            </a:b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70000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Compulsory and optional modules</a:t>
            </a:r>
          </a:p>
          <a:p>
            <a:pPr lvl="1">
              <a:buClrTx/>
            </a:pPr>
            <a:r>
              <a:rPr lang="en-GB" sz="1800" dirty="0"/>
              <a:t>Choices within two weeks of starting</a:t>
            </a:r>
            <a:br>
              <a:rPr lang="en-GB" sz="1800" dirty="0"/>
            </a:br>
            <a:endParaRPr lang="en-GB" sz="1800" dirty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70000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Dissertation (60 credits)</a:t>
            </a:r>
          </a:p>
          <a:p>
            <a:pPr lvl="1">
              <a:buClrTx/>
            </a:pPr>
            <a:r>
              <a:rPr lang="en-GB" sz="1800" dirty="0"/>
              <a:t>Supervision from Spring term</a:t>
            </a:r>
          </a:p>
          <a:p>
            <a:pPr lvl="1">
              <a:buClrTx/>
            </a:pPr>
            <a:r>
              <a:rPr lang="en-GB" sz="1800" dirty="0"/>
              <a:t>Write-up over summer and submit in August</a:t>
            </a:r>
            <a:br>
              <a:rPr lang="en-GB" sz="1800" dirty="0"/>
            </a:br>
            <a:endParaRPr lang="en-GB" sz="1800" dirty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70000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January Entry Point</a:t>
            </a:r>
            <a:r>
              <a:rPr lang="en-GB" sz="1800" dirty="0"/>
              <a:t> Spring term entry, finishing in December.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GB" sz="1800" dirty="0"/>
          </a:p>
          <a:p>
            <a:pPr>
              <a:buClrTx/>
            </a:pPr>
            <a:endParaRPr lang="en-GB" sz="1800" dirty="0"/>
          </a:p>
          <a:p>
            <a:pPr>
              <a:buClrTx/>
            </a:pPr>
            <a:endParaRPr lang="en-GB" sz="1800" b="1" dirty="0">
              <a:solidFill>
                <a:srgbClr val="70000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764337F-EEE5-ED47-B561-F363BAD5CE74}"/>
              </a:ext>
            </a:extLst>
          </p:cNvPr>
          <p:cNvSpPr txBox="1">
            <a:spLocks/>
          </p:cNvSpPr>
          <p:nvPr/>
        </p:nvSpPr>
        <p:spPr>
          <a:xfrm>
            <a:off x="3257447" y="5700768"/>
            <a:ext cx="1976833" cy="34499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EMMA’S EXPERIENCE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E2707DB0-6C91-834F-A575-DE565C6F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69" y="542917"/>
            <a:ext cx="10734262" cy="538636"/>
          </a:xfrm>
        </p:spPr>
        <p:txBody>
          <a:bodyPr>
            <a:normAutofit/>
          </a:bodyPr>
          <a:lstStyle/>
          <a:p>
            <a:r>
              <a:rPr lang="en-GB" dirty="0"/>
              <a:t>Modules 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080CEB-A6CB-4544-AB7B-A188EA5DD6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565370"/>
              </p:ext>
            </p:extLst>
          </p:nvPr>
        </p:nvGraphicFramePr>
        <p:xfrm>
          <a:off x="1183892" y="1799989"/>
          <a:ext cx="4804954" cy="31183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04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6484"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484">
                <a:tc>
                  <a:txBody>
                    <a:bodyPr/>
                    <a:lstStyle/>
                    <a:p>
                      <a:r>
                        <a:rPr lang="en-GB" sz="1600" b="1" kern="1200" dirty="0">
                          <a:effectLst/>
                        </a:rPr>
                        <a:t>Research Methods Training I</a:t>
                      </a:r>
                      <a:endParaRPr lang="en-GB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4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Analysing Word Politics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4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Pathways to Peace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4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effectLst/>
                        </a:rPr>
                        <a:t>Politics and Conflict in</a:t>
                      </a:r>
                      <a:r>
                        <a:rPr lang="en-GB" sz="1600" kern="1200" baseline="0" dirty="0">
                          <a:effectLst/>
                        </a:rPr>
                        <a:t> Sub-Saharan Africa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4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effectLst/>
                        </a:rPr>
                        <a:t>Security in a Changing World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4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Middle Eastern</a:t>
                      </a:r>
                      <a:r>
                        <a:rPr lang="en-GB" sz="1600" baseline="0" dirty="0"/>
                        <a:t> Politics and Society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4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Governance and War in Cyberspace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64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Politics of Global Environmental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5333D337-D58C-4B7F-8CCE-46B1F06657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2795440"/>
              </p:ext>
            </p:extLst>
          </p:nvPr>
        </p:nvGraphicFramePr>
        <p:xfrm>
          <a:off x="6096000" y="1772453"/>
          <a:ext cx="4850197" cy="31003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50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0760"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6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Dissertation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5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effectLst/>
                        </a:rPr>
                        <a:t>Conflict Resolution in Practice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effectLst/>
                        </a:rPr>
                        <a:t>Negotiation and Mediation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2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Resistance in Practice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effectLst/>
                        </a:rPr>
                        <a:t>Terrorism and Crimes of the State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5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International Ethics and Human Rights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0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Public Opinion: Nature and Measurement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52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10734675" cy="1168400"/>
          </a:xfrm>
        </p:spPr>
        <p:txBody>
          <a:bodyPr/>
          <a:lstStyle/>
          <a:p>
            <a:r>
              <a:rPr lang="en-GB" dirty="0"/>
              <a:t>University services</a:t>
            </a:r>
            <a:endParaRPr lang="en-US" dirty="0"/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800792" y="1811445"/>
            <a:ext cx="5414756" cy="2997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STUDENT LEARNING ADVISORY SERVICE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8667" y="2218808"/>
            <a:ext cx="5524500" cy="1821883"/>
            <a:chOff x="427242" y="2596543"/>
            <a:chExt cx="5046458" cy="2362240"/>
          </a:xfrm>
        </p:grpSpPr>
        <p:sp>
          <p:nvSpPr>
            <p:cNvPr id="7" name="Parallelogram 6"/>
            <p:cNvSpPr/>
            <p:nvPr/>
          </p:nvSpPr>
          <p:spPr>
            <a:xfrm>
              <a:off x="728870" y="2596543"/>
              <a:ext cx="4744830" cy="540357"/>
            </a:xfrm>
            <a:prstGeom prst="parallelogram">
              <a:avLst>
                <a:gd name="adj" fmla="val 22941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127000" dir="810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216000" bIns="0" rtlCol="0" anchor="ctr"/>
            <a:lstStyle/>
            <a:p>
              <a:r>
                <a:rPr lang="en-GB" sz="1500" dirty="0">
                  <a:solidFill>
                    <a:schemeClr val="bg1"/>
                  </a:solidFill>
                  <a:ea typeface="Roboto Medium" panose="02000000000000000000" pitchFamily="2" charset="0"/>
                </a:rPr>
                <a:t>Individual and group study skills</a:t>
              </a: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631523" y="3219230"/>
              <a:ext cx="4744830" cy="540358"/>
            </a:xfrm>
            <a:prstGeom prst="parallelogram">
              <a:avLst>
                <a:gd name="adj" fmla="val 22941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127000" dir="810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216000" bIns="0" rtlCol="0" anchor="ctr"/>
            <a:lstStyle/>
            <a:p>
              <a:r>
                <a:rPr lang="en-GB" sz="1500" dirty="0">
                  <a:solidFill>
                    <a:schemeClr val="bg1"/>
                  </a:solidFill>
                  <a:ea typeface="Roboto Medium" panose="02000000000000000000" pitchFamily="2" charset="0"/>
                </a:rPr>
                <a:t>Maths and Stats clinics</a:t>
              </a: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531651" y="3811131"/>
              <a:ext cx="4744830" cy="540358"/>
            </a:xfrm>
            <a:prstGeom prst="parallelogram">
              <a:avLst>
                <a:gd name="adj" fmla="val 22941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127000" dir="810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216000" bIns="0" rtlCol="0" anchor="ctr"/>
            <a:lstStyle/>
            <a:p>
              <a:r>
                <a:rPr lang="en-GB" sz="1500">
                  <a:solidFill>
                    <a:schemeClr val="bg1"/>
                  </a:solidFill>
                  <a:ea typeface="Roboto Medium" panose="02000000000000000000" pitchFamily="2" charset="0"/>
                </a:rPr>
                <a:t>Academic writing</a:t>
              </a: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427242" y="4418425"/>
              <a:ext cx="4744830" cy="540358"/>
            </a:xfrm>
            <a:prstGeom prst="parallelogram">
              <a:avLst>
                <a:gd name="adj" fmla="val 22941"/>
              </a:avLst>
            </a:prstGeom>
            <a:solidFill>
              <a:schemeClr val="accent5"/>
            </a:solidFill>
            <a:ln>
              <a:noFill/>
            </a:ln>
            <a:effectLst>
              <a:outerShdw blurRad="127000" dist="127000" dir="810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216000" bIns="0" rtlCol="0" anchor="ctr"/>
            <a:lstStyle/>
            <a:p>
              <a:r>
                <a:rPr lang="en-GB" sz="1500" dirty="0">
                  <a:solidFill>
                    <a:schemeClr val="bg1"/>
                  </a:solidFill>
                  <a:ea typeface="Roboto Medium" panose="02000000000000000000" pitchFamily="2" charset="0"/>
                </a:rPr>
                <a:t>Range of learning resources</a:t>
              </a:r>
            </a:p>
          </p:txBody>
        </p:sp>
      </p:grpSp>
      <p:sp>
        <p:nvSpPr>
          <p:cNvPr id="13" name="Title 4"/>
          <p:cNvSpPr txBox="1">
            <a:spLocks/>
          </p:cNvSpPr>
          <p:nvPr/>
        </p:nvSpPr>
        <p:spPr>
          <a:xfrm>
            <a:off x="6423029" y="2138516"/>
            <a:ext cx="5194298" cy="2997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</a:rPr>
              <a:t>PERSONAL ACADEMIC SUPPORT SYSTEM (PASS)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68832" y="2489871"/>
            <a:ext cx="5300868" cy="885128"/>
            <a:chOff x="728870" y="2596543"/>
            <a:chExt cx="4842177" cy="1147651"/>
          </a:xfrm>
          <a:solidFill>
            <a:schemeClr val="accent3"/>
          </a:solidFill>
        </p:grpSpPr>
        <p:sp>
          <p:nvSpPr>
            <p:cNvPr id="15" name="Parallelogram 14"/>
            <p:cNvSpPr/>
            <p:nvPr/>
          </p:nvSpPr>
          <p:spPr>
            <a:xfrm>
              <a:off x="826217" y="2596543"/>
              <a:ext cx="4744830" cy="540357"/>
            </a:xfrm>
            <a:prstGeom prst="parallelogram">
              <a:avLst>
                <a:gd name="adj" fmla="val 22941"/>
              </a:avLst>
            </a:prstGeom>
            <a:grpFill/>
            <a:ln>
              <a:noFill/>
            </a:ln>
            <a:effectLst>
              <a:outerShdw blurRad="127000" dist="127000" dir="810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216000" bIns="0" rtlCol="0" anchor="ctr"/>
            <a:lstStyle/>
            <a:p>
              <a:r>
                <a:rPr lang="en-GB" sz="1500" dirty="0">
                  <a:solidFill>
                    <a:schemeClr val="bg1"/>
                  </a:solidFill>
                  <a:ea typeface="Roboto Medium" panose="02000000000000000000" pitchFamily="2" charset="0"/>
                </a:rPr>
                <a:t>Academic advice, support and guidance</a:t>
              </a:r>
            </a:p>
          </p:txBody>
        </p:sp>
        <p:sp>
          <p:nvSpPr>
            <p:cNvPr id="16" name="Parallelogram 15"/>
            <p:cNvSpPr/>
            <p:nvPr/>
          </p:nvSpPr>
          <p:spPr>
            <a:xfrm>
              <a:off x="728870" y="3203837"/>
              <a:ext cx="4744830" cy="540357"/>
            </a:xfrm>
            <a:prstGeom prst="parallelogram">
              <a:avLst>
                <a:gd name="adj" fmla="val 22941"/>
              </a:avLst>
            </a:prstGeom>
            <a:grpFill/>
            <a:ln>
              <a:noFill/>
            </a:ln>
            <a:effectLst>
              <a:outerShdw blurRad="127000" dist="127000" dir="810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216000" bIns="0" rtlCol="0" anchor="ctr"/>
            <a:lstStyle/>
            <a:p>
              <a:r>
                <a:rPr lang="en-GB" sz="1500" dirty="0">
                  <a:solidFill>
                    <a:schemeClr val="bg1"/>
                  </a:solidFill>
                  <a:ea typeface="Roboto Medium" panose="02000000000000000000" pitchFamily="2" charset="0"/>
                </a:rPr>
                <a:t>Progression monitoring/reporting</a:t>
              </a:r>
            </a:p>
          </p:txBody>
        </p:sp>
      </p:grpSp>
      <p:sp>
        <p:nvSpPr>
          <p:cNvPr id="19" name="Title 4"/>
          <p:cNvSpPr txBox="1">
            <a:spLocks/>
          </p:cNvSpPr>
          <p:nvPr/>
        </p:nvSpPr>
        <p:spPr>
          <a:xfrm>
            <a:off x="728869" y="4536468"/>
            <a:ext cx="5194298" cy="2997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1" name="Parallelogram 20"/>
          <p:cNvSpPr/>
          <p:nvPr/>
        </p:nvSpPr>
        <p:spPr>
          <a:xfrm>
            <a:off x="511579" y="4610661"/>
            <a:ext cx="5194299" cy="416751"/>
          </a:xfrm>
          <a:prstGeom prst="parallelogram">
            <a:avLst>
              <a:gd name="adj" fmla="val 22941"/>
            </a:avLst>
          </a:prstGeom>
          <a:solidFill>
            <a:schemeClr val="tx1"/>
          </a:solidFill>
          <a:ln>
            <a:noFill/>
          </a:ln>
          <a:effectLst>
            <a:outerShdw blurRad="127000" dist="1270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16000" bIns="0" rtlCol="0" anchor="ctr"/>
          <a:lstStyle/>
          <a:p>
            <a:r>
              <a:rPr lang="en-GB" sz="1500" dirty="0">
                <a:solidFill>
                  <a:schemeClr val="bg1"/>
                </a:solidFill>
                <a:ea typeface="Roboto Medium" panose="02000000000000000000" pitchFamily="2" charset="0"/>
              </a:rPr>
              <a:t>Employability points scheme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6423029" y="4235111"/>
            <a:ext cx="5194298" cy="2997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</a:rPr>
              <a:t>OTHER SERVICES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215548" y="4627522"/>
            <a:ext cx="5401779" cy="858741"/>
            <a:chOff x="638543" y="2568370"/>
            <a:chExt cx="4835157" cy="1211465"/>
          </a:xfrm>
          <a:solidFill>
            <a:schemeClr val="accent3"/>
          </a:solidFill>
        </p:grpSpPr>
        <p:sp>
          <p:nvSpPr>
            <p:cNvPr id="25" name="Parallelogram 24"/>
            <p:cNvSpPr/>
            <p:nvPr/>
          </p:nvSpPr>
          <p:spPr>
            <a:xfrm>
              <a:off x="728870" y="2568370"/>
              <a:ext cx="4744830" cy="540358"/>
            </a:xfrm>
            <a:prstGeom prst="parallelogram">
              <a:avLst>
                <a:gd name="adj" fmla="val 22941"/>
              </a:avLst>
            </a:prstGeom>
            <a:solidFill>
              <a:schemeClr val="accent1"/>
            </a:solidFill>
            <a:ln>
              <a:noFill/>
            </a:ln>
            <a:effectLst>
              <a:outerShdw blurRad="127000" dist="127000" dir="810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216000" bIns="0" rtlCol="0" anchor="ctr"/>
            <a:lstStyle/>
            <a:p>
              <a:r>
                <a:rPr lang="en-GB" sz="1500" dirty="0">
                  <a:solidFill>
                    <a:schemeClr val="bg1"/>
                  </a:solidFill>
                  <a:ea typeface="Roboto Medium" panose="02000000000000000000" pitchFamily="2" charset="0"/>
                </a:rPr>
                <a:t>Visas</a:t>
              </a:r>
            </a:p>
          </p:txBody>
        </p:sp>
        <p:sp>
          <p:nvSpPr>
            <p:cNvPr id="26" name="Parallelogram 25"/>
            <p:cNvSpPr/>
            <p:nvPr/>
          </p:nvSpPr>
          <p:spPr>
            <a:xfrm>
              <a:off x="638543" y="3239479"/>
              <a:ext cx="4744830" cy="540356"/>
            </a:xfrm>
            <a:prstGeom prst="parallelogram">
              <a:avLst>
                <a:gd name="adj" fmla="val 22941"/>
              </a:avLst>
            </a:prstGeom>
            <a:solidFill>
              <a:schemeClr val="accent1"/>
            </a:solidFill>
            <a:ln>
              <a:noFill/>
            </a:ln>
            <a:effectLst>
              <a:outerShdw blurRad="127000" dist="127000" dir="810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216000" bIns="0" rtlCol="0" anchor="ctr"/>
            <a:lstStyle/>
            <a:p>
              <a:r>
                <a:rPr lang="en-GB" sz="1500" dirty="0">
                  <a:solidFill>
                    <a:schemeClr val="bg1"/>
                  </a:solidFill>
                  <a:ea typeface="Roboto Medium" panose="02000000000000000000" pitchFamily="2" charset="0"/>
                </a:rPr>
                <a:t>Accommodation </a:t>
              </a:r>
            </a:p>
          </p:txBody>
        </p:sp>
      </p:grp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291EEE15-1B78-4B20-8B80-6CC4A0817360}"/>
              </a:ext>
            </a:extLst>
          </p:cNvPr>
          <p:cNvSpPr/>
          <p:nvPr/>
        </p:nvSpPr>
        <p:spPr>
          <a:xfrm>
            <a:off x="6143626" y="3478252"/>
            <a:ext cx="5194299" cy="416751"/>
          </a:xfrm>
          <a:prstGeom prst="parallelogram">
            <a:avLst>
              <a:gd name="adj" fmla="val 22941"/>
            </a:avLst>
          </a:prstGeom>
          <a:solidFill>
            <a:schemeClr val="accent3"/>
          </a:solidFill>
          <a:ln>
            <a:noFill/>
          </a:ln>
          <a:effectLst>
            <a:outerShdw blurRad="127000" dist="1270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16000" bIns="0" rtlCol="0" anchor="ctr"/>
          <a:lstStyle/>
          <a:p>
            <a:r>
              <a:rPr lang="en-GB" sz="1500" dirty="0">
                <a:solidFill>
                  <a:schemeClr val="bg1"/>
                </a:solidFill>
                <a:ea typeface="Roboto Medium" panose="02000000000000000000" pitchFamily="2" charset="0"/>
              </a:rPr>
              <a:t>Academic  advisers for every student - 1-2-1 guidance</a:t>
            </a: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D74230BD-AAE0-4C29-8474-1D9BBDC273F3}"/>
              </a:ext>
            </a:extLst>
          </p:cNvPr>
          <p:cNvSpPr/>
          <p:nvPr/>
        </p:nvSpPr>
        <p:spPr>
          <a:xfrm>
            <a:off x="6096000" y="5545034"/>
            <a:ext cx="5194299" cy="416751"/>
          </a:xfrm>
          <a:prstGeom prst="parallelogram">
            <a:avLst>
              <a:gd name="adj" fmla="val 22941"/>
            </a:avLst>
          </a:prstGeom>
          <a:solidFill>
            <a:schemeClr val="accent1"/>
          </a:solidFill>
          <a:ln>
            <a:noFill/>
          </a:ln>
          <a:effectLst>
            <a:outerShdw blurRad="127000" dist="1270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16000" bIns="0" rtlCol="0" anchor="ctr"/>
          <a:lstStyle/>
          <a:p>
            <a:r>
              <a:rPr lang="en-GB" sz="1500" dirty="0">
                <a:solidFill>
                  <a:schemeClr val="bg1"/>
                </a:solidFill>
                <a:ea typeface="Roboto Medium" panose="02000000000000000000" pitchFamily="2" charset="0"/>
              </a:rPr>
              <a:t>Student Support &amp; Wellbeing</a:t>
            </a: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9151A67C-33F5-4875-8BA2-4BF51740FFD5}"/>
              </a:ext>
            </a:extLst>
          </p:cNvPr>
          <p:cNvSpPr/>
          <p:nvPr/>
        </p:nvSpPr>
        <p:spPr>
          <a:xfrm>
            <a:off x="284368" y="5550890"/>
            <a:ext cx="5194299" cy="416751"/>
          </a:xfrm>
          <a:prstGeom prst="parallelogram">
            <a:avLst>
              <a:gd name="adj" fmla="val 22941"/>
            </a:avLst>
          </a:prstGeom>
          <a:solidFill>
            <a:schemeClr val="tx1"/>
          </a:solidFill>
          <a:ln>
            <a:noFill/>
          </a:ln>
          <a:effectLst>
            <a:outerShdw blurRad="127000" dist="1270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16000" bIns="0" rtlCol="0" anchor="ctr"/>
          <a:lstStyle/>
          <a:p>
            <a:r>
              <a:rPr lang="en-GB" sz="1500" dirty="0">
                <a:solidFill>
                  <a:schemeClr val="bg1"/>
                </a:solidFill>
                <a:ea typeface="Roboto Medium" panose="02000000000000000000" pitchFamily="2" charset="0"/>
              </a:rPr>
              <a:t>Employability festival		</a:t>
            </a:r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2BD699F-D34A-44F7-892B-A7785FBB5BBA}"/>
              </a:ext>
            </a:extLst>
          </p:cNvPr>
          <p:cNvSpPr/>
          <p:nvPr/>
        </p:nvSpPr>
        <p:spPr>
          <a:xfrm>
            <a:off x="398666" y="5091434"/>
            <a:ext cx="5194299" cy="416751"/>
          </a:xfrm>
          <a:prstGeom prst="parallelogram">
            <a:avLst>
              <a:gd name="adj" fmla="val 22941"/>
            </a:avLst>
          </a:prstGeom>
          <a:solidFill>
            <a:schemeClr val="tx1"/>
          </a:solidFill>
          <a:ln>
            <a:noFill/>
          </a:ln>
          <a:effectLst>
            <a:outerShdw blurRad="127000" dist="1270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16000" bIns="0" rtlCol="0" anchor="ctr"/>
          <a:lstStyle/>
          <a:p>
            <a:r>
              <a:rPr lang="en-GB" sz="1500" dirty="0">
                <a:solidFill>
                  <a:schemeClr val="bg1"/>
                </a:solidFill>
                <a:ea typeface="Roboto Medium" panose="02000000000000000000" pitchFamily="2" charset="0"/>
              </a:rPr>
              <a:t>Work placements </a:t>
            </a: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EA2F3FBE-9B84-4C00-ABDE-27EC8B2E85CF}"/>
              </a:ext>
            </a:extLst>
          </p:cNvPr>
          <p:cNvSpPr txBox="1">
            <a:spLocks/>
          </p:cNvSpPr>
          <p:nvPr/>
        </p:nvSpPr>
        <p:spPr>
          <a:xfrm>
            <a:off x="622300" y="4217348"/>
            <a:ext cx="5194298" cy="2997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</a:rPr>
              <a:t>CAREERS &amp; EMPLOYABILITY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CC364AD9-366B-441D-A215-D5298CBF720E}"/>
              </a:ext>
            </a:extLst>
          </p:cNvPr>
          <p:cNvSpPr/>
          <p:nvPr/>
        </p:nvSpPr>
        <p:spPr>
          <a:xfrm>
            <a:off x="182768" y="6050173"/>
            <a:ext cx="5194299" cy="416751"/>
          </a:xfrm>
          <a:prstGeom prst="parallelogram">
            <a:avLst>
              <a:gd name="adj" fmla="val 22941"/>
            </a:avLst>
          </a:prstGeom>
          <a:solidFill>
            <a:schemeClr val="tx1"/>
          </a:solidFill>
          <a:ln>
            <a:noFill/>
          </a:ln>
          <a:effectLst>
            <a:outerShdw blurRad="127000" dist="1270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216000" bIns="0" rtlCol="0" anchor="ctr"/>
          <a:lstStyle/>
          <a:p>
            <a:r>
              <a:rPr lang="en-GB" sz="1500" dirty="0">
                <a:solidFill>
                  <a:schemeClr val="bg1"/>
                </a:solidFill>
                <a:ea typeface="Roboto Medium" panose="02000000000000000000" pitchFamily="2" charset="0"/>
              </a:rPr>
              <a:t>Job shop</a:t>
            </a:r>
          </a:p>
        </p:txBody>
      </p:sp>
    </p:spTree>
    <p:extLst>
      <p:ext uri="{BB962C8B-B14F-4D97-AF65-F5344CB8AC3E}">
        <p14:creationId xmlns:p14="http://schemas.microsoft.com/office/powerpoint/2010/main" val="3715312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10734675" cy="1168400"/>
          </a:xfrm>
        </p:spPr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04802" y="2494701"/>
            <a:ext cx="7658046" cy="816077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594" marR="0" indent="-228594" defTabSz="914377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lvl1pPr>
            <a:lvl2pPr marL="36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</a:defRPr>
            </a:lvl3pPr>
            <a:lvl4pPr marL="72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90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hlinkClick r:id="rId3"/>
              </a:rPr>
              <a:t>www.kent.ac.uk/virtual-visit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9496" y="2506961"/>
            <a:ext cx="2669814" cy="816077"/>
          </a:xfrm>
          <a:prstGeom prst="parallelogram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228594" marR="0" indent="-228594" defTabSz="914377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lvl1pPr>
            <a:lvl2pPr marL="36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</a:defRPr>
            </a:lvl3pPr>
            <a:lvl4pPr marL="72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90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0" indent="0">
              <a:buNone/>
            </a:pPr>
            <a:r>
              <a:rPr lang="hr-BA" sz="1800" dirty="0">
                <a:solidFill>
                  <a:schemeClr val="bg1"/>
                </a:solidFill>
                <a:latin typeface="+mj-lt"/>
              </a:rPr>
              <a:t>VIRTUAL VISIT:</a:t>
            </a:r>
            <a:endParaRPr lang="en-GB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76114" y="3360522"/>
            <a:ext cx="7776086" cy="816077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594" marR="0" indent="-228594" defTabSz="914377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lvl1pPr>
            <a:lvl2pPr marL="36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</a:defRPr>
            </a:lvl3pPr>
            <a:lvl4pPr marL="72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90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0" indent="0">
              <a:buNone/>
            </a:pPr>
            <a:endParaRPr lang="en-GB" sz="2000" dirty="0">
              <a:hlinkClick r:id="" action="ppaction://noaction"/>
            </a:endParaRPr>
          </a:p>
          <a:p>
            <a:pPr marL="0" indent="0">
              <a:buNone/>
            </a:pPr>
            <a:r>
              <a:rPr lang="en-GB" sz="2000" dirty="0">
                <a:hlinkClick r:id="rId4"/>
              </a:rPr>
              <a:t>www.kent.ac.uk/courses/postgraduate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334988" y="3348262"/>
            <a:ext cx="2669814" cy="816077"/>
          </a:xfrm>
          <a:prstGeom prst="parallelogram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marL="228594" marR="0" indent="-228594" defTabSz="914377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lvl1pPr>
            <a:lvl2pPr marL="36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</a:defRPr>
            </a:lvl3pPr>
            <a:lvl4pPr marL="72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90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COURSES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84B82A-6F07-4518-A1DA-E0327164FC94}"/>
              </a:ext>
            </a:extLst>
          </p:cNvPr>
          <p:cNvSpPr txBox="1"/>
          <p:nvPr/>
        </p:nvSpPr>
        <p:spPr>
          <a:xfrm>
            <a:off x="1135270" y="4201823"/>
            <a:ext cx="2669814" cy="816077"/>
          </a:xfrm>
          <a:prstGeom prst="parallelogram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228594" marR="0" indent="-228594" defTabSz="914377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lvl1pPr>
            <a:lvl2pPr marL="36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</a:defRPr>
            </a:lvl3pPr>
            <a:lvl4pPr marL="72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90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SCHOLARSHIPS</a:t>
            </a:r>
            <a:r>
              <a:rPr lang="hr-BA" sz="1800" dirty="0">
                <a:solidFill>
                  <a:schemeClr val="bg1"/>
                </a:solidFill>
                <a:latin typeface="+mj-lt"/>
              </a:rPr>
              <a:t>:</a:t>
            </a:r>
            <a:endParaRPr lang="en-GB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1C2436-5BF0-49E7-B942-D1C998573B8E}"/>
              </a:ext>
            </a:extLst>
          </p:cNvPr>
          <p:cNvSpPr txBox="1"/>
          <p:nvPr/>
        </p:nvSpPr>
        <p:spPr>
          <a:xfrm>
            <a:off x="932835" y="5043124"/>
            <a:ext cx="2669814" cy="816077"/>
          </a:xfrm>
          <a:prstGeom prst="parallelogram">
            <a:avLst/>
          </a:prstGeom>
          <a:solidFill>
            <a:schemeClr val="accent3"/>
          </a:solidFill>
        </p:spPr>
        <p:txBody>
          <a:bodyPr vert="horz" lIns="0" tIns="0" rIns="0" bIns="0" rtlCol="0" anchor="ctr">
            <a:noAutofit/>
          </a:bodyPr>
          <a:lstStyle>
            <a:lvl1pPr marL="228594" marR="0" indent="-228594" defTabSz="914377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lvl1pPr>
            <a:lvl2pPr marL="36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</a:defRPr>
            </a:lvl3pPr>
            <a:lvl4pPr marL="72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90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ACCOMMODATION</a:t>
            </a:r>
            <a:r>
              <a:rPr lang="hr-BA" sz="1800" dirty="0">
                <a:solidFill>
                  <a:schemeClr val="bg1"/>
                </a:solidFill>
                <a:latin typeface="+mj-lt"/>
              </a:rPr>
              <a:t>:</a:t>
            </a:r>
            <a:endParaRPr lang="en-GB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C10AB-640E-4360-AA06-9B5674E9AD0A}"/>
              </a:ext>
            </a:extLst>
          </p:cNvPr>
          <p:cNvSpPr txBox="1"/>
          <p:nvPr/>
        </p:nvSpPr>
        <p:spPr>
          <a:xfrm>
            <a:off x="3602649" y="4235644"/>
            <a:ext cx="7454081" cy="816077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594" marR="0" indent="-228594" defTabSz="914377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lvl1pPr>
            <a:lvl2pPr marL="36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</a:defRPr>
            </a:lvl3pPr>
            <a:lvl4pPr marL="72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90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0" indent="0">
              <a:buNone/>
            </a:pPr>
            <a:r>
              <a:rPr lang="en-GB" sz="2000" dirty="0">
                <a:hlinkClick r:id="rId5"/>
              </a:rPr>
              <a:t>www.kent.ac.uk/scholarships</a:t>
            </a:r>
            <a:endParaRPr lang="en-GB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7F4F54-87FF-4181-919D-EF08CF4FEEA7}"/>
              </a:ext>
            </a:extLst>
          </p:cNvPr>
          <p:cNvSpPr txBox="1"/>
          <p:nvPr/>
        </p:nvSpPr>
        <p:spPr>
          <a:xfrm>
            <a:off x="3428192" y="5076945"/>
            <a:ext cx="7454081" cy="816077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594" marR="0" indent="-228594" defTabSz="914377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0000"/>
                </a:solidFill>
              </a:defRPr>
            </a:lvl1pPr>
            <a:lvl2pPr marL="36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</a:defRPr>
            </a:lvl3pPr>
            <a:lvl4pPr marL="72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900000" indent="-180000" defTabSz="91437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hlinkClick r:id="rId6"/>
              </a:rPr>
              <a:t>www.kent.ac.uk/accommodation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9248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3"/>
          <p:cNvSpPr txBox="1">
            <a:spLocks/>
          </p:cNvSpPr>
          <p:nvPr/>
        </p:nvSpPr>
        <p:spPr>
          <a:xfrm>
            <a:off x="4400577" y="3051282"/>
            <a:ext cx="3390847" cy="7243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BA" sz="3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egreya Sans Black"/>
                <a:ea typeface="+mj-ea"/>
                <a:cs typeface="+mj-cs"/>
              </a:rPr>
              <a:t>QUESTIONS</a:t>
            </a:r>
            <a:endParaRPr kumimoji="0" lang="en-US" sz="36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legreya Sans Black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ED52A-D232-4AE5-8777-7E62BD43EAB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0674F"/>
              </a:clrFrom>
              <a:clrTo>
                <a:srgbClr val="F0674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5336" y="4894695"/>
            <a:ext cx="8621328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2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n aerial view of a town&#10;&#10;Description automatically generated with medium confidence">
            <a:extLst>
              <a:ext uri="{FF2B5EF4-FFF2-40B4-BE49-F238E27FC236}">
                <a16:creationId xmlns:a16="http://schemas.microsoft.com/office/drawing/2014/main" id="{A00A21D6-7E19-44F2-9BC0-2A3ECEED43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7259" r="27259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70B2F7-EF83-4A3F-A3FD-235C74B94A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Canterbury campus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3B7B8-F131-4D33-84E2-7D0129E846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78082" y="629574"/>
            <a:ext cx="4869416" cy="3357635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Located in the “Garden of England”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Easy access to central London and major UK airports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Teaching, accommodation and social spaces in one place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 minutes bus to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Canterbury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Set in beautiful parkland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05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70B2F7-EF83-4A3F-A3FD-235C74B94A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DFC1C-76C0-C21E-5BE9-366DB0313A83}"/>
              </a:ext>
            </a:extLst>
          </p:cNvPr>
          <p:cNvSpPr txBox="1"/>
          <p:nvPr/>
        </p:nvSpPr>
        <p:spPr>
          <a:xfrm>
            <a:off x="5445812" y="843677"/>
            <a:ext cx="54812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i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students: 18,865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i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Canterbury campus: 15,645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i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UG: 14,530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i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PG: 2,510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i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54%women, 46% men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i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152 countries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i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non-UK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i="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institutional links around the world</a:t>
            </a:r>
          </a:p>
        </p:txBody>
      </p:sp>
      <p:pic>
        <p:nvPicPr>
          <p:cNvPr id="15" name="Picture Placeholder 14" descr="A group of women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29F77C18-D568-9709-1C10-CA126ACD35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7288" r="272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6739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/>
          <p:cNvSpPr/>
          <p:nvPr/>
        </p:nvSpPr>
        <p:spPr>
          <a:xfrm rot="5400000" flipH="1">
            <a:off x="3452813" y="-2081213"/>
            <a:ext cx="5286374" cy="12192000"/>
          </a:xfrm>
          <a:prstGeom prst="parallelogram">
            <a:avLst>
              <a:gd name="adj" fmla="val 10045"/>
            </a:avLst>
          </a:prstGeom>
          <a:solidFill>
            <a:srgbClr val="061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3"/>
                </a:solidFill>
                <a:latin typeface="+mn-lt"/>
              </a:rPr>
              <a:t>Societies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587" y="1705863"/>
            <a:ext cx="4870614" cy="461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5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47522" y="2065910"/>
            <a:ext cx="5519738" cy="4157663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Fitness suite, training and conditioning area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Multi-purpose sports halls, Sports Pavilion, range of courts and pitches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Indoor and outdoor facilities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Range of classes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Coaching and courses available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Let’s Play – 30 min activity sessions across a range of sports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Weekly Parkrun on-campus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Kent Sport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742" y="1652630"/>
            <a:ext cx="3121152" cy="2081784"/>
          </a:xfrm>
          <a:prstGeom prst="parallelogram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26" y="2126643"/>
            <a:ext cx="3121152" cy="2081784"/>
          </a:xfrm>
          <a:prstGeom prst="parallelogram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750" y="3908427"/>
            <a:ext cx="3121152" cy="2081784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2793024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Kent Arts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7" b="8467"/>
          <a:stretch/>
        </p:blipFill>
        <p:spPr>
          <a:xfrm>
            <a:off x="8006647" y="1966195"/>
            <a:ext cx="3316784" cy="4130634"/>
          </a:xfrm>
          <a:prstGeom prst="parallelogram">
            <a:avLst>
              <a:gd name="adj" fmla="val 31509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62" y="4085879"/>
            <a:ext cx="3016425" cy="2010950"/>
          </a:xfrm>
          <a:prstGeom prst="parallelogram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8" r="7098"/>
          <a:stretch/>
        </p:blipFill>
        <p:spPr>
          <a:xfrm>
            <a:off x="3621703" y="1981575"/>
            <a:ext cx="3000940" cy="1980190"/>
          </a:xfrm>
          <a:prstGeom prst="parallelogram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0"/>
          <a:stretch/>
        </p:blipFill>
        <p:spPr>
          <a:xfrm>
            <a:off x="5754107" y="4093729"/>
            <a:ext cx="2618967" cy="2003100"/>
          </a:xfrm>
          <a:prstGeom prst="parallelogram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3" y="4082213"/>
            <a:ext cx="3023813" cy="2014615"/>
          </a:xfrm>
          <a:prstGeom prst="parallelogram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739" y="1966195"/>
            <a:ext cx="2660760" cy="1995570"/>
          </a:xfrm>
          <a:prstGeom prst="parallelogram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04" y="1969108"/>
            <a:ext cx="2987527" cy="1992658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3991183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r="16445" b="-1"/>
          <a:stretch/>
        </p:blipFill>
        <p:spPr>
          <a:xfrm>
            <a:off x="1064712" y="1979112"/>
            <a:ext cx="5031288" cy="4313675"/>
          </a:xfrm>
          <a:prstGeom prst="parallelogram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4712" y="596385"/>
            <a:ext cx="7312874" cy="653005"/>
          </a:xfrm>
        </p:spPr>
        <p:txBody>
          <a:bodyPr anchor="t">
            <a:normAutofit/>
          </a:bodyPr>
          <a:lstStyle/>
          <a:p>
            <a:r>
              <a:rPr lang="en-US" sz="3900" dirty="0"/>
              <a:t>Accommodation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2" r="3176" b="-1"/>
          <a:stretch/>
        </p:blipFill>
        <p:spPr>
          <a:xfrm>
            <a:off x="6483350" y="1979613"/>
            <a:ext cx="4643438" cy="4313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8040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B6C1A9-7D78-8C57-3D58-662F02E5F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8" y="1398495"/>
            <a:ext cx="2910657" cy="2538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FFEF17-E885-6271-BF55-F98AB0C36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052" y="2187390"/>
            <a:ext cx="2932416" cy="26215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835A56-9D69-51D4-3FB0-235E01D79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533" y="2603351"/>
            <a:ext cx="2810942" cy="2787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507CA9-8FEF-5EAB-47A4-5BFB6EBC6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4540" y="3428999"/>
            <a:ext cx="2983814" cy="2928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US" sz="3900" dirty="0"/>
              <a:t>Canterbury Accommodation</a:t>
            </a:r>
          </a:p>
        </p:txBody>
      </p:sp>
    </p:spTree>
    <p:extLst>
      <p:ext uri="{BB962C8B-B14F-4D97-AF65-F5344CB8AC3E}">
        <p14:creationId xmlns:p14="http://schemas.microsoft.com/office/powerpoint/2010/main" val="2027594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40F373-8E68-4534-B9A4-E528B635711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21293820"/>
              </p:ext>
            </p:extLst>
          </p:nvPr>
        </p:nvGraphicFramePr>
        <p:xfrm>
          <a:off x="0" y="1811338"/>
          <a:ext cx="9947275" cy="4056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0785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Kent colours">
      <a:dk1>
        <a:srgbClr val="003567"/>
      </a:dk1>
      <a:lt1>
        <a:srgbClr val="FFFFFF"/>
      </a:lt1>
      <a:dk2>
        <a:srgbClr val="97012D"/>
      </a:dk2>
      <a:lt2>
        <a:srgbClr val="C5940D"/>
      </a:lt2>
      <a:accent1>
        <a:srgbClr val="2ABDD7"/>
      </a:accent1>
      <a:accent2>
        <a:srgbClr val="AEBC20"/>
      </a:accent2>
      <a:accent3>
        <a:srgbClr val="F2674A"/>
      </a:accent3>
      <a:accent4>
        <a:srgbClr val="621949"/>
      </a:accent4>
      <a:accent5>
        <a:srgbClr val="005597"/>
      </a:accent5>
      <a:accent6>
        <a:srgbClr val="014610"/>
      </a:accent6>
      <a:hlink>
        <a:srgbClr val="005597"/>
      </a:hlink>
      <a:folHlink>
        <a:srgbClr val="414D3D"/>
      </a:folHlink>
    </a:clrScheme>
    <a:fontScheme name="Custom 73">
      <a:majorFont>
        <a:latin typeface="Alegreya Sans Black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_130636_UG_Marketing_PPT_WIDESCREEN" id="{461332A7-0016-354D-8FFF-3CCF277B9A06}" vid="{EA99758B-BC9F-6B48-A0CB-D5CBEF579608}"/>
    </a:ext>
  </a:extLst>
</a:theme>
</file>

<file path=ppt/theme/theme2.xml><?xml version="1.0" encoding="utf-8"?>
<a:theme xmlns:a="http://schemas.openxmlformats.org/drawingml/2006/main" name="1_Office Theme">
  <a:themeElements>
    <a:clrScheme name="Custom 42">
      <a:dk1>
        <a:srgbClr val="033865"/>
      </a:dk1>
      <a:lt1>
        <a:srgbClr val="FFFFFF"/>
      </a:lt1>
      <a:dk2>
        <a:srgbClr val="97012D"/>
      </a:dk2>
      <a:lt2>
        <a:srgbClr val="C5940D"/>
      </a:lt2>
      <a:accent1>
        <a:srgbClr val="32BBD5"/>
      </a:accent1>
      <a:accent2>
        <a:srgbClr val="AEBC20"/>
      </a:accent2>
      <a:accent3>
        <a:srgbClr val="F0674F"/>
      </a:accent3>
      <a:accent4>
        <a:srgbClr val="621949"/>
      </a:accent4>
      <a:accent5>
        <a:srgbClr val="005597"/>
      </a:accent5>
      <a:accent6>
        <a:srgbClr val="034515"/>
      </a:accent6>
      <a:hlink>
        <a:srgbClr val="005597"/>
      </a:hlink>
      <a:folHlink>
        <a:srgbClr val="414D3D"/>
      </a:folHlink>
    </a:clrScheme>
    <a:fontScheme name="Custom 73">
      <a:majorFont>
        <a:latin typeface="Alegreya Sans Black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_130636_UG_Marketing_PPT_WIDESCREEN" id="{461332A7-0016-354D-8FFF-3CCF277B9A06}" vid="{1AD40106-53B2-9E49-BBBD-66EC10629134}"/>
    </a:ext>
  </a:extLst>
</a:theme>
</file>

<file path=ppt/theme/theme3.xml><?xml version="1.0" encoding="utf-8"?>
<a:theme xmlns:a="http://schemas.openxmlformats.org/drawingml/2006/main" name="2_Office Theme">
  <a:themeElements>
    <a:clrScheme name="Custom 42">
      <a:dk1>
        <a:srgbClr val="033865"/>
      </a:dk1>
      <a:lt1>
        <a:srgbClr val="FFFFFF"/>
      </a:lt1>
      <a:dk2>
        <a:srgbClr val="97012D"/>
      </a:dk2>
      <a:lt2>
        <a:srgbClr val="C5940D"/>
      </a:lt2>
      <a:accent1>
        <a:srgbClr val="32BBD5"/>
      </a:accent1>
      <a:accent2>
        <a:srgbClr val="AEBC20"/>
      </a:accent2>
      <a:accent3>
        <a:srgbClr val="F0674F"/>
      </a:accent3>
      <a:accent4>
        <a:srgbClr val="621949"/>
      </a:accent4>
      <a:accent5>
        <a:srgbClr val="005597"/>
      </a:accent5>
      <a:accent6>
        <a:srgbClr val="034515"/>
      </a:accent6>
      <a:hlink>
        <a:srgbClr val="005597"/>
      </a:hlink>
      <a:folHlink>
        <a:srgbClr val="414D3D"/>
      </a:folHlink>
    </a:clrScheme>
    <a:fontScheme name="Custom 73">
      <a:majorFont>
        <a:latin typeface="Alegreya Sans Black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_130636_UG_Marketing_PPT_WIDESCREEN" id="{461332A7-0016-354D-8FFF-3CCF277B9A06}" vid="{1AD40106-53B2-9E49-BBBD-66EC1062913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EX_130636_UG_Marketing_PPT_Blank_WIDESCREEN</Template>
  <TotalTime>2538</TotalTime>
  <Words>530</Words>
  <Application>Microsoft Macintosh PowerPoint</Application>
  <PresentationFormat>Widescreen</PresentationFormat>
  <Paragraphs>115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Calibri</vt:lpstr>
      <vt:lpstr>Alegreya Sans Black</vt:lpstr>
      <vt:lpstr>Roboto</vt:lpstr>
      <vt:lpstr>Overpass</vt:lpstr>
      <vt:lpstr>Overpass SemiBold</vt:lpstr>
      <vt:lpstr>Arial</vt:lpstr>
      <vt:lpstr>Century Schoolbook</vt:lpstr>
      <vt:lpstr>Overpass Medium</vt:lpstr>
      <vt:lpstr>Roboto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Societies</vt:lpstr>
      <vt:lpstr>Kent Sport</vt:lpstr>
      <vt:lpstr>Kent Arts</vt:lpstr>
      <vt:lpstr>Accommodation</vt:lpstr>
      <vt:lpstr>Canterbury Accommodation</vt:lpstr>
      <vt:lpstr>PowerPoint Presentation</vt:lpstr>
      <vt:lpstr>Programme organisation</vt:lpstr>
      <vt:lpstr>Modules </vt:lpstr>
      <vt:lpstr>University services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josip.froggster@gmail.com</dc:creator>
  <cp:lastModifiedBy>Tim Aistrope</cp:lastModifiedBy>
  <cp:revision>488</cp:revision>
  <dcterms:created xsi:type="dcterms:W3CDTF">2020-11-11T15:36:00Z</dcterms:created>
  <dcterms:modified xsi:type="dcterms:W3CDTF">2024-09-19T09:25:08Z</dcterms:modified>
</cp:coreProperties>
</file>