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98" r:id="rId5"/>
    <p:sldMasterId id="2147483724" r:id="rId6"/>
    <p:sldMasterId id="2147483746" r:id="rId7"/>
    <p:sldMasterId id="2147483768" r:id="rId8"/>
    <p:sldMasterId id="2147483790" r:id="rId9"/>
  </p:sldMasterIdLst>
  <p:notesMasterIdLst>
    <p:notesMasterId r:id="rId25"/>
  </p:notesMasterIdLst>
  <p:sldIdLst>
    <p:sldId id="307" r:id="rId10"/>
    <p:sldId id="330" r:id="rId11"/>
    <p:sldId id="291" r:id="rId12"/>
    <p:sldId id="321" r:id="rId13"/>
    <p:sldId id="296" r:id="rId14"/>
    <p:sldId id="341" r:id="rId15"/>
    <p:sldId id="294" r:id="rId16"/>
    <p:sldId id="324" r:id="rId17"/>
    <p:sldId id="333" r:id="rId18"/>
    <p:sldId id="342" r:id="rId19"/>
    <p:sldId id="346" r:id="rId20"/>
    <p:sldId id="331" r:id="rId21"/>
    <p:sldId id="347" r:id="rId22"/>
    <p:sldId id="348" r:id="rId23"/>
    <p:sldId id="317" r:id="rId24"/>
  </p:sldIdLst>
  <p:sldSz cx="12192000" cy="6858000"/>
  <p:notesSz cx="6858000" cy="9144000"/>
  <p:embeddedFontLst>
    <p:embeddedFont>
      <p:font typeface="Inter" panose="020B0604020202020204" charset="0"/>
      <p:regular r:id="rId26"/>
      <p:bold r:id="rId27"/>
    </p:embeddedFont>
    <p:embeddedFont>
      <p:font typeface="Overpass" panose="00000500000000000000" pitchFamily="50" charset="0"/>
      <p:regular r:id="rId28"/>
      <p:bold r:id="rId29"/>
      <p:italic r:id="rId30"/>
      <p:boldItalic r:id="rId31"/>
    </p:embeddedFont>
    <p:embeddedFont>
      <p:font typeface="Overpass Medium" panose="020B0604020202020204" charset="0"/>
      <p:regular r:id="rId32"/>
    </p:embeddedFont>
    <p:embeddedFont>
      <p:font typeface="Overpass SemiBold" panose="00000700000000000000" pitchFamily="50" charset="0"/>
      <p:boldItalic r:id="rId33"/>
    </p:embeddedFont>
    <p:embeddedFont>
      <p:font typeface="Verdana" panose="020B060403050404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0F7D"/>
    <a:srgbClr val="D32737"/>
    <a:srgbClr val="C0D782"/>
    <a:srgbClr val="87B923"/>
    <a:srgbClr val="88BD25"/>
    <a:srgbClr val="89BD25"/>
    <a:srgbClr val="A5C856"/>
    <a:srgbClr val="87B823"/>
    <a:srgbClr val="0189CC"/>
    <a:srgbClr val="A5C8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D1E07F-A6A3-4C8E-95A2-B8C595D93A44}" v="3" dt="2025-06-17T13:18:04.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6"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font" Target="fonts/font1.fntdata"/><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font" Target="fonts/font9.fntdata"/><Relationship Id="rId42"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Hurst" userId="22989367-de71-4a7e-a994-fa4e4a933a7c" providerId="ADAL" clId="{83D1E07F-A6A3-4C8E-95A2-B8C595D93A44}"/>
    <pc:docChg chg="undo custSel addSld delSld modSld sldOrd">
      <pc:chgData name="Lauren Hurst" userId="22989367-de71-4a7e-a994-fa4e4a933a7c" providerId="ADAL" clId="{83D1E07F-A6A3-4C8E-95A2-B8C595D93A44}" dt="2025-06-18T16:05:54.495" v="587" actId="20577"/>
      <pc:docMkLst>
        <pc:docMk/>
      </pc:docMkLst>
      <pc:sldChg chg="modSp mod">
        <pc:chgData name="Lauren Hurst" userId="22989367-de71-4a7e-a994-fa4e4a933a7c" providerId="ADAL" clId="{83D1E07F-A6A3-4C8E-95A2-B8C595D93A44}" dt="2025-06-17T11:44:34.830" v="431" actId="20577"/>
        <pc:sldMkLst>
          <pc:docMk/>
          <pc:sldMk cId="1422586213" sldId="294"/>
        </pc:sldMkLst>
        <pc:spChg chg="mod">
          <ac:chgData name="Lauren Hurst" userId="22989367-de71-4a7e-a994-fa4e4a933a7c" providerId="ADAL" clId="{83D1E07F-A6A3-4C8E-95A2-B8C595D93A44}" dt="2025-06-17T11:44:34.830" v="431" actId="20577"/>
          <ac:spMkLst>
            <pc:docMk/>
            <pc:sldMk cId="1422586213" sldId="294"/>
            <ac:spMk id="8" creationId="{27671553-F31E-92E0-C54F-6D113AA1FE83}"/>
          </ac:spMkLst>
        </pc:spChg>
      </pc:sldChg>
      <pc:sldChg chg="del">
        <pc:chgData name="Lauren Hurst" userId="22989367-de71-4a7e-a994-fa4e4a933a7c" providerId="ADAL" clId="{83D1E07F-A6A3-4C8E-95A2-B8C595D93A44}" dt="2025-06-13T08:01:35.071" v="2" actId="2696"/>
        <pc:sldMkLst>
          <pc:docMk/>
          <pc:sldMk cId="4038982886" sldId="295"/>
        </pc:sldMkLst>
      </pc:sldChg>
      <pc:sldChg chg="del">
        <pc:chgData name="Lauren Hurst" userId="22989367-de71-4a7e-a994-fa4e4a933a7c" providerId="ADAL" clId="{83D1E07F-A6A3-4C8E-95A2-B8C595D93A44}" dt="2025-06-13T08:01:50.371" v="3" actId="2696"/>
        <pc:sldMkLst>
          <pc:docMk/>
          <pc:sldMk cId="3441891587" sldId="299"/>
        </pc:sldMkLst>
      </pc:sldChg>
      <pc:sldChg chg="del">
        <pc:chgData name="Lauren Hurst" userId="22989367-de71-4a7e-a994-fa4e4a933a7c" providerId="ADAL" clId="{83D1E07F-A6A3-4C8E-95A2-B8C595D93A44}" dt="2025-06-13T08:01:56.057" v="4" actId="2696"/>
        <pc:sldMkLst>
          <pc:docMk/>
          <pc:sldMk cId="2801207102" sldId="302"/>
        </pc:sldMkLst>
      </pc:sldChg>
      <pc:sldChg chg="del">
        <pc:chgData name="Lauren Hurst" userId="22989367-de71-4a7e-a994-fa4e4a933a7c" providerId="ADAL" clId="{83D1E07F-A6A3-4C8E-95A2-B8C595D93A44}" dt="2025-06-13T08:02:51.100" v="7" actId="2696"/>
        <pc:sldMkLst>
          <pc:docMk/>
          <pc:sldMk cId="207446369" sldId="312"/>
        </pc:sldMkLst>
      </pc:sldChg>
      <pc:sldChg chg="ord">
        <pc:chgData name="Lauren Hurst" userId="22989367-de71-4a7e-a994-fa4e4a933a7c" providerId="ADAL" clId="{83D1E07F-A6A3-4C8E-95A2-B8C595D93A44}" dt="2025-06-13T08:04:10.541" v="19"/>
        <pc:sldMkLst>
          <pc:docMk/>
          <pc:sldMk cId="169307974" sldId="321"/>
        </pc:sldMkLst>
      </pc:sldChg>
      <pc:sldChg chg="modSp mod">
        <pc:chgData name="Lauren Hurst" userId="22989367-de71-4a7e-a994-fa4e4a933a7c" providerId="ADAL" clId="{83D1E07F-A6A3-4C8E-95A2-B8C595D93A44}" dt="2025-06-13T08:03:29.424" v="12" actId="20577"/>
        <pc:sldMkLst>
          <pc:docMk/>
          <pc:sldMk cId="3128510036" sldId="330"/>
        </pc:sldMkLst>
        <pc:spChg chg="mod">
          <ac:chgData name="Lauren Hurst" userId="22989367-de71-4a7e-a994-fa4e4a933a7c" providerId="ADAL" clId="{83D1E07F-A6A3-4C8E-95A2-B8C595D93A44}" dt="2025-06-13T08:03:29.424" v="12" actId="20577"/>
          <ac:spMkLst>
            <pc:docMk/>
            <pc:sldMk cId="3128510036" sldId="330"/>
            <ac:spMk id="4" creationId="{D84FE7B1-1CFA-C9CA-25C9-8934662FEBC5}"/>
          </ac:spMkLst>
        </pc:spChg>
      </pc:sldChg>
      <pc:sldChg chg="modSp add del mod">
        <pc:chgData name="Lauren Hurst" userId="22989367-de71-4a7e-a994-fa4e4a933a7c" providerId="ADAL" clId="{83D1E07F-A6A3-4C8E-95A2-B8C595D93A44}" dt="2025-06-13T08:12:17.532" v="88" actId="20577"/>
        <pc:sldMkLst>
          <pc:docMk/>
          <pc:sldMk cId="732172109" sldId="331"/>
        </pc:sldMkLst>
        <pc:spChg chg="mod">
          <ac:chgData name="Lauren Hurst" userId="22989367-de71-4a7e-a994-fa4e4a933a7c" providerId="ADAL" clId="{83D1E07F-A6A3-4C8E-95A2-B8C595D93A44}" dt="2025-06-13T08:12:17.532" v="88" actId="20577"/>
          <ac:spMkLst>
            <pc:docMk/>
            <pc:sldMk cId="732172109" sldId="331"/>
            <ac:spMk id="12" creationId="{EC9EE9C9-9C9F-49C6-44C5-BE4384E1ACCF}"/>
          </ac:spMkLst>
        </pc:spChg>
      </pc:sldChg>
      <pc:sldChg chg="del">
        <pc:chgData name="Lauren Hurst" userId="22989367-de71-4a7e-a994-fa4e4a933a7c" providerId="ADAL" clId="{83D1E07F-A6A3-4C8E-95A2-B8C595D93A44}" dt="2025-06-13T08:02:02.417" v="5" actId="2696"/>
        <pc:sldMkLst>
          <pc:docMk/>
          <pc:sldMk cId="3187535327" sldId="340"/>
        </pc:sldMkLst>
      </pc:sldChg>
      <pc:sldChg chg="ord">
        <pc:chgData name="Lauren Hurst" userId="22989367-de71-4a7e-a994-fa4e4a933a7c" providerId="ADAL" clId="{83D1E07F-A6A3-4C8E-95A2-B8C595D93A44}" dt="2025-06-17T11:44:46.293" v="433"/>
        <pc:sldMkLst>
          <pc:docMk/>
          <pc:sldMk cId="3820746378" sldId="341"/>
        </pc:sldMkLst>
      </pc:sldChg>
      <pc:sldChg chg="del">
        <pc:chgData name="Lauren Hurst" userId="22989367-de71-4a7e-a994-fa4e4a933a7c" providerId="ADAL" clId="{83D1E07F-A6A3-4C8E-95A2-B8C595D93A44}" dt="2025-06-13T08:02:44.803" v="6" actId="2696"/>
        <pc:sldMkLst>
          <pc:docMk/>
          <pc:sldMk cId="3574822885" sldId="343"/>
        </pc:sldMkLst>
      </pc:sldChg>
      <pc:sldChg chg="del">
        <pc:chgData name="Lauren Hurst" userId="22989367-de71-4a7e-a994-fa4e4a933a7c" providerId="ADAL" clId="{83D1E07F-A6A3-4C8E-95A2-B8C595D93A44}" dt="2025-06-13T08:03:13.688" v="8" actId="2696"/>
        <pc:sldMkLst>
          <pc:docMk/>
          <pc:sldMk cId="3499055123" sldId="344"/>
        </pc:sldMkLst>
      </pc:sldChg>
      <pc:sldChg chg="del">
        <pc:chgData name="Lauren Hurst" userId="22989367-de71-4a7e-a994-fa4e4a933a7c" providerId="ADAL" clId="{83D1E07F-A6A3-4C8E-95A2-B8C595D93A44}" dt="2025-06-13T08:03:18.697" v="9" actId="2696"/>
        <pc:sldMkLst>
          <pc:docMk/>
          <pc:sldMk cId="520575146" sldId="345"/>
        </pc:sldMkLst>
      </pc:sldChg>
      <pc:sldChg chg="ord">
        <pc:chgData name="Lauren Hurst" userId="22989367-de71-4a7e-a994-fa4e4a933a7c" providerId="ADAL" clId="{83D1E07F-A6A3-4C8E-95A2-B8C595D93A44}" dt="2025-06-13T08:04:21.916" v="21"/>
        <pc:sldMkLst>
          <pc:docMk/>
          <pc:sldMk cId="1214679089" sldId="346"/>
        </pc:sldMkLst>
      </pc:sldChg>
      <pc:sldChg chg="modSp add mod">
        <pc:chgData name="Lauren Hurst" userId="22989367-de71-4a7e-a994-fa4e4a933a7c" providerId="ADAL" clId="{83D1E07F-A6A3-4C8E-95A2-B8C595D93A44}" dt="2025-06-18T16:05:54.495" v="587" actId="20577"/>
        <pc:sldMkLst>
          <pc:docMk/>
          <pc:sldMk cId="3518444632" sldId="347"/>
        </pc:sldMkLst>
        <pc:spChg chg="mod">
          <ac:chgData name="Lauren Hurst" userId="22989367-de71-4a7e-a994-fa4e4a933a7c" providerId="ADAL" clId="{83D1E07F-A6A3-4C8E-95A2-B8C595D93A44}" dt="2025-06-18T16:05:54.495" v="587" actId="20577"/>
          <ac:spMkLst>
            <pc:docMk/>
            <pc:sldMk cId="3518444632" sldId="347"/>
            <ac:spMk id="2" creationId="{EBB3058A-1D71-C2AC-2674-1D8252F684E8}"/>
          </ac:spMkLst>
        </pc:spChg>
        <pc:spChg chg="mod">
          <ac:chgData name="Lauren Hurst" userId="22989367-de71-4a7e-a994-fa4e4a933a7c" providerId="ADAL" clId="{83D1E07F-A6A3-4C8E-95A2-B8C595D93A44}" dt="2025-06-13T08:07:17.321" v="53" actId="20577"/>
          <ac:spMkLst>
            <pc:docMk/>
            <pc:sldMk cId="3518444632" sldId="347"/>
            <ac:spMk id="3" creationId="{BF56ADA7-60ED-F2F4-39D6-EF057407C7A3}"/>
          </ac:spMkLst>
        </pc:spChg>
      </pc:sldChg>
      <pc:sldChg chg="new del">
        <pc:chgData name="Lauren Hurst" userId="22989367-de71-4a7e-a994-fa4e4a933a7c" providerId="ADAL" clId="{83D1E07F-A6A3-4C8E-95A2-B8C595D93A44}" dt="2025-06-13T08:07:06.330" v="25" actId="680"/>
        <pc:sldMkLst>
          <pc:docMk/>
          <pc:sldMk cId="4084208714" sldId="347"/>
        </pc:sldMkLst>
      </pc:sldChg>
      <pc:sldChg chg="modSp add mod">
        <pc:chgData name="Lauren Hurst" userId="22989367-de71-4a7e-a994-fa4e4a933a7c" providerId="ADAL" clId="{83D1E07F-A6A3-4C8E-95A2-B8C595D93A44}" dt="2025-06-13T08:22:47.436" v="430" actId="20577"/>
        <pc:sldMkLst>
          <pc:docMk/>
          <pc:sldMk cId="2002983848" sldId="348"/>
        </pc:sldMkLst>
        <pc:spChg chg="mod">
          <ac:chgData name="Lauren Hurst" userId="22989367-de71-4a7e-a994-fa4e4a933a7c" providerId="ADAL" clId="{83D1E07F-A6A3-4C8E-95A2-B8C595D93A44}" dt="2025-06-13T08:22:26.313" v="417" actId="20577"/>
          <ac:spMkLst>
            <pc:docMk/>
            <pc:sldMk cId="2002983848" sldId="348"/>
            <ac:spMk id="2" creationId="{19BED2CF-D6A2-BABB-38BE-88EDBCBC03F6}"/>
          </ac:spMkLst>
        </pc:spChg>
        <pc:spChg chg="mod">
          <ac:chgData name="Lauren Hurst" userId="22989367-de71-4a7e-a994-fa4e4a933a7c" providerId="ADAL" clId="{83D1E07F-A6A3-4C8E-95A2-B8C595D93A44}" dt="2025-06-13T08:22:47.436" v="430" actId="20577"/>
          <ac:spMkLst>
            <pc:docMk/>
            <pc:sldMk cId="2002983848" sldId="348"/>
            <ac:spMk id="3" creationId="{52EEC9A7-58A2-F0EE-75D9-718A5102FEC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bg2">
                  <a:lumMod val="10000"/>
                </a:schemeClr>
              </a:solidFill>
              <a:ln w="19050">
                <a:solidFill>
                  <a:schemeClr val="lt1"/>
                </a:solidFill>
              </a:ln>
              <a:effectLst/>
            </c:spPr>
            <c:extLst>
              <c:ext xmlns:c16="http://schemas.microsoft.com/office/drawing/2014/chart" uri="{C3380CC4-5D6E-409C-BE32-E72D297353CC}">
                <c16:uniqueId val="{00000001-8291-CC4D-B75E-B0DC3BBEED47}"/>
              </c:ext>
            </c:extLst>
          </c:dPt>
          <c:dPt>
            <c:idx val="1"/>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3-8291-CC4D-B75E-B0DC3BBEED4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291-CC4D-B75E-B0DC3BBEED47}"/>
              </c:ext>
            </c:extLst>
          </c:dPt>
          <c:dPt>
            <c:idx val="3"/>
            <c:bubble3D val="0"/>
            <c:spPr>
              <a:solidFill>
                <a:srgbClr val="C0D782"/>
              </a:solidFill>
              <a:ln w="19050">
                <a:solidFill>
                  <a:schemeClr val="lt1"/>
                </a:solidFill>
              </a:ln>
              <a:effectLst/>
            </c:spPr>
            <c:extLst>
              <c:ext xmlns:c16="http://schemas.microsoft.com/office/drawing/2014/chart" uri="{C3380CC4-5D6E-409C-BE32-E72D297353CC}">
                <c16:uniqueId val="{00000007-8291-CC4D-B75E-B0DC3BBEED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291-CC4D-B75E-B0DC3BBEED4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4E8-F34F-946C-E29D000C40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E8-F34F-946C-E29D000C401B}"/>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4E8-F34F-946C-E29D000C401B}"/>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84E8-F34F-946C-E29D000C401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4E8-F34F-946C-E29D000C401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554-8245-8BF0-56190D0BF5E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554-8245-8BF0-56190D0BF5E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554-8245-8BF0-56190D0BF5E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C30A-4F47-9FAF-CF2EB2C31010}"/>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C30A-4F47-9FAF-CF2EB2C31010}"/>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C30A-4F47-9FAF-CF2EB2C31010}"/>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C30A-4F47-9FAF-CF2EB2C3101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30A-4F47-9FAF-CF2EB2C3101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240-0A47-BE9C-0EF8673EBD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40-0A47-BE9C-0EF8673EBD8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240-0A47-BE9C-0EF8673EBD8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240-0A47-BE9C-0EF8673EBD8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240-0A47-BE9C-0EF8673EBD8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66E-9A48-9FD2-EAA66A8E64D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66E-9A48-9FD2-EAA66A8E64D0}"/>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66E-9A48-9FD2-EAA66A8E64D0}"/>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0ADD-2B48-AD2E-2885F92FD7AD}"/>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0ADD-2B48-AD2E-2885F92FD7AD}"/>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0ADD-2B48-AD2E-2885F92FD7AD}"/>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0ADD-2B48-AD2E-2885F92FD7A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ADD-2B48-AD2E-2885F92FD7A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760-7D40-88B5-C9E4B3A179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760-7D40-88B5-C9E4B3A1792F}"/>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760-7D40-88B5-C9E4B3A1792F}"/>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760-7D40-88B5-C9E4B3A1792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760-7D40-88B5-C9E4B3A1792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789-F444-B82D-9ABA2D84627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789-F444-B82D-9ABA2D84627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789-F444-B82D-9ABA2D84627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4445-FE44-B83F-D9C17780D5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45-FE44-B83F-D9C17780D55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4445-FE44-B83F-D9C17780D55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4445-FE44-B83F-D9C17780D5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445-FE44-B83F-D9C17780D55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hade val="58000"/>
                </a:schemeClr>
              </a:solidFill>
              <a:ln w="19050">
                <a:solidFill>
                  <a:schemeClr val="lt1"/>
                </a:solidFill>
              </a:ln>
              <a:effectLst/>
            </c:spPr>
            <c:extLst>
              <c:ext xmlns:c16="http://schemas.microsoft.com/office/drawing/2014/chart" uri="{C3380CC4-5D6E-409C-BE32-E72D297353CC}">
                <c16:uniqueId val="{00000001-E5C0-B748-BFA7-5AEB3841D101}"/>
              </c:ext>
            </c:extLst>
          </c:dPt>
          <c:dPt>
            <c:idx val="1"/>
            <c:bubble3D val="0"/>
            <c:spPr>
              <a:solidFill>
                <a:schemeClr val="accent4">
                  <a:shade val="86000"/>
                </a:schemeClr>
              </a:solidFill>
              <a:ln w="19050">
                <a:solidFill>
                  <a:schemeClr val="lt1"/>
                </a:solidFill>
              </a:ln>
              <a:effectLst/>
            </c:spPr>
            <c:extLst>
              <c:ext xmlns:c16="http://schemas.microsoft.com/office/drawing/2014/chart" uri="{C3380CC4-5D6E-409C-BE32-E72D297353CC}">
                <c16:uniqueId val="{00000003-E5C0-B748-BFA7-5AEB3841D101}"/>
              </c:ext>
            </c:extLst>
          </c:dPt>
          <c:dPt>
            <c:idx val="2"/>
            <c:bubble3D val="0"/>
            <c:spPr>
              <a:solidFill>
                <a:schemeClr val="accent4">
                  <a:tint val="86000"/>
                </a:schemeClr>
              </a:solidFill>
              <a:ln w="19050">
                <a:solidFill>
                  <a:schemeClr val="lt1"/>
                </a:solidFill>
              </a:ln>
              <a:effectLst/>
            </c:spPr>
            <c:extLst>
              <c:ext xmlns:c16="http://schemas.microsoft.com/office/drawing/2014/chart" uri="{C3380CC4-5D6E-409C-BE32-E72D297353CC}">
                <c16:uniqueId val="{00000005-E5C0-B748-BFA7-5AEB3841D101}"/>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E5C0-B748-BFA7-5AEB3841D10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5C0-B748-BFA7-5AEB3841D10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2B9-DD49-873E-DCB36523656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2B9-DD49-873E-DCB36523656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2B9-DD49-873E-DCB36523656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F0E4-9044-85B6-B46E609F3DF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0E4-9044-85B6-B46E609F3DFE}"/>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F0E4-9044-85B6-B46E609F3DFE}"/>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F0E4-9044-85B6-B46E609F3DF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0E4-9044-85B6-B46E609F3DF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614C-FC42-AD1D-6CC3C4D8F950}"/>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614C-FC42-AD1D-6CC3C4D8F950}"/>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614C-FC42-AD1D-6CC3C4D8F950}"/>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614C-FC42-AD1D-6CC3C4D8F95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614C-FC42-AD1D-6CC3C4D8F95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B87-3240-B382-73E5E96A356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B87-3240-B382-73E5E96A356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B87-3240-B382-73E5E96A356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FB4-B14C-AB4D-E6F40A0418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B4-B14C-AB4D-E6F40A04183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DFB4-B14C-AB4D-E6F40A04183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DFB4-B14C-AB4D-E6F40A04183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D3E0-5748-8883-483A67A7AD5A}"/>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D3E0-5748-8883-483A67A7AD5A}"/>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D3E0-5748-8883-483A67A7AD5A}"/>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D3E0-5748-8883-483A67A7AD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F7-C34C-B03E-6C44C3C5AF1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F7-C34C-B03E-6C44C3C5AF19}"/>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F7-C34C-B03E-6C44C3C5AF19}"/>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5">
  <a:schemeClr val="accent2"/>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6">
  <a:schemeClr val="accent3"/>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 id="18">
  <a:schemeClr val="accent5"/>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withinLinear" id="17">
  <a:schemeClr val="accent4"/>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40E65C-8EB7-EC4F-8F54-FE9FFD46986F}" type="datetimeFigureOut">
              <a:rPr lang="en-US" smtClean="0"/>
              <a:t>6/18/2025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630AC-6E4C-1945-B186-5F501D754081}" type="slidenum">
              <a:rPr lang="en-US" smtClean="0"/>
              <a:t>‹#›</a:t>
            </a:fld>
            <a:endParaRPr lang="en-US"/>
          </a:p>
        </p:txBody>
      </p:sp>
    </p:spTree>
    <p:extLst>
      <p:ext uri="{BB962C8B-B14F-4D97-AF65-F5344CB8AC3E}">
        <p14:creationId xmlns:p14="http://schemas.microsoft.com/office/powerpoint/2010/main" val="353323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3</a:t>
            </a:fld>
            <a:endParaRPr lang="en-US"/>
          </a:p>
        </p:txBody>
      </p:sp>
    </p:spTree>
    <p:extLst>
      <p:ext uri="{BB962C8B-B14F-4D97-AF65-F5344CB8AC3E}">
        <p14:creationId xmlns:p14="http://schemas.microsoft.com/office/powerpoint/2010/main" val="286067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4</a:t>
            </a:fld>
            <a:endParaRPr lang="en-US"/>
          </a:p>
        </p:txBody>
      </p:sp>
    </p:spTree>
    <p:extLst>
      <p:ext uri="{BB962C8B-B14F-4D97-AF65-F5344CB8AC3E}">
        <p14:creationId xmlns:p14="http://schemas.microsoft.com/office/powerpoint/2010/main" val="411957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New slide</a:t>
            </a:r>
          </a:p>
        </p:txBody>
      </p:sp>
      <p:sp>
        <p:nvSpPr>
          <p:cNvPr id="4" name="Slide Number Placeholder 3"/>
          <p:cNvSpPr>
            <a:spLocks noGrp="1"/>
          </p:cNvSpPr>
          <p:nvPr>
            <p:ph type="sldNum" sz="quarter" idx="5"/>
          </p:nvPr>
        </p:nvSpPr>
        <p:spPr/>
        <p:txBody>
          <a:bodyPr/>
          <a:lstStyle/>
          <a:p>
            <a:fld id="{DCD630AC-6E4C-1945-B186-5F501D754081}" type="slidenum">
              <a:rPr lang="en-US" smtClean="0"/>
              <a:t>5</a:t>
            </a:fld>
            <a:endParaRPr lang="en-US"/>
          </a:p>
        </p:txBody>
      </p:sp>
    </p:spTree>
    <p:extLst>
      <p:ext uri="{BB962C8B-B14F-4D97-AF65-F5344CB8AC3E}">
        <p14:creationId xmlns:p14="http://schemas.microsoft.com/office/powerpoint/2010/main" val="2099346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7D090-C6CD-4F86-F036-5F59BCBB72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D5257-775C-9810-7A1F-E862436FFD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ED394-3175-A08A-F289-F7347F5843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8DC508-56CD-1BD8-2302-9A8F0212421A}"/>
              </a:ext>
            </a:extLst>
          </p:cNvPr>
          <p:cNvSpPr>
            <a:spLocks noGrp="1"/>
          </p:cNvSpPr>
          <p:nvPr>
            <p:ph type="sldNum" sz="quarter" idx="5"/>
          </p:nvPr>
        </p:nvSpPr>
        <p:spPr/>
        <p:txBody>
          <a:bodyPr/>
          <a:lstStyle/>
          <a:p>
            <a:fld id="{DCD630AC-6E4C-1945-B186-5F501D754081}" type="slidenum">
              <a:rPr lang="en-US" smtClean="0"/>
              <a:t>6</a:t>
            </a:fld>
            <a:endParaRPr lang="en-US"/>
          </a:p>
        </p:txBody>
      </p:sp>
    </p:spTree>
    <p:extLst>
      <p:ext uri="{BB962C8B-B14F-4D97-AF65-F5344CB8AC3E}">
        <p14:creationId xmlns:p14="http://schemas.microsoft.com/office/powerpoint/2010/main" val="2438556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7</a:t>
            </a:fld>
            <a:endParaRPr lang="en-US"/>
          </a:p>
        </p:txBody>
      </p:sp>
    </p:spTree>
    <p:extLst>
      <p:ext uri="{BB962C8B-B14F-4D97-AF65-F5344CB8AC3E}">
        <p14:creationId xmlns:p14="http://schemas.microsoft.com/office/powerpoint/2010/main" val="669438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8</a:t>
            </a:fld>
            <a:endParaRPr lang="en-US"/>
          </a:p>
        </p:txBody>
      </p:sp>
    </p:spTree>
    <p:extLst>
      <p:ext uri="{BB962C8B-B14F-4D97-AF65-F5344CB8AC3E}">
        <p14:creationId xmlns:p14="http://schemas.microsoft.com/office/powerpoint/2010/main" val="3692724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9</a:t>
            </a:fld>
            <a:endParaRPr lang="en-US"/>
          </a:p>
        </p:txBody>
      </p:sp>
    </p:spTree>
    <p:extLst>
      <p:ext uri="{BB962C8B-B14F-4D97-AF65-F5344CB8AC3E}">
        <p14:creationId xmlns:p14="http://schemas.microsoft.com/office/powerpoint/2010/main" val="646830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C3E87-3A7F-BDAF-3B57-1D9F17F75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B7924-22E9-B5E2-F666-75FC10FE8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F805E-15E2-AADB-CC88-48E4D13791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0F9360-F8CD-9168-B20B-EF889BA9F705}"/>
              </a:ext>
            </a:extLst>
          </p:cNvPr>
          <p:cNvSpPr>
            <a:spLocks noGrp="1"/>
          </p:cNvSpPr>
          <p:nvPr>
            <p:ph type="sldNum" sz="quarter" idx="5"/>
          </p:nvPr>
        </p:nvSpPr>
        <p:spPr/>
        <p:txBody>
          <a:bodyPr/>
          <a:lstStyle/>
          <a:p>
            <a:fld id="{DCD630AC-6E4C-1945-B186-5F501D754081}" type="slidenum">
              <a:rPr lang="en-US" smtClean="0"/>
              <a:t>10</a:t>
            </a:fld>
            <a:endParaRPr lang="en-US"/>
          </a:p>
        </p:txBody>
      </p:sp>
    </p:spTree>
    <p:extLst>
      <p:ext uri="{BB962C8B-B14F-4D97-AF65-F5344CB8AC3E}">
        <p14:creationId xmlns:p14="http://schemas.microsoft.com/office/powerpoint/2010/main" val="1876268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12</a:t>
            </a:fld>
            <a:endParaRPr lang="en-US"/>
          </a:p>
        </p:txBody>
      </p:sp>
    </p:spTree>
    <p:extLst>
      <p:ext uri="{BB962C8B-B14F-4D97-AF65-F5344CB8AC3E}">
        <p14:creationId xmlns:p14="http://schemas.microsoft.com/office/powerpoint/2010/main" val="4209571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chart" Target="../charts/chart2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6.xml"/><Relationship Id="rId1" Type="http://schemas.openxmlformats.org/officeDocument/2006/relationships/slideMaster" Target="../slideMasters/slideMaster2.xml"/><Relationship Id="rId4" Type="http://schemas.openxmlformats.org/officeDocument/2006/relationships/chart" Target="../charts/chart7.xml"/></Relationships>
</file>

<file path=ppt/slideLayouts/_rels/slideLayout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3.emf"/></Relationships>
</file>

<file path=ppt/slideLayouts/_rels/slideLayout5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7.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Master" Target="../slideMasters/slideMaster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3.emf"/></Relationships>
</file>

<file path=ppt/slideLayouts/_rels/slideLayout7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Master" Target="../slideMasters/slideMaster5.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image" Target="../media/image3.emf"/></Relationships>
</file>

<file path=ppt/slideLayouts/_rels/slideLayout9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urpl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24E997-EF74-3066-3E90-5F29FC28858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13" name="Parallelogram 12">
            <a:extLst>
              <a:ext uri="{FF2B5EF4-FFF2-40B4-BE49-F238E27FC236}">
                <a16:creationId xmlns:a16="http://schemas.microsoft.com/office/drawing/2014/main" id="{AB69DAB4-6254-5D35-3D24-CBF4B8CFB8E5}"/>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ross lit image of a female looking to the left with an ambitious facial expression.">
            <a:extLst>
              <a:ext uri="{FF2B5EF4-FFF2-40B4-BE49-F238E27FC236}">
                <a16:creationId xmlns:a16="http://schemas.microsoft.com/office/drawing/2014/main" id="{48E68861-82CC-CA96-E1AA-4105331315A0}"/>
              </a:ext>
              <a:ext uri="{C183D7F6-B498-43B3-948B-1728B52AA6E4}">
                <adec:decorative xmlns:adec="http://schemas.microsoft.com/office/drawing/2017/decorative" val="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815896" y="559786"/>
            <a:ext cx="5070764" cy="6369420"/>
          </a:xfrm>
          <a:prstGeom prst="rect">
            <a:avLst/>
          </a:prstGeom>
        </p:spPr>
      </p:pic>
      <p:sp>
        <p:nvSpPr>
          <p:cNvPr id="15" name="Rectangle 14">
            <a:extLst>
              <a:ext uri="{FF2B5EF4-FFF2-40B4-BE49-F238E27FC236}">
                <a16:creationId xmlns:a16="http://schemas.microsoft.com/office/drawing/2014/main" id="{00012AF0-7806-4695-4D12-697B57463CD5}"/>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2925C3F4-DAE6-4949-0DD3-CDC15A7E8DC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119331539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6D21B-D681-EF5F-D271-8CEF4C29B47F}"/>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53B94D7A-40DC-DA14-DCBE-B0869C3D4103}"/>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2" name="Rectangle 11">
            <a:extLst>
              <a:ext uri="{FF2B5EF4-FFF2-40B4-BE49-F238E27FC236}">
                <a16:creationId xmlns:a16="http://schemas.microsoft.com/office/drawing/2014/main" id="{CC3DC414-B9EA-3DAB-D78D-CF6A5E3527A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B2F87B-51B3-1C49-89EE-96FC96A4A756}"/>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9CD6AD59-0524-BB6C-BB53-A1023BC475EA}"/>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8644725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range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A6C736-7D84-CB4E-82C3-8E5FE3BFEEA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39217E9-884A-35E6-AAC9-20E6E0EBB1ED}"/>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0A8165D-EF22-85FF-7A29-A2C7EB9419BE}"/>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C1283D7-9021-F25C-C4A7-D7ABB00667DB}"/>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0229053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range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CE98CE-E6B1-EAE5-16DF-9A3617430A54}"/>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AF11BFC-F88B-6D81-1B9D-B2A71AE382D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105755-8495-C8D5-AB0D-04FB927B7C6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F910C6-7769-C2B5-FCEA-46DCE0E70320}"/>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7940261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rang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1655204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rang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4011363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rang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1009383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rang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16036438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ed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5" name="Rectangle 4">
            <a:extLst>
              <a:ext uri="{FF2B5EF4-FFF2-40B4-BE49-F238E27FC236}">
                <a16:creationId xmlns:a16="http://schemas.microsoft.com/office/drawing/2014/main" id="{516B28D9-BB8E-CBDA-E864-E8FCF67A0EF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824C9048-BB85-2F54-E8DA-83F2FD06977D}"/>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ross lit image of a male looking to the right with an ambitious facial expression.">
            <a:extLst>
              <a:ext uri="{FF2B5EF4-FFF2-40B4-BE49-F238E27FC236}">
                <a16:creationId xmlns:a16="http://schemas.microsoft.com/office/drawing/2014/main" id="{B5E81FCE-605A-3FB0-3DF0-70CAAC6F1F9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8" name="Parallelogram 7">
            <a:extLst>
              <a:ext uri="{FF2B5EF4-FFF2-40B4-BE49-F238E27FC236}">
                <a16:creationId xmlns:a16="http://schemas.microsoft.com/office/drawing/2014/main" id="{2ED64FC8-2263-3A43-DB30-3A29738E8567}"/>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56F1DE-F3CF-94A9-07BA-1EAEE8399E9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936637300"/>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ed - Photo Intro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5CB18-7EFD-D20F-C0F7-4E3FB22AACFC}"/>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8" name="Rectangle 7">
            <a:extLst>
              <a:ext uri="{FF2B5EF4-FFF2-40B4-BE49-F238E27FC236}">
                <a16:creationId xmlns:a16="http://schemas.microsoft.com/office/drawing/2014/main" id="{CA6DC6C3-0411-B839-E141-FF9178A6FE64}"/>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9C7E824-6A00-3EB4-DEC7-DF03377467BA}"/>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male looking to the right with an ambitious facial expression.">
            <a:extLst>
              <a:ext uri="{FF2B5EF4-FFF2-40B4-BE49-F238E27FC236}">
                <a16:creationId xmlns:a16="http://schemas.microsoft.com/office/drawing/2014/main" id="{1DB54A30-E324-9817-8335-53A1CE0D1A8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13" name="Parallelogram 12">
            <a:extLst>
              <a:ext uri="{FF2B5EF4-FFF2-40B4-BE49-F238E27FC236}">
                <a16:creationId xmlns:a16="http://schemas.microsoft.com/office/drawing/2014/main" id="{3D76B9BF-A377-9449-7A6D-56AD7D27B289}"/>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0CE64-07D8-193D-51D5-9965DFE5E697}"/>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3928781169"/>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d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1695241140"/>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Red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152370986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1422221-76D8-3A61-588D-455C7F860071}"/>
              </a:ext>
            </a:extLst>
          </p:cNvPr>
          <p:cNvSpPr>
            <a:spLocks noGrp="1"/>
          </p:cNvSpPr>
          <p:nvPr>
            <p:ph type="pic" sz="quarter" idx="11"/>
          </p:nvPr>
        </p:nvSpPr>
        <p:spPr>
          <a:xfrm>
            <a:off x="-7190" y="1"/>
            <a:ext cx="12210303" cy="6858000"/>
          </a:xfrm>
        </p:spPr>
        <p:txBody>
          <a:bodyPr/>
          <a:lstStyle/>
          <a:p>
            <a:r>
              <a:rPr lang="en-GB"/>
              <a:t>Click icon to add picture</a:t>
            </a:r>
            <a:endParaRPr lang="en-US"/>
          </a:p>
        </p:txBody>
      </p:sp>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4445" y="5944909"/>
            <a:ext cx="1842483" cy="1617533"/>
          </a:xfrm>
          <a:prstGeom prst="parallelogram">
            <a:avLst>
              <a:gd name="adj" fmla="val 52898"/>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8488165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ed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460342661"/>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ed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2AB09399-9B3A-491E-4063-1F0848466ADA}"/>
              </a:ext>
            </a:extLst>
          </p:cNvPr>
          <p:cNvSpPr>
            <a:spLocks noGrp="1"/>
          </p:cNvSpPr>
          <p:nvPr>
            <p:ph type="pic" sz="quarter" idx="11"/>
          </p:nvPr>
        </p:nvSpPr>
        <p:spPr>
          <a:xfrm>
            <a:off x="7351713" y="0"/>
            <a:ext cx="4840288" cy="6858000"/>
          </a:xfrm>
        </p:spPr>
        <p:txBody>
          <a:body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191153352"/>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ed - Text &amp; Pictur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D7C2E8-2D38-4B48-4DEA-CA6AE7C4B12B}"/>
              </a:ext>
            </a:extLst>
          </p:cNvPr>
          <p:cNvSpPr>
            <a:spLocks noGrp="1"/>
          </p:cNvSpPr>
          <p:nvPr>
            <p:ph type="pic" sz="quarter" idx="11"/>
          </p:nvPr>
        </p:nvSpPr>
        <p:spPr>
          <a:xfrm>
            <a:off x="-7689" y="0"/>
            <a:ext cx="4683858" cy="6858000"/>
          </a:xfrm>
        </p:spPr>
        <p:txBody>
          <a:body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663863469"/>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ed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2E7BA065-ED23-1599-3BEE-FF14FFBD029B}"/>
              </a:ext>
            </a:extLst>
          </p:cNvPr>
          <p:cNvSpPr>
            <a:spLocks noGrp="1"/>
          </p:cNvSpPr>
          <p:nvPr>
            <p:ph type="pic" sz="quarter" idx="11"/>
          </p:nvPr>
        </p:nvSpPr>
        <p:spPr>
          <a:xfrm>
            <a:off x="-7689" y="3392232"/>
            <a:ext cx="12199690" cy="3465768"/>
          </a:xfrm>
        </p:spPr>
        <p:txBody>
          <a:bodyPr/>
          <a:lstStyle/>
          <a:p>
            <a:endParaRPr lang="en-US"/>
          </a:p>
        </p:txBody>
      </p:sp>
      <p:sp>
        <p:nvSpPr>
          <p:cNvPr id="4" name="Rectangle 3">
            <a:extLst>
              <a:ext uri="{FF2B5EF4-FFF2-40B4-BE49-F238E27FC236}">
                <a16:creationId xmlns:a16="http://schemas.microsoft.com/office/drawing/2014/main" id="{34699CEB-6195-8AD3-30A5-F99104F3E211}"/>
              </a:ext>
              <a:ext uri="{C183D7F6-B498-43B3-948B-1728B52AA6E4}">
                <adec:decorative xmlns:adec="http://schemas.microsoft.com/office/drawing/2017/decorative" val="1"/>
              </a:ext>
            </a:extLst>
          </p:cNvPr>
          <p:cNvSpPr/>
          <p:nvPr userDrawn="1"/>
        </p:nvSpPr>
        <p:spPr>
          <a:xfrm>
            <a:off x="-14381" y="-36768"/>
            <a:ext cx="12261736" cy="3429000"/>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04808" y="-6981"/>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2255" y="3422288"/>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024011078"/>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ed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7722338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ed - Text &amp; Small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4" name="Rectangle 3">
            <a:extLst>
              <a:ext uri="{FF2B5EF4-FFF2-40B4-BE49-F238E27FC236}">
                <a16:creationId xmlns:a16="http://schemas.microsoft.com/office/drawing/2014/main" id="{21E3FACA-D339-141A-E443-A492FAAABEBD}"/>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C63AD018-987C-8689-B8B0-6BD4BCBF1EA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7FE844-A38D-1F00-9833-5BA8774E77A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354A43-F817-CB54-A5EE-1392C1F75CE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6F90DA3B-0EB9-0376-08AC-08DE3F1825A2}"/>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40379190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ed - Picture &amp; 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4168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ed - Picture &amp; Logo ">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3857595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ed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106351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ed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32B712-B30D-293E-C6B7-B286C41A067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0E35EF2-38CF-E504-869B-283525107E5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6B47C2-0B89-E08F-4E88-F7A703B0A3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8D0523-5AAC-A7E7-CBC6-C8F24079AE8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8" name="Chart 7">
            <a:extLst>
              <a:ext uri="{FF2B5EF4-FFF2-40B4-BE49-F238E27FC236}">
                <a16:creationId xmlns:a16="http://schemas.microsoft.com/office/drawing/2014/main" id="{4F71C44C-24F1-2BDA-3B6B-E689DA14C9BE}"/>
              </a:ext>
            </a:extLst>
          </p:cNvPr>
          <p:cNvGraphicFramePr/>
          <p:nvPr userDrawn="1">
            <p:extLst>
              <p:ext uri="{D42A27DB-BD31-4B8C-83A1-F6EECF244321}">
                <p14:modId xmlns:p14="http://schemas.microsoft.com/office/powerpoint/2010/main" val="218541458"/>
              </p:ext>
            </p:extLst>
          </p:nvPr>
        </p:nvGraphicFramePr>
        <p:xfrm>
          <a:off x="5534142" y="1869834"/>
          <a:ext cx="6056284" cy="4367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BBC1492B-3FD8-30DC-327A-853554B85998}"/>
              </a:ext>
            </a:extLst>
          </p:cNvPr>
          <p:cNvGraphicFramePr/>
          <p:nvPr userDrawn="1">
            <p:extLst>
              <p:ext uri="{D42A27DB-BD31-4B8C-83A1-F6EECF244321}">
                <p14:modId xmlns:p14="http://schemas.microsoft.com/office/powerpoint/2010/main" val="1268266906"/>
              </p:ext>
            </p:extLst>
          </p:nvPr>
        </p:nvGraphicFramePr>
        <p:xfrm>
          <a:off x="305436" y="186983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812113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rpl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5679330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ed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D9255A-D365-0380-F556-B250A53F02B3}"/>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38B3B05-1EA9-7F74-CAFB-42935550D56F}"/>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EADD9B-355E-97C8-66E0-C23C4B2D431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F838A1-425A-0BF9-E63E-30387BE4390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8094DA17-D6E5-C591-823A-95E30F45028D}"/>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8099845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ed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5476D-750E-DEB9-DBE4-82B11E44BB57}"/>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67B18FB-6188-D4EF-BF03-CF898D201DE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D1F54CD-300A-A3AB-38F7-922577DC2234}"/>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863D5D-6473-730D-AD48-97C43472B71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4346721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ed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40FCA3-0DA9-7373-D788-81FEE803E19C}"/>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3D273F5-A454-E6C9-CCD3-BC4400DB8A3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9942E71-A645-6640-CBCD-62EB6507AC6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5EE0F0-700C-82A8-3DBD-2B7C84335F8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505335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ed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5382661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ed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7759845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ed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3120390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ed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3726335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123C17-B7AA-4138-A771-88891C8C0EBC}"/>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8" name="Rectangle 7">
            <a:extLst>
              <a:ext uri="{FF2B5EF4-FFF2-40B4-BE49-F238E27FC236}">
                <a16:creationId xmlns:a16="http://schemas.microsoft.com/office/drawing/2014/main" id="{5CC0D6E9-20D8-5AD3-CCD2-D3AAD2FEFE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8D6F6C-BC87-19F5-4A6A-B2C47537A8C2}"/>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343AAAC9-0D4D-AC5E-C3D4-50D665C07A94}"/>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913231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l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596787-D640-D370-B0D5-5B0A17A4D209}"/>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49062573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1299306948"/>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Rectangle 7">
            <a:extLst>
              <a:ext uri="{FF2B5EF4-FFF2-40B4-BE49-F238E27FC236}">
                <a16:creationId xmlns:a16="http://schemas.microsoft.com/office/drawing/2014/main" id="{7DACD527-39BE-1265-E7CC-1AF12893D5D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E4B22B-2255-3F9E-86B2-D249966E2FE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B42E8435-EAA8-856C-8B36-D066DD15B45C}"/>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E3998FF0-82E7-BC57-A0B6-AC1E3923D190}"/>
              </a:ext>
            </a:extLst>
          </p:cNvPr>
          <p:cNvGraphicFramePr/>
          <p:nvPr userDrawn="1">
            <p:extLst>
              <p:ext uri="{D42A27DB-BD31-4B8C-83A1-F6EECF244321}">
                <p14:modId xmlns:p14="http://schemas.microsoft.com/office/powerpoint/2010/main" val="503002157"/>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80F240A3-F6BB-402A-1AC4-7AA5562A2B84}"/>
              </a:ext>
            </a:extLst>
          </p:cNvPr>
          <p:cNvGraphicFramePr/>
          <p:nvPr userDrawn="1">
            <p:extLst>
              <p:ext uri="{D42A27DB-BD31-4B8C-83A1-F6EECF244321}">
                <p14:modId xmlns:p14="http://schemas.microsoft.com/office/powerpoint/2010/main" val="110099169"/>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699211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rpl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560574-F2A9-F8D5-E258-C8876C65BA65}"/>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7" name="Rectangle 6">
            <a:extLst>
              <a:ext uri="{FF2B5EF4-FFF2-40B4-BE49-F238E27FC236}">
                <a16:creationId xmlns:a16="http://schemas.microsoft.com/office/drawing/2014/main" id="{4E3527EF-CFE3-3C2D-BF02-BA21551023B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57A036-FA08-A53E-F8D3-92A91B5DCF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70CB8AB6-2E86-BE40-9FCA-62959624F42F}"/>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E2612C29-5DA4-9BE3-6133-2697B323EBA9}"/>
              </a:ext>
            </a:extLst>
          </p:cNvPr>
          <p:cNvGraphicFramePr/>
          <p:nvPr userDrawn="1">
            <p:extLst>
              <p:ext uri="{D42A27DB-BD31-4B8C-83A1-F6EECF244321}">
                <p14:modId xmlns:p14="http://schemas.microsoft.com/office/powerpoint/2010/main" val="4235042838"/>
              </p:ext>
            </p:extLst>
          </p:nvPr>
        </p:nvGraphicFramePr>
        <p:xfrm>
          <a:off x="183142" y="1249390"/>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267030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rpl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96110E-8D86-1D75-C72F-7BD18E87A63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DC31954F-7162-6484-5577-249595356FD7}"/>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BD8170-8F1E-D45F-96C7-3ACCC34A08F5}"/>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0B94C-70FE-C2B3-544F-BC05EEDF2DFF}"/>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619539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 Blank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D2DBB6-AEA4-EF98-DC95-85F4A6BB07D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16C779-E5E4-1C18-33EB-25D06226C7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3A6C22-EAB1-F2F4-463F-DD11CEB10AB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3C1EB483-6560-18C4-1DD5-C6CC62E7E57C}"/>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575797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rpl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212874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rpl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B1AD642-D127-DF9C-6319-DACB2F9F6375}"/>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94FD06-6099-8617-234D-0FB12E32843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FA7D6A1-791A-F305-BC35-BC21E6366E9B}"/>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74974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 Photo Intro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17088F-183C-09B6-119E-18CBEA4DC778}"/>
              </a:ext>
              <a:ext uri="{C183D7F6-B498-43B3-948B-1728B52AA6E4}">
                <adec:decorative xmlns:adec="http://schemas.microsoft.com/office/drawing/2017/decorative" val="1"/>
              </a:ext>
            </a:extLst>
          </p:cNvPr>
          <p:cNvSpPr/>
          <p:nvPr userDrawn="1"/>
        </p:nvSpPr>
        <p:spPr>
          <a:xfrm>
            <a:off x="-13185" y="-1"/>
            <a:ext cx="12205185" cy="69173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2881A637-822A-D582-CE29-DAAB7B91376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DF433404-31AF-2F2E-A49A-5BB5256B1FF3}"/>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ross lit image of a female looking to the left with an ambitious facial expression.">
            <a:extLst>
              <a:ext uri="{FF2B5EF4-FFF2-40B4-BE49-F238E27FC236}">
                <a16:creationId xmlns:a16="http://schemas.microsoft.com/office/drawing/2014/main" id="{BC73D607-7AEE-B551-2BCA-87D6CC7FBC9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815896" y="559786"/>
            <a:ext cx="5070764" cy="6369420"/>
          </a:xfrm>
          <a:prstGeom prst="rect">
            <a:avLst/>
          </a:prstGeom>
        </p:spPr>
      </p:pic>
      <p:sp>
        <p:nvSpPr>
          <p:cNvPr id="7" name="Rectangle 6">
            <a:extLst>
              <a:ext uri="{FF2B5EF4-FFF2-40B4-BE49-F238E27FC236}">
                <a16:creationId xmlns:a16="http://schemas.microsoft.com/office/drawing/2014/main" id="{CEE03BC2-1FB4-3AC0-0B7E-4BCB3323D88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E9685F2-443F-73EA-DF58-866C8B5B202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175392747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rpl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633273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rpl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229597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8AB4A0A9-65E0-D340-E996-78C34447A38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509E0A0-1AE4-A9C0-AD2F-2CA577745F50}"/>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female looking to the left with an ambitious facial expression.">
            <a:extLst>
              <a:ext uri="{FF2B5EF4-FFF2-40B4-BE49-F238E27FC236}">
                <a16:creationId xmlns:a16="http://schemas.microsoft.com/office/drawing/2014/main" id="{41813A45-0BA1-690E-D4B4-123A5E2836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7" name="Rectangle 6">
            <a:extLst>
              <a:ext uri="{FF2B5EF4-FFF2-40B4-BE49-F238E27FC236}">
                <a16:creationId xmlns:a16="http://schemas.microsoft.com/office/drawing/2014/main" id="{B12D4673-115A-9026-5DB8-1B4248F4B5E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85106C0-88D2-A925-AAD9-9ECE7785E125}"/>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95879057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 Photo Intro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222DB3-A858-6600-467C-36027E6BAB0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2" name="Rectangle 11">
            <a:extLst>
              <a:ext uri="{FF2B5EF4-FFF2-40B4-BE49-F238E27FC236}">
                <a16:creationId xmlns:a16="http://schemas.microsoft.com/office/drawing/2014/main" id="{D946F7EE-BCDD-61F6-1796-F7D2CD36FE81}"/>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3CD77D6E-DF5B-6243-8C99-D41590DE2778}"/>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ross lit image of a female looking to the left with an ambitious facial expression.">
            <a:extLst>
              <a:ext uri="{FF2B5EF4-FFF2-40B4-BE49-F238E27FC236}">
                <a16:creationId xmlns:a16="http://schemas.microsoft.com/office/drawing/2014/main" id="{F06D0B8F-5D8E-97EB-450C-0B61B48616B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18" name="Rectangle 17">
            <a:extLst>
              <a:ext uri="{FF2B5EF4-FFF2-40B4-BE49-F238E27FC236}">
                <a16:creationId xmlns:a16="http://schemas.microsoft.com/office/drawing/2014/main" id="{235123BC-862D-CBC0-6A4B-46E62349333C}"/>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6ED16297-E14E-76CA-34F8-8E2048D3D1D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424914095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96522-04F0-020E-B807-7BEA6646D1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140188850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98599873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CAD9F4-57C0-090E-748D-A20EA1F1AB36}"/>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02533911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07E4F55-60A0-EA97-1403-5F4F6F97935A}"/>
              </a:ext>
            </a:extLst>
          </p:cNvPr>
          <p:cNvSpPr>
            <a:spLocks noGrp="1"/>
          </p:cNvSpPr>
          <p:nvPr>
            <p:ph type="pic" sz="quarter" idx="11"/>
          </p:nvPr>
        </p:nvSpPr>
        <p:spPr>
          <a:xfrm>
            <a:off x="7369661" y="-1"/>
            <a:ext cx="4833452" cy="6858001"/>
          </a:xfrm>
        </p:spPr>
        <p:txBody>
          <a:bodyPr/>
          <a:lstStyle/>
          <a:p>
            <a:endParaRPr lang="en-US"/>
          </a:p>
        </p:txBody>
      </p:sp>
      <p:sp>
        <p:nvSpPr>
          <p:cNvPr id="5" name="Rectangle 4">
            <a:extLst>
              <a:ext uri="{FF2B5EF4-FFF2-40B4-BE49-F238E27FC236}">
                <a16:creationId xmlns:a16="http://schemas.microsoft.com/office/drawing/2014/main" id="{2E40A54E-697B-3198-466A-5420857C2D04}"/>
              </a:ext>
              <a:ext uri="{C183D7F6-B498-43B3-948B-1728B52AA6E4}">
                <adec:decorative xmlns:adec="http://schemas.microsoft.com/office/drawing/2017/decorative" val="1"/>
              </a:ext>
            </a:extLst>
          </p:cNvPr>
          <p:cNvSpPr/>
          <p:nvPr userDrawn="1"/>
        </p:nvSpPr>
        <p:spPr>
          <a:xfrm>
            <a:off x="-13185" y="-36768"/>
            <a:ext cx="7396872"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03829624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7F90A1AF-A084-F4CD-26F9-FFB3C35FF5F4}"/>
              </a:ext>
            </a:extLst>
          </p:cNvPr>
          <p:cNvSpPr>
            <a:spLocks noGrp="1"/>
          </p:cNvSpPr>
          <p:nvPr>
            <p:ph type="pic" sz="quarter" idx="11"/>
          </p:nvPr>
        </p:nvSpPr>
        <p:spPr>
          <a:xfrm>
            <a:off x="-7189" y="-8825"/>
            <a:ext cx="4683360" cy="6866825"/>
          </a:xfrm>
        </p:spPr>
        <p:txBody>
          <a:bodyPr/>
          <a:lstStyle/>
          <a:p>
            <a:endParaRPr lang="en-US"/>
          </a:p>
        </p:txBody>
      </p:sp>
      <p:sp>
        <p:nvSpPr>
          <p:cNvPr id="7" name="Rectangle 6">
            <a:extLst>
              <a:ext uri="{FF2B5EF4-FFF2-40B4-BE49-F238E27FC236}">
                <a16:creationId xmlns:a16="http://schemas.microsoft.com/office/drawing/2014/main" id="{4A213D0E-DE64-2889-AE16-EB8CF4771B29}"/>
              </a:ext>
              <a:ext uri="{C183D7F6-B498-43B3-948B-1728B52AA6E4}">
                <adec:decorative xmlns:adec="http://schemas.microsoft.com/office/drawing/2017/decorative" val="1"/>
              </a:ext>
            </a:extLst>
          </p:cNvPr>
          <p:cNvSpPr/>
          <p:nvPr userDrawn="1"/>
        </p:nvSpPr>
        <p:spPr>
          <a:xfrm>
            <a:off x="4676170" y="-36768"/>
            <a:ext cx="75337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99022845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B18DDC-A9A9-AD3F-9BB5-5BEB8A598807}"/>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4AFC92F8-B5D6-8246-F09E-48F7ED6CA70F}"/>
              </a:ext>
              <a:ext uri="{C183D7F6-B498-43B3-948B-1728B52AA6E4}">
                <adec:decorative xmlns:adec="http://schemas.microsoft.com/office/drawing/2017/decorative" val="1"/>
              </a:ext>
            </a:extLst>
          </p:cNvPr>
          <p:cNvSpPr/>
          <p:nvPr userDrawn="1"/>
        </p:nvSpPr>
        <p:spPr>
          <a:xfrm>
            <a:off x="0" y="-36768"/>
            <a:ext cx="12209956" cy="3465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35781355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rple - Text Intro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D8D45A-F361-D5AC-1E73-826ACEC9D5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 y="-8167"/>
            <a:ext cx="12192000" cy="6858000"/>
          </a:xfrm>
          <a:prstGeom prst="rect">
            <a:avLst/>
          </a:prstGeom>
        </p:spPr>
      </p:pic>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26520" y="1312178"/>
            <a:ext cx="1376483" cy="28620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09982" y="4166912"/>
            <a:ext cx="1182017" cy="1196939"/>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160918667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23D45E-DB47-7FFE-1170-108C289B4DC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400201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FB6D0-6320-92AE-E7DA-DC656763FEF8}"/>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25A1EE52-8A80-C5CB-35F9-F0047284643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2475E0-FE9D-217C-C821-B285CEF68D2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05C8FE-2B7B-86F1-F1CB-4CD453AC2D7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7" name="Picture Placeholder 5">
            <a:extLst>
              <a:ext uri="{FF2B5EF4-FFF2-40B4-BE49-F238E27FC236}">
                <a16:creationId xmlns:a16="http://schemas.microsoft.com/office/drawing/2014/main" id="{760BA0D0-FF80-6BD5-E0AF-849FA7EACA9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149102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DE6D906-0F76-A069-F8B3-460F792608E2}"/>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932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463059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 Triple Text &amp; Pictur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4804FE-810D-2D47-D26B-D6A75E59FD7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1F559438-3A59-CAE3-AC9E-82ED0E6E6A5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889584-28D8-FE26-9A59-4417233E5EB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CAB609-3531-DA1C-133F-7D5E9BE2065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72376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B28F4-E0E4-B0B5-746A-50A38B96D29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1525A05-B8A1-3918-AFB4-A7B1971BF1A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243A14-786E-D99F-7075-157250C671B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CD356C-A596-B3AD-1175-FAF67AB698D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373111166"/>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070226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BD8CBA-0827-96BA-AE51-49882E95D72D}"/>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CE6292B5-CA87-57B5-D0C7-980C00E151E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A93151-76B9-08DC-F6B2-C3C85215BA3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C96E9F-2CCF-8EBE-C23F-92F8CE0801D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5BF8A6FF-00C5-CDB4-82AB-3FC1E6BBE5EB}"/>
              </a:ext>
            </a:extLst>
          </p:cNvPr>
          <p:cNvGraphicFramePr/>
          <p:nvPr userDrawn="1">
            <p:extLst>
              <p:ext uri="{D42A27DB-BD31-4B8C-83A1-F6EECF244321}">
                <p14:modId xmlns:p14="http://schemas.microsoft.com/office/powerpoint/2010/main" val="149778334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071442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F454E-7420-A1C9-9EBD-31BF1E9FF7F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11558B62-457F-C70B-CB34-6061C705103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87CFEC-5909-0651-8E6C-48DBBAC65EE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2219D8-5CFE-F1EF-70C5-EFB77A8F92D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980782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33B61-243E-23B9-D2B4-D8CBFCA7152F}"/>
              </a:ext>
              <a:ext uri="{C183D7F6-B498-43B3-948B-1728B52AA6E4}">
                <adec:decorative xmlns:adec="http://schemas.microsoft.com/office/drawing/2017/decorative" val="1"/>
              </a:ext>
            </a:extLst>
          </p:cNvPr>
          <p:cNvSpPr/>
          <p:nvPr userDrawn="1"/>
        </p:nvSpPr>
        <p:spPr>
          <a:xfrm>
            <a:off x="0" y="-36768"/>
            <a:ext cx="12209956" cy="7007584"/>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B17C645-6B6B-45D5-D9F7-08BD67D9C89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2A2116-9355-9CB2-2F01-0619DAB18F9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6050CF-2A06-92AB-D808-D87D191BEC3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013040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43665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rpl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388800668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7" name="Parallelogram 6">
            <a:extLst>
              <a:ext uri="{FF2B5EF4-FFF2-40B4-BE49-F238E27FC236}">
                <a16:creationId xmlns:a16="http://schemas.microsoft.com/office/drawing/2014/main" id="{62197754-6497-4ED7-85BB-FE4DFF16700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D6C2D2-46BD-B8EB-E875-40920C8E3A4E}"/>
              </a:ext>
              <a:ext uri="{C183D7F6-B498-43B3-948B-1728B52AA6E4}">
                <adec:decorative xmlns:adec="http://schemas.microsoft.com/office/drawing/2017/decorative" val="1"/>
              </a:ext>
            </a:extLst>
          </p:cNvPr>
          <p:cNvSpPr/>
          <p:nvPr userDrawn="1"/>
        </p:nvSpPr>
        <p:spPr>
          <a:xfrm>
            <a:off x="-3073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B00B66-17D9-8CAC-E74B-FD5630501353}"/>
              </a:ext>
              <a:ext uri="{C183D7F6-B498-43B3-948B-1728B52AA6E4}">
                <adec:decorative xmlns:adec="http://schemas.microsoft.com/office/drawing/2017/decorative" val="1"/>
              </a:ext>
            </a:extLst>
          </p:cNvPr>
          <p:cNvSpPr/>
          <p:nvPr userDrawn="1"/>
        </p:nvSpPr>
        <p:spPr>
          <a:xfrm rot="5400000">
            <a:off x="17112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167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693807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e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49298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en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FF1798BE-ABFB-ACCA-E11F-7781D6DC563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78DDEB8-683C-24B4-E3E7-A614D8183F32}"/>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D17895EF-9B57-6A4E-9C72-5A43B16969E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female looking to the right with an ambitious facial expression.">
            <a:extLst>
              <a:ext uri="{FF2B5EF4-FFF2-40B4-BE49-F238E27FC236}">
                <a16:creationId xmlns:a16="http://schemas.microsoft.com/office/drawing/2014/main" id="{9E205128-2EC2-2D1F-65B1-99722776AC4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7" name="Rectangle 6">
            <a:extLst>
              <a:ext uri="{FF2B5EF4-FFF2-40B4-BE49-F238E27FC236}">
                <a16:creationId xmlns:a16="http://schemas.microsoft.com/office/drawing/2014/main" id="{EA1C319C-C903-5D7E-1F1B-20835DE5D93D}"/>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79182265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en - Photo Intro L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0330B4E-5204-0211-99A1-9BA203007DB9}"/>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9" name="Rectangle 8">
            <a:extLst>
              <a:ext uri="{FF2B5EF4-FFF2-40B4-BE49-F238E27FC236}">
                <a16:creationId xmlns:a16="http://schemas.microsoft.com/office/drawing/2014/main" id="{0EB6DD22-6EB4-1B5F-C6DE-4DB25D4FB9E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5E4ABC8A-62B0-15C0-ABDD-80F9BA7D506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785DB184-0F30-CB3A-E087-D03001E73E0C}"/>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ross lit image of a female looking to the right with an ambitious facial expression.">
            <a:extLst>
              <a:ext uri="{FF2B5EF4-FFF2-40B4-BE49-F238E27FC236}">
                <a16:creationId xmlns:a16="http://schemas.microsoft.com/office/drawing/2014/main" id="{EF3E739E-30CA-416E-AF04-7855B4799DF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18" name="Rectangle 17">
            <a:extLst>
              <a:ext uri="{FF2B5EF4-FFF2-40B4-BE49-F238E27FC236}">
                <a16:creationId xmlns:a16="http://schemas.microsoft.com/office/drawing/2014/main" id="{992BA596-9572-AF4F-6D25-E7EEEFA4F4F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16775119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334557496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09027662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en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9BAEDF-ABE7-EF0B-601B-8A0AAC9FF97F}"/>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55441222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en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11214C0F-D059-C347-E967-2680EB9DBFF4}"/>
              </a:ext>
            </a:extLst>
          </p:cNvPr>
          <p:cNvSpPr>
            <a:spLocks noGrp="1"/>
          </p:cNvSpPr>
          <p:nvPr>
            <p:ph type="pic" sz="quarter" idx="11"/>
          </p:nvPr>
        </p:nvSpPr>
        <p:spPr>
          <a:xfrm>
            <a:off x="7351713" y="-36767"/>
            <a:ext cx="4851400" cy="6894768"/>
          </a:xfrm>
        </p:spPr>
        <p:txBody>
          <a:bodyPr/>
          <a:lstStyle/>
          <a:p>
            <a:endParaRPr lang="en-US"/>
          </a:p>
        </p:txBody>
      </p:sp>
      <p:sp>
        <p:nvSpPr>
          <p:cNvPr id="4" name="Rectangle 3">
            <a:extLst>
              <a:ext uri="{FF2B5EF4-FFF2-40B4-BE49-F238E27FC236}">
                <a16:creationId xmlns:a16="http://schemas.microsoft.com/office/drawing/2014/main" id="{D16395E4-F1CD-1237-6E72-ADEBD5ADB2FB}"/>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2565807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en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350DD9-8C7D-2F19-5747-957E48B4032E}"/>
              </a:ext>
            </a:extLst>
          </p:cNvPr>
          <p:cNvSpPr>
            <a:spLocks noGrp="1"/>
          </p:cNvSpPr>
          <p:nvPr>
            <p:ph type="pic" sz="quarter" idx="11"/>
          </p:nvPr>
        </p:nvSpPr>
        <p:spPr>
          <a:xfrm>
            <a:off x="-7189" y="-10953"/>
            <a:ext cx="4683360" cy="6868953"/>
          </a:xfrm>
        </p:spPr>
        <p:txBody>
          <a:bodyPr/>
          <a:lstStyle/>
          <a:p>
            <a:endParaRPr lang="en-US"/>
          </a:p>
        </p:txBody>
      </p:sp>
      <p:sp>
        <p:nvSpPr>
          <p:cNvPr id="10" name="Rectangle 9">
            <a:extLst>
              <a:ext uri="{FF2B5EF4-FFF2-40B4-BE49-F238E27FC236}">
                <a16:creationId xmlns:a16="http://schemas.microsoft.com/office/drawing/2014/main" id="{2ECF710E-45FB-411F-45CA-D5BE6FB2CC66}"/>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7598780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rple - Title Slide">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23D71B6-E4B0-DC8E-E013-DCA7E1E6267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26234"/>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9003193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en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B42EB7-A17A-8DCA-FED0-D6DAA415CC7B}"/>
              </a:ext>
            </a:extLst>
          </p:cNvPr>
          <p:cNvSpPr>
            <a:spLocks noGrp="1"/>
          </p:cNvSpPr>
          <p:nvPr>
            <p:ph type="pic" sz="quarter" idx="11"/>
          </p:nvPr>
        </p:nvSpPr>
        <p:spPr>
          <a:xfrm>
            <a:off x="-7190" y="3422287"/>
            <a:ext cx="12210303" cy="3435713"/>
          </a:xfrm>
        </p:spPr>
        <p:txBody>
          <a:bodyPr/>
          <a:lstStyle/>
          <a:p>
            <a:endParaRPr lang="en-US"/>
          </a:p>
        </p:txBody>
      </p:sp>
      <p:sp>
        <p:nvSpPr>
          <p:cNvPr id="5" name="Rectangle 4">
            <a:extLst>
              <a:ext uri="{FF2B5EF4-FFF2-40B4-BE49-F238E27FC236}">
                <a16:creationId xmlns:a16="http://schemas.microsoft.com/office/drawing/2014/main" id="{BD71259A-5123-6F99-6F9F-860C5F6ADFBD}"/>
              </a:ext>
              <a:ext uri="{C183D7F6-B498-43B3-948B-1728B52AA6E4}">
                <adec:decorative xmlns:adec="http://schemas.microsoft.com/office/drawing/2017/decorative" val="1"/>
              </a:ext>
            </a:extLst>
          </p:cNvPr>
          <p:cNvSpPr/>
          <p:nvPr userDrawn="1"/>
        </p:nvSpPr>
        <p:spPr>
          <a:xfrm>
            <a:off x="0" y="-36768"/>
            <a:ext cx="12192000" cy="3465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851896699"/>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en - Tex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9C0A9E-2690-6168-0939-C8CCBFA1DB71}"/>
              </a:ext>
              <a:ext uri="{C183D7F6-B498-43B3-948B-1728B52AA6E4}">
                <adec:decorative xmlns:adec="http://schemas.microsoft.com/office/drawing/2017/decorative" val="1"/>
              </a:ext>
            </a:extLst>
          </p:cNvPr>
          <p:cNvSpPr/>
          <p:nvPr userDrawn="1"/>
        </p:nvSpPr>
        <p:spPr>
          <a:xfrm>
            <a:off x="-6980" y="-36768"/>
            <a:ext cx="1219897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351976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en - Text &amp; Small Pictur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9DFDC55-5D12-D32D-4376-B4E70082760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584E02A9-FA85-1C2F-A88E-BF1CCF51B3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1C6FC0-D88C-A2B0-7ED2-632F1660CEB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3B00D9-8200-7083-3E4C-439F812E870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4" name="Picture Placeholder 5">
            <a:extLst>
              <a:ext uri="{FF2B5EF4-FFF2-40B4-BE49-F238E27FC236}">
                <a16:creationId xmlns:a16="http://schemas.microsoft.com/office/drawing/2014/main" id="{803E4DDC-3C45-B3EC-B977-8A6535A92397}"/>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2262606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en - Picture &amp; K">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0480AD7B-04B2-AB51-832C-2E4D85166DF7}"/>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609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een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2C25337-6E85-E8DE-103E-0C49904B7230}"/>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4051368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en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7ACC94-9745-8CD4-77BF-79C7404E09F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BBF0E67D-D45E-EF9F-C1B7-4CC544BCD7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F4BA49-AB76-E77C-CC32-EF7D16F116C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D39096-FA27-3C00-96AD-A9C86D3257B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254970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een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2FCBE-DCE1-6664-F202-BBF161CCAF3E}"/>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8E58FD18-4DD1-5898-AF76-F96434B2C63B}"/>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D8C5D6-4EC8-0853-4B22-E151C1A63E0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93B20C-D031-8873-1608-11CA41B1F09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95154A2A-42CE-2F7C-5972-45A5F381E35B}"/>
              </a:ext>
            </a:extLst>
          </p:cNvPr>
          <p:cNvGraphicFramePr/>
          <p:nvPr userDrawn="1">
            <p:extLst>
              <p:ext uri="{D42A27DB-BD31-4B8C-83A1-F6EECF244321}">
                <p14:modId xmlns:p14="http://schemas.microsoft.com/office/powerpoint/2010/main" val="2110075252"/>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3859883-B02B-3762-BD8C-4D611062C440}"/>
              </a:ext>
            </a:extLst>
          </p:cNvPr>
          <p:cNvGraphicFramePr/>
          <p:nvPr userDrawn="1">
            <p:extLst>
              <p:ext uri="{D42A27DB-BD31-4B8C-83A1-F6EECF244321}">
                <p14:modId xmlns:p14="http://schemas.microsoft.com/office/powerpoint/2010/main" val="1910541780"/>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503202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een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8100D-1841-012D-ADDB-37C09CCF8614}"/>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C99A3B31-F762-93A1-187D-B85EEB3C6C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C96E20B-BC50-EBC2-7C66-F8C0245AA12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5EF9F5-040F-A74D-6646-88DACF773D4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5EE9CB1C-A75A-FE36-CEE1-B2B62F47CF5E}"/>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736313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en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F47D4-EBA3-7166-5816-3396ECDA7B16}"/>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832A6168-0920-EFCE-8340-23B347A1152E}"/>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C1F307F-4A56-4F42-CFF8-009DF3E1415A}"/>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B9575E6-F3B8-2F86-A967-843A91E119B3}"/>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12413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338819-058B-3900-DCD1-E9F787B25151}"/>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4B170628-5D6C-968B-78A1-45FF64424A8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908857-21EE-6D79-83E9-09326AC6270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6D936F-D6F1-A12E-74B4-5FBC4475AAC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4695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462F0EF-C70D-F224-B6F1-BDE5C2F3EE13}"/>
              </a:ext>
            </a:extLst>
          </p:cNvPr>
          <p:cNvSpPr>
            <a:spLocks noGrp="1"/>
          </p:cNvSpPr>
          <p:nvPr>
            <p:ph type="pic" sz="quarter" idx="11"/>
          </p:nvPr>
        </p:nvSpPr>
        <p:spPr>
          <a:xfrm>
            <a:off x="7383687" y="1"/>
            <a:ext cx="4819426" cy="6858000"/>
          </a:xfrm>
        </p:spPr>
        <p:txBody>
          <a:bodyPr/>
          <a:lstStyle/>
          <a:p>
            <a:r>
              <a:rPr lang="en-GB"/>
              <a:t>Click icon to add picture</a:t>
            </a:r>
            <a:endParaRPr lang="en-US"/>
          </a:p>
        </p:txBody>
      </p:sp>
      <p:pic>
        <p:nvPicPr>
          <p:cNvPr id="9" name="Picture 8">
            <a:extLst>
              <a:ext uri="{FF2B5EF4-FFF2-40B4-BE49-F238E27FC236}">
                <a16:creationId xmlns:a16="http://schemas.microsoft.com/office/drawing/2014/main" id="{5C04CD2D-C237-1323-E0AD-9DCBB80244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7383687" cy="6858000"/>
          </a:xfrm>
          <a:prstGeom prst="rect">
            <a:avLst/>
          </a:prstGeom>
        </p:spPr>
      </p:pic>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286561"/>
            <a:ext cx="514478" cy="514478"/>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210117108"/>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6579550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en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3" name="Parallelogram 2">
            <a:extLst>
              <a:ext uri="{FF2B5EF4-FFF2-40B4-BE49-F238E27FC236}">
                <a16:creationId xmlns:a16="http://schemas.microsoft.com/office/drawing/2014/main" id="{45B18023-FD0A-559B-73E0-2EA554D3919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A8F6EF-9D0D-4904-67E1-9844EEC2AEA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20408D-551F-AE72-540C-6490845C35BF}"/>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2070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en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769460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en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2298420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nk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A50314C1-813A-EE77-5A02-732B0CE8994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6466C9C-C0E7-3CA0-A400-36A03468C3B6}"/>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ross lit image of a female looking to the right with an ambitious facial expression.">
            <a:extLst>
              <a:ext uri="{FF2B5EF4-FFF2-40B4-BE49-F238E27FC236}">
                <a16:creationId xmlns:a16="http://schemas.microsoft.com/office/drawing/2014/main" id="{0F88A044-DA48-B8FB-9CCC-8ED7D9C29EC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95803" y="-106073"/>
            <a:ext cx="5504036" cy="7004716"/>
          </a:xfrm>
          <a:prstGeom prst="rect">
            <a:avLst/>
          </a:prstGeom>
        </p:spPr>
      </p:pic>
      <p:sp>
        <p:nvSpPr>
          <p:cNvPr id="6" name="Parallelogram 5">
            <a:extLst>
              <a:ext uri="{FF2B5EF4-FFF2-40B4-BE49-F238E27FC236}">
                <a16:creationId xmlns:a16="http://schemas.microsoft.com/office/drawing/2014/main" id="{F6821953-72FB-C880-412C-6AC9C5BD635B}"/>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2BB8B1-C9DB-8F37-FD67-F1F776BC237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37531995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nk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90DFAB-38F3-676D-1D1E-AD1F40E112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7ED761C9-C496-030F-C3B7-6F0266B5523C}"/>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82DB8470-E47E-4B63-73C5-2627E8DE400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ross lit image of a female looking to the right with an ambitious facial expression.">
            <a:extLst>
              <a:ext uri="{FF2B5EF4-FFF2-40B4-BE49-F238E27FC236}">
                <a16:creationId xmlns:a16="http://schemas.microsoft.com/office/drawing/2014/main" id="{4BB3D78A-5766-3470-8559-75482A0954D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95803" y="-117948"/>
            <a:ext cx="5504036" cy="7004716"/>
          </a:xfrm>
          <a:prstGeom prst="rect">
            <a:avLst/>
          </a:prstGeom>
        </p:spPr>
      </p:pic>
      <p:sp>
        <p:nvSpPr>
          <p:cNvPr id="7" name="Parallelogram 6">
            <a:extLst>
              <a:ext uri="{FF2B5EF4-FFF2-40B4-BE49-F238E27FC236}">
                <a16:creationId xmlns:a16="http://schemas.microsoft.com/office/drawing/2014/main" id="{879F4148-34FD-984F-55A1-379407F00FF0}"/>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65AAF3-C281-8991-8DBC-75B03191611B}"/>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364009639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nk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1286052799"/>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nk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1203488227"/>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nk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C59DA1-FF13-66F2-0CDC-6EF2B1B40B35}"/>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466846926"/>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nk - Text &amp; Picture 1">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0F830D3F-CCFE-6856-45CB-7E9D3AC14DC9}"/>
              </a:ext>
            </a:extLst>
          </p:cNvPr>
          <p:cNvSpPr>
            <a:spLocks noGrp="1"/>
          </p:cNvSpPr>
          <p:nvPr>
            <p:ph type="pic" sz="quarter" idx="11"/>
          </p:nvPr>
        </p:nvSpPr>
        <p:spPr>
          <a:xfrm>
            <a:off x="7369175" y="1"/>
            <a:ext cx="4833938" cy="6858000"/>
          </a:xfrm>
        </p:spPr>
        <p:txBody>
          <a:bodyPr/>
          <a:lstStyle/>
          <a:p>
            <a:endParaRPr lang="en-US"/>
          </a:p>
        </p:txBody>
      </p:sp>
      <p:sp>
        <p:nvSpPr>
          <p:cNvPr id="5" name="Rectangle 4">
            <a:extLst>
              <a:ext uri="{FF2B5EF4-FFF2-40B4-BE49-F238E27FC236}">
                <a16:creationId xmlns:a16="http://schemas.microsoft.com/office/drawing/2014/main" id="{C2D1E8D1-331C-29DC-4687-4531D9F6235C}"/>
              </a:ext>
              <a:ext uri="{C183D7F6-B498-43B3-948B-1728B52AA6E4}">
                <adec:decorative xmlns:adec="http://schemas.microsoft.com/office/drawing/2017/decorative" val="1"/>
              </a:ext>
            </a:extLst>
          </p:cNvPr>
          <p:cNvSpPr/>
          <p:nvPr userDrawn="1"/>
        </p:nvSpPr>
        <p:spPr>
          <a:xfrm>
            <a:off x="-13185" y="-36768"/>
            <a:ext cx="7397830"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22143833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26C44908-C422-E090-6B58-1342C6568653}"/>
              </a:ext>
            </a:extLst>
          </p:cNvPr>
          <p:cNvSpPr>
            <a:spLocks noGrp="1"/>
          </p:cNvSpPr>
          <p:nvPr>
            <p:ph type="pic" sz="quarter" idx="11"/>
          </p:nvPr>
        </p:nvSpPr>
        <p:spPr>
          <a:xfrm>
            <a:off x="-7189" y="-3579"/>
            <a:ext cx="4683360" cy="6875648"/>
          </a:xfrm>
        </p:spPr>
        <p:txBody>
          <a:bodyPr/>
          <a:lstStyle/>
          <a:p>
            <a:r>
              <a:rPr lang="en-GB"/>
              <a:t>Click icon to add picture</a:t>
            </a:r>
            <a:endParaRPr lang="en-US"/>
          </a:p>
        </p:txBody>
      </p:sp>
      <p:pic>
        <p:nvPicPr>
          <p:cNvPr id="23" name="Picture 22">
            <a:extLst>
              <a:ext uri="{FF2B5EF4-FFF2-40B4-BE49-F238E27FC236}">
                <a16:creationId xmlns:a16="http://schemas.microsoft.com/office/drawing/2014/main" id="{DD6A08F6-B3EE-E2AB-71C3-1F3BD7221B7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76170" y="0"/>
            <a:ext cx="7515830" cy="6858000"/>
          </a:xfrm>
          <a:prstGeom prst="rect">
            <a:avLst/>
          </a:prstGeom>
        </p:spPr>
      </p:pic>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B7F059A-1013-818F-E68D-B59E75CDAFF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690" y="0"/>
            <a:ext cx="687192" cy="1365459"/>
          </a:xfrm>
          <a:prstGeom prst="rect">
            <a:avLst/>
          </a:prstGeom>
        </p:spPr>
      </p:pic>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472659448"/>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nk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8EF1BA06-204A-6598-0D89-6726787CEEB9}"/>
              </a:ext>
            </a:extLst>
          </p:cNvPr>
          <p:cNvSpPr>
            <a:spLocks noGrp="1"/>
          </p:cNvSpPr>
          <p:nvPr>
            <p:ph type="pic" sz="quarter" idx="11"/>
          </p:nvPr>
        </p:nvSpPr>
        <p:spPr>
          <a:xfrm>
            <a:off x="0" y="1"/>
            <a:ext cx="4676170" cy="6858000"/>
          </a:xfrm>
        </p:spPr>
        <p:txBody>
          <a:bodyPr/>
          <a:lstStyle/>
          <a:p>
            <a:endParaRPr lang="en-US"/>
          </a:p>
        </p:txBody>
      </p:sp>
      <p:sp>
        <p:nvSpPr>
          <p:cNvPr id="8" name="Rectangle 7">
            <a:extLst>
              <a:ext uri="{FF2B5EF4-FFF2-40B4-BE49-F238E27FC236}">
                <a16:creationId xmlns:a16="http://schemas.microsoft.com/office/drawing/2014/main" id="{F783C239-C1ED-AACD-3CB0-C9A2E1166B18}"/>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50658435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nk - Text &amp; Picture 3">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66B50C84-D5CA-9E66-D10D-FA55D2102F48}"/>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663E0E9A-8376-ECC5-DE8F-C08C675E8FB7}"/>
              </a:ext>
              <a:ext uri="{C183D7F6-B498-43B3-948B-1728B52AA6E4}">
                <adec:decorative xmlns:adec="http://schemas.microsoft.com/office/drawing/2017/decorative" val="1"/>
              </a:ext>
            </a:extLst>
          </p:cNvPr>
          <p:cNvSpPr/>
          <p:nvPr userDrawn="1"/>
        </p:nvSpPr>
        <p:spPr>
          <a:xfrm>
            <a:off x="-7190" y="-36768"/>
            <a:ext cx="12199189" cy="3445650"/>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05065" y="3422288"/>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3363702399"/>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nk - Tex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4B075-4C73-A485-58C7-26D172010B4D}"/>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2422331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nk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A9DE9B-20B2-2A1C-3CDC-2491619556A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A00DF2CF-0E56-99C7-35F1-F32D696127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498CDD9-4D39-CAD5-453B-40FAF4DC4D7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3D0415-73DD-0AD1-3E4F-6D1A7760F95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CDE175EF-E8C2-CA1F-47E3-5EF7AD0CE2B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30577463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nk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832B3E8-5EC7-CC73-6DB2-627AEE7AC487}"/>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615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nk - Picture &amp; Logo">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242DA3E-3353-4401-B456-1B523A3901B0}"/>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89194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nk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14720B-1202-C7A0-3913-67CCE3D9C58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44623169-97FF-97D3-0F79-FE748B833E2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C87B9B-D4DE-D28E-8344-F8878B8C32C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7B0DAF-8214-7173-11D3-2A1D6062F7F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1639085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nk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F8E7AF-393D-78AC-088E-63D7C6D84896}"/>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BA5F9EA-BE42-1CBD-5109-A06B27950F5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62890C-A8DE-DF26-F8EB-47E111860A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BD4353-2DD1-F4FE-4DDB-0CBD847186A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4" name="Chart 3">
            <a:extLst>
              <a:ext uri="{FF2B5EF4-FFF2-40B4-BE49-F238E27FC236}">
                <a16:creationId xmlns:a16="http://schemas.microsoft.com/office/drawing/2014/main" id="{41B6576B-4286-888B-A928-FDE05427DC59}"/>
              </a:ext>
            </a:extLst>
          </p:cNvPr>
          <p:cNvGraphicFramePr/>
          <p:nvPr userDrawn="1">
            <p:extLst>
              <p:ext uri="{D42A27DB-BD31-4B8C-83A1-F6EECF244321}">
                <p14:modId xmlns:p14="http://schemas.microsoft.com/office/powerpoint/2010/main" val="1723727954"/>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507F5171-2680-01AB-E7FD-3640CAC68434}"/>
              </a:ext>
            </a:extLst>
          </p:cNvPr>
          <p:cNvGraphicFramePr/>
          <p:nvPr userDrawn="1">
            <p:extLst>
              <p:ext uri="{D42A27DB-BD31-4B8C-83A1-F6EECF244321}">
                <p14:modId xmlns:p14="http://schemas.microsoft.com/office/powerpoint/2010/main" val="1328950600"/>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9251167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nk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40B96B-9369-FC3D-4C45-A9F563805B1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9754A84D-E25D-9B11-CEA1-C239CFE20A7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A5443B-5CA1-02CE-4F95-63C6EF422BF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A77106-45E9-9912-7A92-7F583AA218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graphicFrame>
        <p:nvGraphicFramePr>
          <p:cNvPr id="3" name="Chart 2">
            <a:extLst>
              <a:ext uri="{FF2B5EF4-FFF2-40B4-BE49-F238E27FC236}">
                <a16:creationId xmlns:a16="http://schemas.microsoft.com/office/drawing/2014/main" id="{E8D8B9CB-81D7-E6C2-CBDC-9A8053A06D31}"/>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66176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nk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F57BA-4DDB-7B60-1E41-CC997FB1CE4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9AB0606-ABF4-8750-372A-07DB338FC0C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89216F-C063-C852-7B1E-76771969655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84ABBBF-61A2-B948-3244-CB225AFB4C4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92296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 Text &amp; Picture 3">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AA0673A0-B7CD-36BD-6AC5-01F452C6EA9D}"/>
              </a:ext>
            </a:extLst>
          </p:cNvPr>
          <p:cNvSpPr>
            <a:spLocks noGrp="1"/>
          </p:cNvSpPr>
          <p:nvPr>
            <p:ph type="pic" sz="quarter" idx="11"/>
          </p:nvPr>
        </p:nvSpPr>
        <p:spPr>
          <a:xfrm>
            <a:off x="-7190" y="3422287"/>
            <a:ext cx="12210303" cy="3435713"/>
          </a:xfrm>
        </p:spPr>
        <p:txBody>
          <a:bodyPr/>
          <a:lstStyle/>
          <a:p>
            <a:r>
              <a:rPr lang="en-GB"/>
              <a:t>Click icon to add picture</a:t>
            </a:r>
            <a:endParaRPr lang="en-US"/>
          </a:p>
        </p:txBody>
      </p:sp>
      <p:pic>
        <p:nvPicPr>
          <p:cNvPr id="4" name="Picture 3">
            <a:extLst>
              <a:ext uri="{FF2B5EF4-FFF2-40B4-BE49-F238E27FC236}">
                <a16:creationId xmlns:a16="http://schemas.microsoft.com/office/drawing/2014/main" id="{A6A970D3-C3B3-CADC-851B-153E62B0BF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3415594"/>
          </a:xfrm>
          <a:prstGeom prst="rect">
            <a:avLst/>
          </a:prstGeom>
        </p:spPr>
      </p:pic>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980241" y="3429000"/>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726573500"/>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nk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B9A4A7-5037-56B1-9C75-8EEDF8455F7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2F0912E8-B69A-752E-A557-CAEF65C547B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CEB4506-F5F5-C054-3516-A7F3C602AC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1B2FE9-526D-1024-01DE-4EF52BE3376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118699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nk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6541753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nk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035083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nk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1607958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nk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28985599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rang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97DD2F5E-5C94-FE2C-71EC-D721FDFC503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F08111B-3B33-2442-FE10-43B0D7014BC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ross lit image of a male looking to the right with an ambitious facial expression.">
            <a:extLst>
              <a:ext uri="{FF2B5EF4-FFF2-40B4-BE49-F238E27FC236}">
                <a16:creationId xmlns:a16="http://schemas.microsoft.com/office/drawing/2014/main" id="{2F8B3521-9B55-112C-26B2-D69FDB878FE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6" name="Parallelogram 5">
            <a:extLst>
              <a:ext uri="{FF2B5EF4-FFF2-40B4-BE49-F238E27FC236}">
                <a16:creationId xmlns:a16="http://schemas.microsoft.com/office/drawing/2014/main" id="{55172638-D6FB-F165-C180-38AAB8A210C4}"/>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82F8B0-39D4-2E78-8C0D-C42F8EDF2F1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4203046835"/>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range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0FF67-D482-CAFE-91ED-68FBFFADEE27}"/>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8BECCB2C-A782-4413-AAF9-66D0A4AB01F3}"/>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51D02E98-ED06-FEF2-4A8A-1DAD9D34FFF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ross lit image of a male looking to the right with an ambitious facial expression.">
            <a:extLst>
              <a:ext uri="{FF2B5EF4-FFF2-40B4-BE49-F238E27FC236}">
                <a16:creationId xmlns:a16="http://schemas.microsoft.com/office/drawing/2014/main" id="{424066AC-A4E4-2E84-1B4F-797B1E621C5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7" name="Parallelogram 6">
            <a:extLst>
              <a:ext uri="{FF2B5EF4-FFF2-40B4-BE49-F238E27FC236}">
                <a16:creationId xmlns:a16="http://schemas.microsoft.com/office/drawing/2014/main" id="{10603986-0D04-5B6B-E581-AFD22A058423}"/>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1D228-9FF0-052A-4526-3DB17E2FE8F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3860817828"/>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rang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1557860568"/>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rang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Lst>
          </p:cNvPr>
          <p:cNvSpPr/>
          <p:nvPr userDrawn="1"/>
        </p:nvSpPr>
        <p:spPr>
          <a:xfrm>
            <a:off x="-55841" y="-14068"/>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Lst>
          </p:cNvPr>
          <p:cNvSpPr/>
          <p:nvPr userDrawn="1"/>
        </p:nvSpPr>
        <p:spPr>
          <a:xfrm>
            <a:off x="7329758" y="-765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Lst>
          </p:cNvPr>
          <p:cNvSpPr/>
          <p:nvPr userDrawn="1"/>
        </p:nvSpPr>
        <p:spPr>
          <a:xfrm>
            <a:off x="9846596" y="1223054"/>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47706418"/>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range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4566026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8C2FD7-5968-486B-3A99-0519113691B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0473863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range - Text &amp; Pictur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F1155B0-9A19-C750-4F67-0D8B2FFAF5DF}"/>
              </a:ext>
            </a:extLst>
          </p:cNvPr>
          <p:cNvSpPr>
            <a:spLocks noGrp="1"/>
          </p:cNvSpPr>
          <p:nvPr>
            <p:ph type="pic" sz="quarter" idx="11"/>
          </p:nvPr>
        </p:nvSpPr>
        <p:spPr>
          <a:xfrm>
            <a:off x="7369661" y="-36767"/>
            <a:ext cx="4833452" cy="6894768"/>
          </a:xfrm>
        </p:spPr>
        <p:txBody>
          <a:body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767040352"/>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range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D18639-0772-C6C6-9735-E77C1E0C0C6C}"/>
              </a:ext>
            </a:extLst>
          </p:cNvPr>
          <p:cNvSpPr>
            <a:spLocks noGrp="1"/>
          </p:cNvSpPr>
          <p:nvPr>
            <p:ph type="pic" sz="quarter" idx="11"/>
          </p:nvPr>
        </p:nvSpPr>
        <p:spPr>
          <a:xfrm>
            <a:off x="-7690" y="-1"/>
            <a:ext cx="4683859" cy="6858001"/>
          </a:xfrm>
        </p:spPr>
        <p:txBody>
          <a:body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63186284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range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579CDA0-2F10-8B14-31D6-03780FF24C92}"/>
              </a:ext>
            </a:extLst>
          </p:cNvPr>
          <p:cNvSpPr>
            <a:spLocks noGrp="1"/>
          </p:cNvSpPr>
          <p:nvPr>
            <p:ph type="pic" sz="quarter" idx="11"/>
          </p:nvPr>
        </p:nvSpPr>
        <p:spPr>
          <a:xfrm>
            <a:off x="-7689" y="3392232"/>
            <a:ext cx="12199690" cy="3465768"/>
          </a:xfrm>
        </p:spPr>
        <p:txBody>
          <a:bodyPr/>
          <a:lstStyle/>
          <a:p>
            <a:endParaRPr lang="en-US"/>
          </a:p>
        </p:txBody>
      </p:sp>
      <p:sp>
        <p:nvSpPr>
          <p:cNvPr id="4" name="Rectangle 3">
            <a:extLst>
              <a:ext uri="{FF2B5EF4-FFF2-40B4-BE49-F238E27FC236}">
                <a16:creationId xmlns:a16="http://schemas.microsoft.com/office/drawing/2014/main" id="{34699CEB-6195-8AD3-30A5-F99104F3E211}"/>
              </a:ext>
            </a:extLst>
          </p:cNvPr>
          <p:cNvSpPr/>
          <p:nvPr userDrawn="1"/>
        </p:nvSpPr>
        <p:spPr>
          <a:xfrm>
            <a:off x="-14381" y="-36768"/>
            <a:ext cx="12261736" cy="3429000"/>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Lst>
          </p:cNvPr>
          <p:cNvSpPr/>
          <p:nvPr userDrawn="1"/>
        </p:nvSpPr>
        <p:spPr>
          <a:xfrm>
            <a:off x="10821210" y="-6694"/>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Lst>
          </p:cNvPr>
          <p:cNvSpPr/>
          <p:nvPr userDrawn="1"/>
        </p:nvSpPr>
        <p:spPr>
          <a:xfrm>
            <a:off x="11511998" y="-6981"/>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Lst>
          </p:cNvPr>
          <p:cNvSpPr/>
          <p:nvPr userDrawn="1"/>
        </p:nvSpPr>
        <p:spPr>
          <a:xfrm flipH="1" flipV="1">
            <a:off x="55356" y="5253873"/>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Lst>
          </p:cNvPr>
          <p:cNvSpPr/>
          <p:nvPr userDrawn="1"/>
        </p:nvSpPr>
        <p:spPr>
          <a:xfrm flipV="1">
            <a:off x="-1005065" y="3422288"/>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44981908"/>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rang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2578243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range - Text &amp; Small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C52AD7-3FED-C7C5-7896-85DCB987724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141B57C8-177C-AD08-CB54-262A674140E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7E0337-DF5D-C210-AB4D-C5C62305DC9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3E83FA-1A18-68E3-C5D2-6364A4210F4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4" name="Picture Placeholder 5">
            <a:extLst>
              <a:ext uri="{FF2B5EF4-FFF2-40B4-BE49-F238E27FC236}">
                <a16:creationId xmlns:a16="http://schemas.microsoft.com/office/drawing/2014/main" id="{3589738A-FBF5-035A-4330-3E43DA3E6EFC}"/>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10557411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rang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BEDDE07-8090-8C1A-3144-E82D559C28E3}"/>
              </a:ext>
            </a:extLst>
          </p:cNvPr>
          <p:cNvSpPr>
            <a:spLocks noGrp="1"/>
          </p:cNvSpPr>
          <p:nvPr>
            <p:ph type="pic" sz="quarter" idx="11"/>
          </p:nvPr>
        </p:nvSpPr>
        <p:spPr>
          <a:xfrm>
            <a:off x="-7689" y="0"/>
            <a:ext cx="12199690"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126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rang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BE64548-2AF7-37E2-B0A6-B2CAEB1A5894}"/>
              </a:ext>
            </a:extLst>
          </p:cNvPr>
          <p:cNvSpPr>
            <a:spLocks noGrp="1"/>
          </p:cNvSpPr>
          <p:nvPr>
            <p:ph type="pic" sz="quarter" idx="11"/>
          </p:nvPr>
        </p:nvSpPr>
        <p:spPr>
          <a:xfrm>
            <a:off x="-7689" y="0"/>
            <a:ext cx="12199690"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9759521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range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3571519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rang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8F1EC-6648-81BC-1586-779C4A379B35}"/>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BA71108-6665-7855-E00D-EC9866636F3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2CFFB3-CA76-D2E2-183A-6D7592C4F43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F263DF-875B-AE9F-EB5A-A07EE946C05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8DCFD0CF-822D-E27E-A786-8057364DE35B}"/>
              </a:ext>
            </a:extLst>
          </p:cNvPr>
          <p:cNvGraphicFramePr/>
          <p:nvPr userDrawn="1">
            <p:extLst>
              <p:ext uri="{D42A27DB-BD31-4B8C-83A1-F6EECF244321}">
                <p14:modId xmlns:p14="http://schemas.microsoft.com/office/powerpoint/2010/main" val="4251172761"/>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5441AE3-7A4E-39EE-5C6D-83F8AE9CB6C9}"/>
              </a:ext>
            </a:extLst>
          </p:cNvPr>
          <p:cNvGraphicFramePr/>
          <p:nvPr userDrawn="1">
            <p:extLst>
              <p:ext uri="{D42A27DB-BD31-4B8C-83A1-F6EECF244321}">
                <p14:modId xmlns:p14="http://schemas.microsoft.com/office/powerpoint/2010/main" val="1130682913"/>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928467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rang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814AF3-1F3A-264A-7EA0-5C41E1C328B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BA4EE4CD-386E-BA85-6487-ABDFBEE05FFA}"/>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AA8E95-3E2C-B518-D978-EE56EEE72A89}"/>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DD7935-9D09-5144-02EE-C67BAB2C675C}"/>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B46A27A7-487F-EC0A-F102-F0F6F4E6E4E0}"/>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104020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6/18/2025</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232483573"/>
      </p:ext>
    </p:extLst>
  </p:cSld>
  <p:clrMap bg1="lt1" tx1="dk1" bg2="lt2" tx2="dk2" accent1="accent1" accent2="accent2" accent3="accent3" accent4="accent4" accent5="accent5" accent6="accent6" hlink="hlink" folHlink="folHlink"/>
  <p:sldLayoutIdLst>
    <p:sldLayoutId id="2147483691" r:id="rId1"/>
    <p:sldLayoutId id="2147483649" r:id="rId2"/>
    <p:sldLayoutId id="2147483661" r:id="rId3"/>
    <p:sldLayoutId id="2147483692" r:id="rId4"/>
    <p:sldLayoutId id="2147483697" r:id="rId5"/>
    <p:sldLayoutId id="2147483694" r:id="rId6"/>
    <p:sldLayoutId id="2147483695" r:id="rId7"/>
    <p:sldLayoutId id="2147483696" r:id="rId8"/>
    <p:sldLayoutId id="2147483650" r:id="rId9"/>
    <p:sldLayoutId id="2147483671" r:id="rId10"/>
    <p:sldLayoutId id="2147483672" r:id="rId11"/>
    <p:sldLayoutId id="2147483812" r:id="rId12"/>
    <p:sldLayoutId id="2147483673" r:id="rId13"/>
    <p:sldLayoutId id="2147483676" r:id="rId14"/>
    <p:sldLayoutId id="2147483677" r:id="rId15"/>
    <p:sldLayoutId id="2147483678" r:id="rId16"/>
    <p:sldLayoutId id="2147483722" r:id="rId17"/>
    <p:sldLayoutId id="2147483718" r:id="rId18"/>
    <p:sldLayoutId id="2147483723" r:id="rId19"/>
    <p:sldLayoutId id="2147483719" r:id="rId20"/>
    <p:sldLayoutId id="2147483674"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6/18/2025</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31541166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5" r:id="rId12"/>
    <p:sldLayoutId id="2147483710" r:id="rId13"/>
    <p:sldLayoutId id="2147483711" r:id="rId14"/>
    <p:sldLayoutId id="2147483712" r:id="rId15"/>
    <p:sldLayoutId id="2147483713" r:id="rId16"/>
    <p:sldLayoutId id="2147483720" r:id="rId17"/>
    <p:sldLayoutId id="2147483716" r:id="rId18"/>
    <p:sldLayoutId id="2147483717" r:id="rId19"/>
    <p:sldLayoutId id="2147483721" r:id="rId20"/>
    <p:sldLayoutId id="2147483714"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6/18/2025</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25067138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6/18/2025</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402829153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6/18/2025</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35876755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6/18/2025</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84939170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kent.ac.uk/scholarships/search/FNADTHLLMS01"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kent.ac.uk/scholarships/search/FNADKFSIND01" TargetMode="External"/><Relationship Id="rId2" Type="http://schemas.openxmlformats.org/officeDocument/2006/relationships/hyperlink" Target="https://www.kent.ac.uk/scholarships/search/FNADKFSAFR01" TargetMode="External"/><Relationship Id="rId1" Type="http://schemas.openxmlformats.org/officeDocument/2006/relationships/slideLayout" Target="../slideLayouts/slideLayout9.xml"/><Relationship Id="rId5" Type="http://schemas.openxmlformats.org/officeDocument/2006/relationships/hyperlink" Target="https://www.kent.ac.uk/scholarships/search/FNADKFSGBL01" TargetMode="External"/><Relationship Id="rId4" Type="http://schemas.openxmlformats.org/officeDocument/2006/relationships/hyperlink" Target="https://www.kent.ac.uk/scholarships/search/FNADKFSPAK0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mailto:scholarships@kent.ac.uk"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s://www.kent.ac.uk/scholarships/search/FNADLLBGRE01"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kent.ac.uk/scholarships/search/FNADAMBISC01"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kent.ac.uk/scholarships/search/FNADGLOWEL01"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kent.ac.uk/scholarships/search/FNADSOLPRA01"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4883-B42A-7C62-223E-89F6AFC8A857}"/>
              </a:ext>
            </a:extLst>
          </p:cNvPr>
          <p:cNvSpPr>
            <a:spLocks noGrp="1"/>
          </p:cNvSpPr>
          <p:nvPr>
            <p:ph type="title"/>
          </p:nvPr>
        </p:nvSpPr>
        <p:spPr>
          <a:xfrm>
            <a:off x="437557" y="1537290"/>
            <a:ext cx="5650753" cy="2354735"/>
          </a:xfrm>
        </p:spPr>
        <p:txBody>
          <a:bodyPr/>
          <a:lstStyle/>
          <a:p>
            <a:r>
              <a:rPr lang="en-US">
                <a:latin typeface="Overpass"/>
              </a:rPr>
              <a:t>Agent webinars Scholarships 2025</a:t>
            </a:r>
            <a:endParaRPr lang="en-GB">
              <a:latin typeface="Overpass" panose="00000500000000000000" pitchFamily="50" charset="0"/>
            </a:endParaRPr>
          </a:p>
        </p:txBody>
      </p:sp>
      <p:sp>
        <p:nvSpPr>
          <p:cNvPr id="3" name="Text Placeholder 2">
            <a:extLst>
              <a:ext uri="{FF2B5EF4-FFF2-40B4-BE49-F238E27FC236}">
                <a16:creationId xmlns:a16="http://schemas.microsoft.com/office/drawing/2014/main" id="{78DA567F-8BFE-EBD6-10D8-5554716CAA91}"/>
              </a:ext>
            </a:extLst>
          </p:cNvPr>
          <p:cNvSpPr txBox="1">
            <a:spLocks/>
          </p:cNvSpPr>
          <p:nvPr/>
        </p:nvSpPr>
        <p:spPr>
          <a:xfrm>
            <a:off x="566866" y="4315967"/>
            <a:ext cx="4711107" cy="7461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t>Funding for International and EU students at the University of Kent</a:t>
            </a:r>
            <a:endParaRPr lang="en-US"/>
          </a:p>
          <a:p>
            <a:endParaRPr lang="en-US"/>
          </a:p>
        </p:txBody>
      </p:sp>
    </p:spTree>
    <p:extLst>
      <p:ext uri="{BB962C8B-B14F-4D97-AF65-F5344CB8AC3E}">
        <p14:creationId xmlns:p14="http://schemas.microsoft.com/office/powerpoint/2010/main" val="3189853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D4467-5BF0-A82D-3A59-351217A07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59A1B4-9E0E-385A-8AE3-670FF694FD5E}"/>
              </a:ext>
            </a:extLst>
          </p:cNvPr>
          <p:cNvSpPr>
            <a:spLocks noGrp="1"/>
          </p:cNvSpPr>
          <p:nvPr>
            <p:ph type="title"/>
          </p:nvPr>
        </p:nvSpPr>
        <p:spPr>
          <a:xfrm>
            <a:off x="693260" y="331342"/>
            <a:ext cx="9800884" cy="1382727"/>
          </a:xfrm>
        </p:spPr>
        <p:txBody>
          <a:bodyPr/>
          <a:lstStyle/>
          <a:p>
            <a:r>
              <a:rPr lang="en-GB" b="1" dirty="0">
                <a:solidFill>
                  <a:srgbClr val="101921"/>
                </a:solidFill>
                <a:latin typeface="Overpass"/>
              </a:rPr>
              <a:t>Thailand Second LLM Scholarship - Law (Canterbury), September 2025 Entry</a:t>
            </a:r>
            <a:endParaRPr lang="en-US" dirty="0"/>
          </a:p>
          <a:p>
            <a:endParaRPr lang="en-GB" b="1" dirty="0">
              <a:solidFill>
                <a:srgbClr val="101921"/>
              </a:solidFill>
              <a:latin typeface="Overpass"/>
            </a:endParaRPr>
          </a:p>
          <a:p>
            <a:endParaRPr lang="en-GB" dirty="0"/>
          </a:p>
        </p:txBody>
      </p:sp>
      <p:sp>
        <p:nvSpPr>
          <p:cNvPr id="5" name="Content Placeholder 4">
            <a:extLst>
              <a:ext uri="{FF2B5EF4-FFF2-40B4-BE49-F238E27FC236}">
                <a16:creationId xmlns:a16="http://schemas.microsoft.com/office/drawing/2014/main" id="{491C72A0-7B8C-F9CF-E110-536A97273EDA}"/>
              </a:ext>
            </a:extLst>
          </p:cNvPr>
          <p:cNvSpPr>
            <a:spLocks noGrp="1"/>
          </p:cNvSpPr>
          <p:nvPr>
            <p:ph idx="1"/>
          </p:nvPr>
        </p:nvSpPr>
        <p:spPr>
          <a:xfrm>
            <a:off x="693260" y="2542330"/>
            <a:ext cx="10095978" cy="4313675"/>
          </a:xfrm>
        </p:spPr>
        <p:txBody>
          <a:bodyPr vert="horz" lIns="91440" tIns="45720" rIns="91440" bIns="45720" rtlCol="0" anchor="t">
            <a:normAutofit/>
          </a:bodyPr>
          <a:lstStyle/>
          <a:p>
            <a:r>
              <a:rPr lang="en-GB" dirty="0">
                <a:latin typeface="Overpass Medium"/>
                <a:ea typeface="Inter"/>
              </a:rPr>
              <a:t>£3,000 tuition fee discount </a:t>
            </a:r>
          </a:p>
          <a:p>
            <a:r>
              <a:rPr lang="en-GB" b="1" dirty="0">
                <a:latin typeface="Overpass Medium"/>
                <a:ea typeface="Inter"/>
              </a:rPr>
              <a:t>Deadline:</a:t>
            </a:r>
            <a:r>
              <a:rPr lang="en-GB" dirty="0">
                <a:latin typeface="Overpass Medium"/>
                <a:ea typeface="Inter"/>
              </a:rPr>
              <a:t> 3</a:t>
            </a:r>
            <a:r>
              <a:rPr lang="en-GB" b="1" dirty="0">
                <a:latin typeface="Overpass Medium"/>
                <a:ea typeface="Inter"/>
              </a:rPr>
              <a:t>1st July 2025, 23:59 BST</a:t>
            </a:r>
          </a:p>
          <a:p>
            <a:r>
              <a:rPr lang="en-GB" dirty="0">
                <a:solidFill>
                  <a:srgbClr val="00050E"/>
                </a:solidFill>
                <a:latin typeface="Overpass Medium"/>
                <a:ea typeface="Inter"/>
              </a:rPr>
              <a:t>Applicants must hold a valid passport demonstrating that they hold Thai nationality.</a:t>
            </a:r>
            <a:endParaRPr lang="en-US" dirty="0">
              <a:solidFill>
                <a:srgbClr val="00050E"/>
              </a:solidFill>
              <a:latin typeface="Overpass Medium"/>
              <a:ea typeface="Inter"/>
            </a:endParaRPr>
          </a:p>
          <a:p>
            <a:r>
              <a:rPr lang="en-GB" dirty="0">
                <a:solidFill>
                  <a:srgbClr val="00050E"/>
                </a:solidFill>
                <a:latin typeface="Overpass Medium"/>
                <a:ea typeface="Inter"/>
              </a:rPr>
              <a:t>Must have applied for a second taught Kent LLM at the Canterbury Campus of the University of Kent for September 2025 entry.</a:t>
            </a:r>
          </a:p>
          <a:p>
            <a:r>
              <a:rPr lang="en-GB" dirty="0">
                <a:solidFill>
                  <a:srgbClr val="00050E"/>
                </a:solidFill>
                <a:latin typeface="Overpass Medium"/>
                <a:ea typeface="Inter"/>
              </a:rPr>
              <a:t>Must have been made an offer of a place on the second taught LLM by the scholarship application deadline.</a:t>
            </a:r>
            <a:endParaRPr lang="en-GB" dirty="0"/>
          </a:p>
          <a:p>
            <a:r>
              <a:rPr lang="en-GB" b="1" dirty="0">
                <a:latin typeface="Overpass Medium"/>
                <a:ea typeface="Inter"/>
              </a:rPr>
              <a:t>Submit a scholarship application</a:t>
            </a:r>
            <a:r>
              <a:rPr lang="en-GB" dirty="0">
                <a:latin typeface="Overpass Medium"/>
                <a:ea typeface="Inter"/>
              </a:rPr>
              <a:t> before the deadline.</a:t>
            </a:r>
            <a:endParaRPr lang="en-GB"/>
          </a:p>
          <a:p>
            <a:r>
              <a:rPr lang="en-GB" dirty="0">
                <a:latin typeface="Overpass Medium"/>
                <a:ea typeface="Inter"/>
              </a:rPr>
              <a:t>Must meet </a:t>
            </a:r>
            <a:r>
              <a:rPr lang="en-GB" b="1" dirty="0">
                <a:latin typeface="Overpass Medium"/>
                <a:ea typeface="Inter"/>
              </a:rPr>
              <a:t>academic conditions of entry</a:t>
            </a:r>
            <a:r>
              <a:rPr lang="en-GB" dirty="0">
                <a:latin typeface="Overpass Medium"/>
                <a:ea typeface="Inter"/>
              </a:rPr>
              <a:t> to receive the award and </a:t>
            </a:r>
            <a:r>
              <a:rPr lang="en-GB" b="1" dirty="0">
                <a:latin typeface="Overpass Medium"/>
                <a:ea typeface="Inter"/>
              </a:rPr>
              <a:t>Kent graduates</a:t>
            </a:r>
            <a:r>
              <a:rPr lang="en-GB" dirty="0">
                <a:latin typeface="Overpass Medium"/>
                <a:ea typeface="Inter"/>
              </a:rPr>
              <a:t> are eligible if criteria are met.</a:t>
            </a:r>
            <a:endParaRPr lang="en-GB" dirty="0"/>
          </a:p>
          <a:p>
            <a:r>
              <a:rPr lang="en-GB" dirty="0">
                <a:latin typeface="Overpass Medium"/>
                <a:ea typeface="Inter"/>
                <a:hlinkClick r:id="rId3"/>
              </a:rPr>
              <a:t>For more information</a:t>
            </a:r>
            <a:endParaRPr lang="en-GB" dirty="0"/>
          </a:p>
          <a:p>
            <a:endParaRPr lang="en-US" dirty="0"/>
          </a:p>
        </p:txBody>
      </p:sp>
    </p:spTree>
    <p:extLst>
      <p:ext uri="{BB962C8B-B14F-4D97-AF65-F5344CB8AC3E}">
        <p14:creationId xmlns:p14="http://schemas.microsoft.com/office/powerpoint/2010/main" val="403104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6191DC-A3B4-38C0-0702-D42C09E569AD}"/>
              </a:ext>
            </a:extLst>
          </p:cNvPr>
          <p:cNvSpPr>
            <a:spLocks noGrp="1"/>
          </p:cNvSpPr>
          <p:nvPr>
            <p:ph idx="1"/>
          </p:nvPr>
        </p:nvSpPr>
        <p:spPr/>
        <p:txBody>
          <a:bodyPr vert="horz" lIns="91440" tIns="45720" rIns="91440" bIns="45720" rtlCol="0" anchor="t">
            <a:noAutofit/>
          </a:bodyPr>
          <a:lstStyle/>
          <a:p>
            <a:pPr marL="0" indent="0">
              <a:buNone/>
            </a:pPr>
            <a:r>
              <a:rPr lang="en-US" sz="2400" dirty="0">
                <a:solidFill>
                  <a:srgbClr val="00050E"/>
                </a:solidFill>
                <a:latin typeface="Overpass Medium"/>
                <a:ea typeface="Inter"/>
              </a:rPr>
              <a:t>£2,000 - £5,000 tuition fee waivers for students from:</a:t>
            </a:r>
            <a:endParaRPr lang="en-US" sz="2400" dirty="0">
              <a:solidFill>
                <a:srgbClr val="00050E"/>
              </a:solidFill>
            </a:endParaRPr>
          </a:p>
          <a:p>
            <a:r>
              <a:rPr lang="en-US" sz="2400" dirty="0">
                <a:solidFill>
                  <a:srgbClr val="00050E"/>
                </a:solidFill>
                <a:latin typeface="Overpass Medium"/>
                <a:ea typeface="Verdana"/>
                <a:hlinkClick r:id="rId2"/>
              </a:rPr>
              <a:t>Africa (£3,000)</a:t>
            </a:r>
            <a:endParaRPr lang="en-US" sz="2400" dirty="0"/>
          </a:p>
          <a:p>
            <a:r>
              <a:rPr lang="en-US" sz="2400" dirty="0">
                <a:solidFill>
                  <a:srgbClr val="00050E"/>
                </a:solidFill>
                <a:latin typeface="Overpass Medium"/>
                <a:ea typeface="Verdana"/>
                <a:hlinkClick r:id="rId3"/>
              </a:rPr>
              <a:t>India (£5,000)</a:t>
            </a:r>
            <a:endParaRPr lang="en-US" sz="2400" dirty="0"/>
          </a:p>
          <a:p>
            <a:r>
              <a:rPr lang="en-US" sz="2400" dirty="0">
                <a:solidFill>
                  <a:srgbClr val="00050E"/>
                </a:solidFill>
                <a:latin typeface="Overpass Medium"/>
                <a:ea typeface="Verdana"/>
                <a:hlinkClick r:id="rId4"/>
              </a:rPr>
              <a:t>Pakistan (£5,000)</a:t>
            </a:r>
            <a:endParaRPr lang="en-US" sz="2400" dirty="0"/>
          </a:p>
          <a:p>
            <a:r>
              <a:rPr lang="en-US" sz="2400" dirty="0">
                <a:solidFill>
                  <a:srgbClr val="00050E"/>
                </a:solidFill>
                <a:latin typeface="Overpass Medium"/>
                <a:ea typeface="Verdana"/>
                <a:hlinkClick r:id="rId5"/>
              </a:rPr>
              <a:t>Global regions including MENA, East Asia, Europe, Southeast Asia, and North America (£2,000)</a:t>
            </a:r>
            <a:endParaRPr lang="en-US" sz="2400" dirty="0">
              <a:ea typeface="Verdana"/>
            </a:endParaRPr>
          </a:p>
          <a:p>
            <a:r>
              <a:rPr lang="en-US" sz="2400" dirty="0">
                <a:solidFill>
                  <a:srgbClr val="00050E"/>
                </a:solidFill>
                <a:latin typeface="Overpass Medium"/>
                <a:ea typeface="Verdana"/>
              </a:rPr>
              <a:t>Automatic consideration upon receiving an offer.</a:t>
            </a:r>
            <a:endParaRPr lang="en-US" sz="2400" dirty="0">
              <a:solidFill>
                <a:srgbClr val="00050E"/>
              </a:solidFill>
              <a:ea typeface="Verdana"/>
            </a:endParaRPr>
          </a:p>
          <a:p>
            <a:r>
              <a:rPr lang="en-US" sz="2400" dirty="0">
                <a:solidFill>
                  <a:srgbClr val="00050E"/>
                </a:solidFill>
                <a:latin typeface="Overpass Medium"/>
                <a:ea typeface="Verdana"/>
              </a:rPr>
              <a:t>Open for both September 2025 &amp; January 2026 intakes.</a:t>
            </a:r>
            <a:endParaRPr lang="en-US" sz="2400" dirty="0"/>
          </a:p>
          <a:p>
            <a:r>
              <a:rPr lang="en-US" sz="2400" dirty="0">
                <a:solidFill>
                  <a:srgbClr val="00050E"/>
                </a:solidFill>
                <a:latin typeface="Overpass Medium"/>
                <a:ea typeface="Verdana"/>
              </a:rPr>
              <a:t>Deposit deadline: 31st July (Sept entry) | 5th Dec (Jan entry).</a:t>
            </a:r>
            <a:endParaRPr lang="en-US" sz="2400" dirty="0"/>
          </a:p>
          <a:p>
            <a:r>
              <a:rPr lang="en-US" sz="2400" dirty="0">
                <a:solidFill>
                  <a:srgbClr val="00050E"/>
                </a:solidFill>
                <a:latin typeface="Overpass Medium"/>
                <a:ea typeface="Verdana"/>
              </a:rPr>
              <a:t>Scholarship cannot be used in conjunction with another scholarship. </a:t>
            </a:r>
            <a:endParaRPr lang="en-US" sz="2400" dirty="0"/>
          </a:p>
          <a:p>
            <a:endParaRPr lang="en-US" sz="2400" dirty="0">
              <a:ea typeface="Verdana"/>
            </a:endParaRPr>
          </a:p>
          <a:p>
            <a:pPr marL="0" indent="0">
              <a:buNone/>
            </a:pPr>
            <a:endParaRPr lang="en-US" sz="2400" dirty="0">
              <a:ea typeface="Verdana"/>
            </a:endParaRPr>
          </a:p>
          <a:p>
            <a:endParaRPr lang="en-US" sz="2400" dirty="0"/>
          </a:p>
        </p:txBody>
      </p:sp>
      <p:sp>
        <p:nvSpPr>
          <p:cNvPr id="3" name="Title 2">
            <a:extLst>
              <a:ext uri="{FF2B5EF4-FFF2-40B4-BE49-F238E27FC236}">
                <a16:creationId xmlns:a16="http://schemas.microsoft.com/office/drawing/2014/main" id="{2A050736-0A64-01C1-0686-7727CDDA4DF5}"/>
              </a:ext>
            </a:extLst>
          </p:cNvPr>
          <p:cNvSpPr>
            <a:spLocks noGrp="1"/>
          </p:cNvSpPr>
          <p:nvPr>
            <p:ph type="title"/>
          </p:nvPr>
        </p:nvSpPr>
        <p:spPr>
          <a:xfrm>
            <a:off x="671173" y="596385"/>
            <a:ext cx="9974012" cy="653005"/>
          </a:xfrm>
        </p:spPr>
        <p:txBody>
          <a:bodyPr/>
          <a:lstStyle/>
          <a:p>
            <a:r>
              <a:rPr lang="en-US" sz="3600" dirty="0">
                <a:solidFill>
                  <a:srgbClr val="00050E"/>
                </a:solidFill>
                <a:latin typeface="Overpass Medium"/>
                <a:ea typeface="Verdana"/>
              </a:rPr>
              <a:t>Postgraduate Scholarships (PGT) – Kent Future Students Scholarships (KFSS)</a:t>
            </a:r>
            <a:endParaRPr lang="en-US" sz="3600"/>
          </a:p>
        </p:txBody>
      </p:sp>
    </p:spTree>
    <p:extLst>
      <p:ext uri="{BB962C8B-B14F-4D97-AF65-F5344CB8AC3E}">
        <p14:creationId xmlns:p14="http://schemas.microsoft.com/office/powerpoint/2010/main" val="1214679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FF904B97-B596-92F9-479A-2ECFA1C9C1EF}"/>
              </a:ext>
              <a:ext uri="{C183D7F6-B498-43B3-948B-1728B52AA6E4}">
                <adec:decorative xmlns:adec="http://schemas.microsoft.com/office/drawing/2017/decorative" val="1"/>
              </a:ext>
            </a:extLst>
          </p:cNvPr>
          <p:cNvSpPr/>
          <p:nvPr/>
        </p:nvSpPr>
        <p:spPr>
          <a:xfrm flipV="1">
            <a:off x="10666407" y="-701652"/>
            <a:ext cx="2690171" cy="2743618"/>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A38BFEE-B7C6-47C5-1980-FA92EB097886}"/>
              </a:ext>
              <a:ext uri="{C183D7F6-B498-43B3-948B-1728B52AA6E4}">
                <adec:decorative xmlns:adec="http://schemas.microsoft.com/office/drawing/2017/decorative" val="1"/>
              </a:ext>
            </a:extLst>
          </p:cNvPr>
          <p:cNvSpPr/>
          <p:nvPr/>
        </p:nvSpPr>
        <p:spPr>
          <a:xfrm>
            <a:off x="7866190" y="1286561"/>
            <a:ext cx="514478" cy="514478"/>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18FAE7-0CFB-0A5D-A711-AEB5011AD18E}"/>
              </a:ext>
              <a:ext uri="{C183D7F6-B498-43B3-948B-1728B52AA6E4}">
                <adec:decorative xmlns:adec="http://schemas.microsoft.com/office/drawing/2017/decorative" val="1"/>
              </a:ext>
            </a:extLst>
          </p:cNvPr>
          <p:cNvSpPr/>
          <p:nvPr/>
        </p:nvSpPr>
        <p:spPr>
          <a:xfrm>
            <a:off x="6684173" y="-4023"/>
            <a:ext cx="1182017" cy="1323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D7B9B3-FD47-D12D-3743-2B7786AACDFA}"/>
              </a:ext>
              <a:ext uri="{C183D7F6-B498-43B3-948B-1728B52AA6E4}">
                <adec:decorative xmlns:adec="http://schemas.microsoft.com/office/drawing/2017/decorative" val="1"/>
              </a:ext>
            </a:extLst>
          </p:cNvPr>
          <p:cNvSpPr/>
          <p:nvPr/>
        </p:nvSpPr>
        <p:spPr>
          <a:xfrm>
            <a:off x="7369661" y="6325588"/>
            <a:ext cx="1182017" cy="569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C9EE9C9-9C9F-49C6-44C5-BE4384E1ACCF}"/>
              </a:ext>
            </a:extLst>
          </p:cNvPr>
          <p:cNvSpPr txBox="1">
            <a:spLocks/>
          </p:cNvSpPr>
          <p:nvPr/>
        </p:nvSpPr>
        <p:spPr>
          <a:xfrm>
            <a:off x="419002" y="2640293"/>
            <a:ext cx="5052038" cy="23943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i="0" kern="1200">
                <a:solidFill>
                  <a:schemeClr val="tx1"/>
                </a:solidFill>
                <a:latin typeface="Overpass" pitchFamily="2" charset="77"/>
                <a:ea typeface="+mj-ea"/>
                <a:cs typeface="+mj-cs"/>
              </a:defRPr>
            </a:lvl1pPr>
          </a:lstStyle>
          <a:p>
            <a:r>
              <a:rPr lang="en-US" sz="5400" dirty="0">
                <a:latin typeface="Overpass"/>
              </a:rPr>
              <a:t>New scholarships &amp; Bursaries </a:t>
            </a:r>
            <a:endParaRPr lang="en-US" sz="5400" dirty="0"/>
          </a:p>
        </p:txBody>
      </p:sp>
      <p:pic>
        <p:nvPicPr>
          <p:cNvPr id="11" name="Picture Placeholder 10" descr="A person smiling for the camera&#10;&#10;AI-generated content may be incorrect.">
            <a:extLst>
              <a:ext uri="{FF2B5EF4-FFF2-40B4-BE49-F238E27FC236}">
                <a16:creationId xmlns:a16="http://schemas.microsoft.com/office/drawing/2014/main" id="{853218B0-7EC7-0BE0-80D5-179F49145839}"/>
              </a:ext>
            </a:extLst>
          </p:cNvPr>
          <p:cNvPicPr>
            <a:picLocks noGrp="1" noChangeAspect="1"/>
          </p:cNvPicPr>
          <p:nvPr>
            <p:ph type="pic" sz="quarter" idx="11"/>
          </p:nvPr>
        </p:nvPicPr>
        <p:blipFill>
          <a:blip r:embed="rId3"/>
          <a:srcRect l="10900" r="10900"/>
          <a:stretch/>
        </p:blipFill>
        <p:spPr>
          <a:xfrm>
            <a:off x="7383687" y="13659"/>
            <a:ext cx="4819426" cy="6830683"/>
          </a:xfrm>
        </p:spPr>
      </p:pic>
    </p:spTree>
    <p:extLst>
      <p:ext uri="{BB962C8B-B14F-4D97-AF65-F5344CB8AC3E}">
        <p14:creationId xmlns:p14="http://schemas.microsoft.com/office/powerpoint/2010/main" val="732172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55D73-1BE5-E30B-9318-8B43E26A1EA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B3058A-1D71-C2AC-2674-1D8252F684E8}"/>
              </a:ext>
            </a:extLst>
          </p:cNvPr>
          <p:cNvSpPr>
            <a:spLocks noGrp="1"/>
          </p:cNvSpPr>
          <p:nvPr>
            <p:ph idx="1"/>
          </p:nvPr>
        </p:nvSpPr>
        <p:spPr/>
        <p:txBody>
          <a:bodyPr vert="horz" lIns="91440" tIns="45720" rIns="91440" bIns="45720" rtlCol="0" anchor="t">
            <a:noAutofit/>
          </a:bodyPr>
          <a:lstStyle/>
          <a:p>
            <a:r>
              <a:rPr lang="en-US" sz="2400" dirty="0">
                <a:solidFill>
                  <a:srgbClr val="00050E"/>
                </a:solidFill>
                <a:latin typeface="Overpass Medium"/>
                <a:ea typeface="Inter"/>
              </a:rPr>
              <a:t>£3,000 tuition fee waivers for students from </a:t>
            </a:r>
            <a:r>
              <a:rPr lang="en-US" sz="2400" dirty="0">
                <a:solidFill>
                  <a:srgbClr val="00050E"/>
                </a:solidFill>
                <a:latin typeface="Overpass Medium"/>
                <a:ea typeface="Verdana"/>
              </a:rPr>
              <a:t>Thailand </a:t>
            </a:r>
          </a:p>
          <a:p>
            <a:r>
              <a:rPr lang="en-US" sz="2400" dirty="0">
                <a:solidFill>
                  <a:srgbClr val="00050E"/>
                </a:solidFill>
                <a:latin typeface="Overpass Medium"/>
                <a:ea typeface="Verdana"/>
              </a:rPr>
              <a:t>Students must have applied for one of our postgraduate taught Programmes and must be overseas.  </a:t>
            </a:r>
          </a:p>
          <a:p>
            <a:r>
              <a:rPr lang="en-US" sz="2400" dirty="0">
                <a:solidFill>
                  <a:srgbClr val="00050E"/>
                </a:solidFill>
                <a:latin typeface="Overpass Medium"/>
                <a:ea typeface="Verdana"/>
              </a:rPr>
              <a:t>Applicants must have applied via one of our approved agents. </a:t>
            </a:r>
          </a:p>
          <a:p>
            <a:r>
              <a:rPr lang="en-US" sz="2400" dirty="0">
                <a:solidFill>
                  <a:srgbClr val="00050E"/>
                </a:solidFill>
                <a:latin typeface="Overpass Medium"/>
                <a:ea typeface="Verdana"/>
              </a:rPr>
              <a:t>Scholarship can be used in conjunction with our KFSS award and our Thai Thammasat discount (T&amp;Cs apply) </a:t>
            </a:r>
          </a:p>
          <a:p>
            <a:r>
              <a:rPr lang="en-US" sz="2400" dirty="0">
                <a:latin typeface="Overpass Medium"/>
                <a:ea typeface="Verdana"/>
              </a:rPr>
              <a:t>Open for September 2025 intake</a:t>
            </a:r>
            <a:endParaRPr lang="en-US" sz="2400" dirty="0">
              <a:ea typeface="Verdana"/>
            </a:endParaRPr>
          </a:p>
          <a:p>
            <a:r>
              <a:rPr lang="en-US" sz="2400" dirty="0">
                <a:latin typeface="Overpass Medium"/>
                <a:ea typeface="Verdana"/>
              </a:rPr>
              <a:t>Deposit deadline: </a:t>
            </a:r>
            <a:r>
              <a:rPr lang="en-US" sz="2400">
                <a:latin typeface="Overpass Medium"/>
                <a:ea typeface="Verdana"/>
              </a:rPr>
              <a:t>31st July 2025</a:t>
            </a:r>
            <a:endParaRPr lang="en-US" sz="2400" dirty="0">
              <a:ea typeface="Verdana"/>
            </a:endParaRPr>
          </a:p>
          <a:p>
            <a:pPr marL="0" indent="0">
              <a:buNone/>
            </a:pPr>
            <a:endParaRPr lang="en-US" sz="2400" dirty="0">
              <a:ea typeface="Verdana"/>
            </a:endParaRPr>
          </a:p>
          <a:p>
            <a:endParaRPr lang="en-US" sz="2400" dirty="0"/>
          </a:p>
        </p:txBody>
      </p:sp>
      <p:sp>
        <p:nvSpPr>
          <p:cNvPr id="3" name="Title 2">
            <a:extLst>
              <a:ext uri="{FF2B5EF4-FFF2-40B4-BE49-F238E27FC236}">
                <a16:creationId xmlns:a16="http://schemas.microsoft.com/office/drawing/2014/main" id="{BF56ADA7-60ED-F2F4-39D6-EF057407C7A3}"/>
              </a:ext>
            </a:extLst>
          </p:cNvPr>
          <p:cNvSpPr>
            <a:spLocks noGrp="1"/>
          </p:cNvSpPr>
          <p:nvPr>
            <p:ph type="title"/>
          </p:nvPr>
        </p:nvSpPr>
        <p:spPr>
          <a:xfrm>
            <a:off x="671173" y="596385"/>
            <a:ext cx="9974012" cy="653005"/>
          </a:xfrm>
        </p:spPr>
        <p:txBody>
          <a:bodyPr/>
          <a:lstStyle/>
          <a:p>
            <a:r>
              <a:rPr lang="en-US" sz="3600" dirty="0">
                <a:solidFill>
                  <a:srgbClr val="00050E"/>
                </a:solidFill>
                <a:latin typeface="Overpass Medium"/>
                <a:ea typeface="Verdana"/>
              </a:rPr>
              <a:t>Thai Agent Scholarship </a:t>
            </a:r>
            <a:endParaRPr lang="en-US" sz="3600" dirty="0"/>
          </a:p>
        </p:txBody>
      </p:sp>
    </p:spTree>
    <p:extLst>
      <p:ext uri="{BB962C8B-B14F-4D97-AF65-F5344CB8AC3E}">
        <p14:creationId xmlns:p14="http://schemas.microsoft.com/office/powerpoint/2010/main" val="3518444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59C4A-1209-5A27-31ED-8F21808DDFC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BED2CF-D6A2-BABB-38BE-88EDBCBC03F6}"/>
              </a:ext>
            </a:extLst>
          </p:cNvPr>
          <p:cNvSpPr>
            <a:spLocks noGrp="1"/>
          </p:cNvSpPr>
          <p:nvPr>
            <p:ph idx="1"/>
          </p:nvPr>
        </p:nvSpPr>
        <p:spPr/>
        <p:txBody>
          <a:bodyPr vert="horz" lIns="91440" tIns="45720" rIns="91440" bIns="45720" rtlCol="0" anchor="t">
            <a:noAutofit/>
          </a:bodyPr>
          <a:lstStyle/>
          <a:p>
            <a:r>
              <a:rPr lang="en-GB" dirty="0"/>
              <a:t>Postgraduate offer holders on five of our most popular Kent Business School programmes can receive an </a:t>
            </a:r>
            <a:r>
              <a:rPr lang="en-GB" b="1" dirty="0"/>
              <a:t>additional £1,000 bursary</a:t>
            </a:r>
            <a:r>
              <a:rPr lang="en-GB" dirty="0"/>
              <a:t> if they accept their offer and pay their deposit by 30 June.</a:t>
            </a:r>
          </a:p>
          <a:p>
            <a:r>
              <a:rPr lang="en-GB" dirty="0"/>
              <a:t>This Kent Business School Postgraduate Bursary applies to the following programmes:</a:t>
            </a:r>
          </a:p>
          <a:p>
            <a:pPr marL="0" lvl="0" indent="0">
              <a:buNone/>
            </a:pPr>
            <a:r>
              <a:rPr lang="en-GB" dirty="0"/>
              <a:t>	-MSc International Business and Management</a:t>
            </a:r>
          </a:p>
          <a:p>
            <a:pPr marL="0" lvl="0" indent="0">
              <a:buNone/>
            </a:pPr>
            <a:r>
              <a:rPr lang="en-GB" dirty="0"/>
              <a:t>	-MSc Business Analytics</a:t>
            </a:r>
          </a:p>
          <a:p>
            <a:pPr marL="0" lvl="0" indent="0">
              <a:buNone/>
            </a:pPr>
            <a:r>
              <a:rPr lang="en-GB" dirty="0"/>
              <a:t>	-MSc Digital Marketing and Analytics</a:t>
            </a:r>
          </a:p>
          <a:p>
            <a:pPr marL="0" lvl="0" indent="0">
              <a:buNone/>
            </a:pPr>
            <a:r>
              <a:rPr lang="en-GB" dirty="0"/>
              <a:t>	-MSc Strategic Project Management</a:t>
            </a:r>
          </a:p>
          <a:p>
            <a:pPr marL="0" lvl="0" indent="0">
              <a:buNone/>
            </a:pPr>
            <a:r>
              <a:rPr lang="en-GB" dirty="0"/>
              <a:t>	-MSc Global Healthcare Management</a:t>
            </a:r>
          </a:p>
          <a:p>
            <a:r>
              <a:rPr lang="en-GB" dirty="0"/>
              <a:t>Eligible students will receive this bursary in addition to the Kent Future Student Scholarship, where applicable.</a:t>
            </a:r>
          </a:p>
          <a:p>
            <a:endParaRPr lang="en-US" sz="2400" dirty="0"/>
          </a:p>
        </p:txBody>
      </p:sp>
      <p:sp>
        <p:nvSpPr>
          <p:cNvPr id="3" name="Title 2">
            <a:extLst>
              <a:ext uri="{FF2B5EF4-FFF2-40B4-BE49-F238E27FC236}">
                <a16:creationId xmlns:a16="http://schemas.microsoft.com/office/drawing/2014/main" id="{52EEC9A7-58A2-F0EE-75D9-718A5102FECC}"/>
              </a:ext>
            </a:extLst>
          </p:cNvPr>
          <p:cNvSpPr>
            <a:spLocks noGrp="1"/>
          </p:cNvSpPr>
          <p:nvPr>
            <p:ph type="title"/>
          </p:nvPr>
        </p:nvSpPr>
        <p:spPr>
          <a:xfrm>
            <a:off x="671173" y="596385"/>
            <a:ext cx="9974012" cy="653005"/>
          </a:xfrm>
        </p:spPr>
        <p:txBody>
          <a:bodyPr/>
          <a:lstStyle/>
          <a:p>
            <a:r>
              <a:rPr lang="en-US" sz="3600" dirty="0">
                <a:solidFill>
                  <a:srgbClr val="00050E"/>
                </a:solidFill>
                <a:latin typeface="Overpass Medium"/>
                <a:ea typeface="Verdana"/>
              </a:rPr>
              <a:t>Kent Business School PGT Bursary  </a:t>
            </a:r>
            <a:endParaRPr lang="en-US" sz="3600" dirty="0"/>
          </a:p>
        </p:txBody>
      </p:sp>
    </p:spTree>
    <p:extLst>
      <p:ext uri="{BB962C8B-B14F-4D97-AF65-F5344CB8AC3E}">
        <p14:creationId xmlns:p14="http://schemas.microsoft.com/office/powerpoint/2010/main" val="2002983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D7C459-928C-81B8-E7CF-879541280446}"/>
              </a:ext>
            </a:extLst>
          </p:cNvPr>
          <p:cNvSpPr>
            <a:spLocks noGrp="1"/>
          </p:cNvSpPr>
          <p:nvPr>
            <p:ph type="title"/>
          </p:nvPr>
        </p:nvSpPr>
        <p:spPr>
          <a:xfrm>
            <a:off x="437557" y="2078174"/>
            <a:ext cx="7890014" cy="2144681"/>
          </a:xfrm>
        </p:spPr>
        <p:txBody>
          <a:bodyPr/>
          <a:lstStyle/>
          <a:p>
            <a:r>
              <a:rPr lang="en-GB"/>
              <a:t>Any questions?</a:t>
            </a:r>
          </a:p>
        </p:txBody>
      </p:sp>
    </p:spTree>
    <p:extLst>
      <p:ext uri="{BB962C8B-B14F-4D97-AF65-F5344CB8AC3E}">
        <p14:creationId xmlns:p14="http://schemas.microsoft.com/office/powerpoint/2010/main" val="2794285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252EF7-C27C-1E86-90ED-E33C89B21E4F}"/>
              </a:ext>
            </a:extLst>
          </p:cNvPr>
          <p:cNvSpPr>
            <a:spLocks noGrp="1"/>
          </p:cNvSpPr>
          <p:nvPr>
            <p:ph type="title"/>
          </p:nvPr>
        </p:nvSpPr>
        <p:spPr/>
        <p:txBody>
          <a:bodyPr/>
          <a:lstStyle/>
          <a:p>
            <a:r>
              <a:rPr lang="en-US">
                <a:latin typeface="Overpass Medium"/>
              </a:rPr>
              <a:t>Content</a:t>
            </a:r>
            <a:endParaRPr lang="en-US"/>
          </a:p>
        </p:txBody>
      </p:sp>
      <p:sp>
        <p:nvSpPr>
          <p:cNvPr id="4" name="Content Placeholder 3">
            <a:extLst>
              <a:ext uri="{FF2B5EF4-FFF2-40B4-BE49-F238E27FC236}">
                <a16:creationId xmlns:a16="http://schemas.microsoft.com/office/drawing/2014/main" id="{D84FE7B1-1CFA-C9CA-25C9-8934662FEBC5}"/>
              </a:ext>
            </a:extLst>
          </p:cNvPr>
          <p:cNvSpPr>
            <a:spLocks noGrp="1"/>
          </p:cNvSpPr>
          <p:nvPr>
            <p:ph idx="1"/>
          </p:nvPr>
        </p:nvSpPr>
        <p:spPr>
          <a:xfrm>
            <a:off x="671173" y="1464515"/>
            <a:ext cx="10095978" cy="4313675"/>
          </a:xfrm>
        </p:spPr>
        <p:txBody>
          <a:bodyPr vert="horz" lIns="91440" tIns="45720" rIns="91440" bIns="45720" rtlCol="0" anchor="t">
            <a:normAutofit/>
          </a:bodyPr>
          <a:lstStyle/>
          <a:p>
            <a:pPr marL="0" indent="0">
              <a:buNone/>
            </a:pPr>
            <a:endParaRPr lang="en-US" sz="2800" dirty="0">
              <a:latin typeface="Overpass Medium"/>
              <a:ea typeface="Inter"/>
            </a:endParaRPr>
          </a:p>
          <a:p>
            <a:r>
              <a:rPr lang="en-US" sz="2800" dirty="0">
                <a:latin typeface="Overpass Medium"/>
                <a:ea typeface="Inter"/>
              </a:rPr>
              <a:t>September 2025 - Undergraduate Scholarships </a:t>
            </a:r>
          </a:p>
          <a:p>
            <a:r>
              <a:rPr lang="en-US" sz="2800" dirty="0">
                <a:latin typeface="Overpass Medium"/>
                <a:ea typeface="Inter"/>
              </a:rPr>
              <a:t>September 2025 -Postgraduate Taught Scholarships</a:t>
            </a:r>
            <a:br>
              <a:rPr lang="en-US" sz="2800" dirty="0">
                <a:latin typeface="Overpass Medium"/>
                <a:ea typeface="Inter"/>
              </a:rPr>
            </a:br>
            <a:endParaRPr lang="en-US" sz="2800" b="0" dirty="0">
              <a:latin typeface="Overpass Medium"/>
              <a:ea typeface="Inter"/>
            </a:endParaRPr>
          </a:p>
          <a:p>
            <a:pPr lvl="1">
              <a:buFont typeface="Courier New" panose="020B0604020202020204" pitchFamily="34" charset="0"/>
              <a:buChar char="o"/>
            </a:pPr>
            <a:endParaRPr lang="en-US" sz="2800" b="0" dirty="0"/>
          </a:p>
          <a:p>
            <a:pPr lvl="1">
              <a:spcBef>
                <a:spcPts val="1000"/>
              </a:spcBef>
              <a:buFont typeface="Courier New" panose="020B0604020202020204" pitchFamily="34" charset="0"/>
              <a:buChar char="o"/>
            </a:pPr>
            <a:endParaRPr lang="en-US" sz="2800" b="0" dirty="0"/>
          </a:p>
          <a:p>
            <a:pPr marL="457200" lvl="1" indent="0">
              <a:spcBef>
                <a:spcPts val="1000"/>
              </a:spcBef>
              <a:buNone/>
            </a:pPr>
            <a:endParaRPr lang="en-US" sz="2800" b="0" dirty="0"/>
          </a:p>
          <a:p>
            <a:pPr marL="457200" lvl="1" indent="0">
              <a:spcBef>
                <a:spcPts val="1000"/>
              </a:spcBef>
              <a:buNone/>
            </a:pPr>
            <a:endParaRPr lang="en-US" sz="2800" b="0" dirty="0"/>
          </a:p>
          <a:p>
            <a:pPr lvl="1">
              <a:spcBef>
                <a:spcPts val="1000"/>
              </a:spcBef>
              <a:buFont typeface="Courier New" panose="020B0604020202020204" pitchFamily="34" charset="0"/>
              <a:buChar char="o"/>
            </a:pPr>
            <a:endParaRPr lang="en-US" sz="2800" b="0" dirty="0"/>
          </a:p>
          <a:p>
            <a:pPr lvl="1">
              <a:spcBef>
                <a:spcPts val="1000"/>
              </a:spcBef>
              <a:buFont typeface="Courier New" panose="020B0604020202020204" pitchFamily="34" charset="0"/>
              <a:buChar char="o"/>
            </a:pPr>
            <a:endParaRPr lang="en-US" sz="2800" b="0" dirty="0"/>
          </a:p>
          <a:p>
            <a:pPr lvl="1">
              <a:buFont typeface="Courier New" panose="020B0604020202020204" pitchFamily="34" charset="0"/>
              <a:buChar char="o"/>
            </a:pPr>
            <a:endParaRPr lang="en-US" sz="2800" b="0" dirty="0"/>
          </a:p>
          <a:p>
            <a:pPr lvl="1">
              <a:buFont typeface="Courier New" panose="020B0604020202020204" pitchFamily="34" charset="0"/>
              <a:buChar char="o"/>
            </a:pPr>
            <a:endParaRPr lang="en-US" sz="2800" b="0" dirty="0"/>
          </a:p>
          <a:p>
            <a:endParaRPr lang="en-US" sz="2800" b="0" dirty="0"/>
          </a:p>
        </p:txBody>
      </p:sp>
    </p:spTree>
    <p:extLst>
      <p:ext uri="{BB962C8B-B14F-4D97-AF65-F5344CB8AC3E}">
        <p14:creationId xmlns:p14="http://schemas.microsoft.com/office/powerpoint/2010/main" val="3128510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FF904B97-B596-92F9-479A-2ECFA1C9C1EF}"/>
              </a:ext>
              <a:ext uri="{C183D7F6-B498-43B3-948B-1728B52AA6E4}">
                <adec:decorative xmlns:adec="http://schemas.microsoft.com/office/drawing/2017/decorative" val="1"/>
              </a:ext>
            </a:extLst>
          </p:cNvPr>
          <p:cNvSpPr/>
          <p:nvPr/>
        </p:nvSpPr>
        <p:spPr>
          <a:xfrm flipV="1">
            <a:off x="10666407" y="-701652"/>
            <a:ext cx="2690171" cy="2743618"/>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A38BFEE-B7C6-47C5-1980-FA92EB097886}"/>
              </a:ext>
              <a:ext uri="{C183D7F6-B498-43B3-948B-1728B52AA6E4}">
                <adec:decorative xmlns:adec="http://schemas.microsoft.com/office/drawing/2017/decorative" val="1"/>
              </a:ext>
            </a:extLst>
          </p:cNvPr>
          <p:cNvSpPr/>
          <p:nvPr/>
        </p:nvSpPr>
        <p:spPr>
          <a:xfrm>
            <a:off x="7866190" y="1286561"/>
            <a:ext cx="514478" cy="514478"/>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18FAE7-0CFB-0A5D-A711-AEB5011AD18E}"/>
              </a:ext>
              <a:ext uri="{C183D7F6-B498-43B3-948B-1728B52AA6E4}">
                <adec:decorative xmlns:adec="http://schemas.microsoft.com/office/drawing/2017/decorative" val="1"/>
              </a:ext>
            </a:extLst>
          </p:cNvPr>
          <p:cNvSpPr/>
          <p:nvPr/>
        </p:nvSpPr>
        <p:spPr>
          <a:xfrm>
            <a:off x="6684173" y="-4023"/>
            <a:ext cx="1182017" cy="1323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D7B9B3-FD47-D12D-3743-2B7786AACDFA}"/>
              </a:ext>
              <a:ext uri="{C183D7F6-B498-43B3-948B-1728B52AA6E4}">
                <adec:decorative xmlns:adec="http://schemas.microsoft.com/office/drawing/2017/decorative" val="1"/>
              </a:ext>
            </a:extLst>
          </p:cNvPr>
          <p:cNvSpPr/>
          <p:nvPr/>
        </p:nvSpPr>
        <p:spPr>
          <a:xfrm>
            <a:off x="7369661" y="6325588"/>
            <a:ext cx="1182017" cy="569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66E80D0-1EBC-00FD-D9D5-14A086F0CECB}"/>
              </a:ext>
            </a:extLst>
          </p:cNvPr>
          <p:cNvSpPr>
            <a:spLocks noGrp="1"/>
          </p:cNvSpPr>
          <p:nvPr>
            <p:ph type="title"/>
          </p:nvPr>
        </p:nvSpPr>
        <p:spPr>
          <a:xfrm>
            <a:off x="437970" y="4269336"/>
            <a:ext cx="3792383" cy="947253"/>
          </a:xfrm>
        </p:spPr>
        <p:txBody>
          <a:bodyPr/>
          <a:lstStyle/>
          <a:p>
            <a:r>
              <a:rPr lang="en-GB" sz="3600"/>
              <a:t>Undergraduate Scholarships</a:t>
            </a:r>
            <a:endParaRPr lang="en-US" sz="3600"/>
          </a:p>
        </p:txBody>
      </p:sp>
      <p:pic>
        <p:nvPicPr>
          <p:cNvPr id="10" name="Picture Placeholder 9">
            <a:extLst>
              <a:ext uri="{FF2B5EF4-FFF2-40B4-BE49-F238E27FC236}">
                <a16:creationId xmlns:a16="http://schemas.microsoft.com/office/drawing/2014/main" id="{351D2474-2DEF-E9A7-E7C3-E32E742F490C}"/>
              </a:ext>
            </a:extLst>
          </p:cNvPr>
          <p:cNvPicPr>
            <a:picLocks noGrp="1" noChangeAspect="1"/>
          </p:cNvPicPr>
          <p:nvPr>
            <p:ph type="pic" sz="quarter" idx="11"/>
          </p:nvPr>
        </p:nvPicPr>
        <p:blipFill>
          <a:blip r:embed="rId3"/>
          <a:srcRect l="11056" r="11056"/>
          <a:stretch>
            <a:fillRect/>
          </a:stretch>
        </p:blipFill>
        <p:spPr>
          <a:xfrm>
            <a:off x="7383687" y="1"/>
            <a:ext cx="4819426" cy="6858000"/>
          </a:xfrm>
        </p:spPr>
      </p:pic>
      <p:sp>
        <p:nvSpPr>
          <p:cNvPr id="8" name="Title 1">
            <a:extLst>
              <a:ext uri="{FF2B5EF4-FFF2-40B4-BE49-F238E27FC236}">
                <a16:creationId xmlns:a16="http://schemas.microsoft.com/office/drawing/2014/main" id="{25A3E551-C372-D35F-B64E-BB38E2B1F4C0}"/>
              </a:ext>
            </a:extLst>
          </p:cNvPr>
          <p:cNvSpPr txBox="1">
            <a:spLocks/>
          </p:cNvSpPr>
          <p:nvPr/>
        </p:nvSpPr>
        <p:spPr>
          <a:xfrm>
            <a:off x="438794" y="2724410"/>
            <a:ext cx="4369208" cy="119689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i="0" kern="1200">
                <a:solidFill>
                  <a:schemeClr val="tx1"/>
                </a:solidFill>
                <a:latin typeface="Overpass" pitchFamily="2" charset="77"/>
                <a:ea typeface="+mj-ea"/>
                <a:cs typeface="+mj-cs"/>
              </a:defRPr>
            </a:lvl1pPr>
          </a:lstStyle>
          <a:p>
            <a:r>
              <a:rPr lang="en-US" sz="5400">
                <a:latin typeface="Overpass"/>
              </a:rPr>
              <a:t>September 2025</a:t>
            </a:r>
            <a:endParaRPr lang="en-GB" sz="5400">
              <a:latin typeface="Overpass"/>
            </a:endParaRPr>
          </a:p>
        </p:txBody>
      </p:sp>
    </p:spTree>
    <p:extLst>
      <p:ext uri="{BB962C8B-B14F-4D97-AF65-F5344CB8AC3E}">
        <p14:creationId xmlns:p14="http://schemas.microsoft.com/office/powerpoint/2010/main" val="982006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36A72-A6A6-93A0-CC49-93A06DABBC58}"/>
              </a:ext>
            </a:extLst>
          </p:cNvPr>
          <p:cNvSpPr>
            <a:spLocks noGrp="1"/>
          </p:cNvSpPr>
          <p:nvPr>
            <p:ph idx="1"/>
          </p:nvPr>
        </p:nvSpPr>
        <p:spPr>
          <a:xfrm>
            <a:off x="544285" y="1712027"/>
            <a:ext cx="10222866" cy="4825303"/>
          </a:xfrm>
        </p:spPr>
        <p:txBody>
          <a:bodyPr vert="horz" lIns="91440" tIns="45720" rIns="91440" bIns="45720" rtlCol="0" anchor="t">
            <a:normAutofit fontScale="92500" lnSpcReduction="10000"/>
          </a:bodyPr>
          <a:lstStyle/>
          <a:p>
            <a:pPr marL="285750" indent="-285750">
              <a:lnSpc>
                <a:spcPct val="120000"/>
              </a:lnSpc>
            </a:pPr>
            <a:r>
              <a:rPr lang="en-GB" sz="2400" dirty="0">
                <a:solidFill>
                  <a:srgbClr val="000000"/>
                </a:solidFill>
                <a:latin typeface="Overpass Medium"/>
                <a:ea typeface="Inter"/>
              </a:rPr>
              <a:t>£3,000 tuition fee waiver for Year 1 + £1,000 per year in Years 2 &amp; 3 (subject to grades).</a:t>
            </a:r>
            <a:endParaRPr lang="en-GB" sz="2400" dirty="0">
              <a:solidFill>
                <a:srgbClr val="000000"/>
              </a:solidFill>
              <a:latin typeface="Overpass Medium" panose="020B0604020202020204" charset="0"/>
            </a:endParaRPr>
          </a:p>
          <a:p>
            <a:pPr marL="285750" lvl="1" indent="-285750">
              <a:lnSpc>
                <a:spcPct val="120000"/>
              </a:lnSpc>
              <a:spcBef>
                <a:spcPts val="1000"/>
              </a:spcBef>
            </a:pPr>
            <a:r>
              <a:rPr lang="en-GB" sz="2400" b="0" dirty="0">
                <a:solidFill>
                  <a:srgbClr val="000000"/>
                </a:solidFill>
                <a:latin typeface="Overpass Medium"/>
                <a:ea typeface="Verdana"/>
              </a:rPr>
              <a:t>Open to students from 22 countries, including UAE, Kenya, China, India, Canada &amp; more.</a:t>
            </a:r>
            <a:endParaRPr lang="en-GB" b="0" dirty="0"/>
          </a:p>
          <a:p>
            <a:pPr marL="285750" indent="-285750">
              <a:lnSpc>
                <a:spcPct val="120000"/>
              </a:lnSpc>
            </a:pPr>
            <a:r>
              <a:rPr lang="en-GB" sz="2400" dirty="0">
                <a:solidFill>
                  <a:srgbClr val="000000"/>
                </a:solidFill>
                <a:latin typeface="Overpass Medium"/>
                <a:ea typeface="Inter"/>
              </a:rPr>
              <a:t>Awarded based on academic excellence (AAB or ABB grades required).</a:t>
            </a:r>
            <a:endParaRPr lang="en-GB" sz="2400" dirty="0">
              <a:solidFill>
                <a:srgbClr val="000000"/>
              </a:solidFill>
              <a:latin typeface="Overpass Medium" panose="020B0604020202020204" charset="0"/>
            </a:endParaRPr>
          </a:p>
          <a:p>
            <a:pPr marL="285750" lvl="1" indent="-285750">
              <a:lnSpc>
                <a:spcPct val="120000"/>
              </a:lnSpc>
              <a:spcBef>
                <a:spcPts val="1000"/>
              </a:spcBef>
            </a:pPr>
            <a:r>
              <a:rPr lang="en-GB" sz="2400" b="0" dirty="0">
                <a:solidFill>
                  <a:srgbClr val="000000"/>
                </a:solidFill>
                <a:latin typeface="Overpass Medium"/>
                <a:ea typeface="Verdana"/>
              </a:rPr>
              <a:t>Available for September 2025 &amp; September 2026 entry only.</a:t>
            </a:r>
            <a:endParaRPr lang="en-GB" b="0" dirty="0"/>
          </a:p>
          <a:p>
            <a:pPr marL="285750" lvl="1" indent="-285750">
              <a:lnSpc>
                <a:spcPct val="120000"/>
              </a:lnSpc>
              <a:spcBef>
                <a:spcPts val="1000"/>
              </a:spcBef>
            </a:pPr>
            <a:r>
              <a:rPr lang="en-GB" sz="2400" b="0" dirty="0">
                <a:solidFill>
                  <a:srgbClr val="000000"/>
                </a:solidFill>
                <a:latin typeface="Overpass Medium"/>
                <a:ea typeface="Verdana"/>
              </a:rPr>
              <a:t>Latest deposit date: 31st July (year of entry).</a:t>
            </a:r>
            <a:endParaRPr lang="en-GB" b="0" dirty="0"/>
          </a:p>
          <a:p>
            <a:pPr marL="285750" lvl="1" indent="-285750">
              <a:lnSpc>
                <a:spcPct val="120000"/>
              </a:lnSpc>
              <a:spcBef>
                <a:spcPts val="1000"/>
              </a:spcBef>
            </a:pPr>
            <a:r>
              <a:rPr lang="en-GB" sz="2400" b="0" dirty="0">
                <a:solidFill>
                  <a:srgbClr val="000000"/>
                </a:solidFill>
                <a:latin typeface="Overpass Medium"/>
                <a:ea typeface="Verdana"/>
              </a:rPr>
              <a:t>Award cannot be used in conjunction with another scholarship (except by exception)</a:t>
            </a:r>
            <a:endParaRPr lang="en-GB" b="0" dirty="0"/>
          </a:p>
          <a:p>
            <a:pPr marL="285750" lvl="1" indent="-285750">
              <a:lnSpc>
                <a:spcPct val="120000"/>
              </a:lnSpc>
              <a:spcBef>
                <a:spcPts val="1000"/>
              </a:spcBef>
            </a:pPr>
            <a:r>
              <a:rPr lang="en-GB" sz="2400" b="0" dirty="0">
                <a:solidFill>
                  <a:srgbClr val="000000"/>
                </a:solidFill>
                <a:latin typeface="Overpass Medium"/>
                <a:ea typeface="Verdana"/>
              </a:rPr>
              <a:t>Excludes Medicine &amp; Pharmacy courses.</a:t>
            </a:r>
          </a:p>
          <a:p>
            <a:pPr marL="0" lvl="1" indent="0">
              <a:lnSpc>
                <a:spcPct val="120000"/>
              </a:lnSpc>
              <a:spcBef>
                <a:spcPts val="1000"/>
              </a:spcBef>
              <a:buNone/>
            </a:pPr>
            <a:endParaRPr lang="en-GB" sz="2400" b="0" dirty="0">
              <a:solidFill>
                <a:srgbClr val="000000"/>
              </a:solidFill>
              <a:latin typeface="Overpass Medium" panose="020B0604020202020204" charset="0"/>
            </a:endParaRPr>
          </a:p>
        </p:txBody>
      </p:sp>
      <p:sp>
        <p:nvSpPr>
          <p:cNvPr id="2" name="Title 1">
            <a:extLst>
              <a:ext uri="{FF2B5EF4-FFF2-40B4-BE49-F238E27FC236}">
                <a16:creationId xmlns:a16="http://schemas.microsoft.com/office/drawing/2014/main" id="{BBBE67B1-6710-3F02-31D6-B1F1C75B129F}"/>
              </a:ext>
            </a:extLst>
          </p:cNvPr>
          <p:cNvSpPr>
            <a:spLocks noGrp="1"/>
          </p:cNvSpPr>
          <p:nvPr>
            <p:ph type="title"/>
          </p:nvPr>
        </p:nvSpPr>
        <p:spPr>
          <a:xfrm>
            <a:off x="296702" y="548625"/>
            <a:ext cx="11136086" cy="875164"/>
          </a:xfrm>
        </p:spPr>
        <p:txBody>
          <a:bodyPr/>
          <a:lstStyle/>
          <a:p>
            <a:r>
              <a:rPr lang="en-GB" sz="3600" dirty="0">
                <a:latin typeface="Overpass Medium"/>
              </a:rPr>
              <a:t>U</a:t>
            </a:r>
            <a:r>
              <a:rPr lang="en-GB" sz="3600" dirty="0">
                <a:solidFill>
                  <a:srgbClr val="00050E"/>
                </a:solidFill>
                <a:latin typeface="Overpass Medium"/>
                <a:ea typeface="Verdana"/>
              </a:rPr>
              <a:t>ndergraduate Scholarship (UG) – Kent </a:t>
            </a:r>
            <a:br>
              <a:rPr lang="en-GB" sz="3600" dirty="0">
                <a:solidFill>
                  <a:srgbClr val="00050E"/>
                </a:solidFill>
                <a:latin typeface="Overpass Medium"/>
                <a:ea typeface="Verdana"/>
              </a:rPr>
            </a:br>
            <a:r>
              <a:rPr lang="en-GB" sz="3600" dirty="0">
                <a:solidFill>
                  <a:srgbClr val="00050E"/>
                </a:solidFill>
                <a:latin typeface="Overpass Medium"/>
                <a:ea typeface="Verdana"/>
              </a:rPr>
              <a:t>International Academic Excellence Award (KIAEA)</a:t>
            </a:r>
            <a:endParaRPr lang="en-US" sz="3600" dirty="0">
              <a:solidFill>
                <a:srgbClr val="00050E"/>
              </a:solidFill>
            </a:endParaRPr>
          </a:p>
        </p:txBody>
      </p:sp>
    </p:spTree>
    <p:extLst>
      <p:ext uri="{BB962C8B-B14F-4D97-AF65-F5344CB8AC3E}">
        <p14:creationId xmlns:p14="http://schemas.microsoft.com/office/powerpoint/2010/main" val="169307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36A72-A6A6-93A0-CC49-93A06DABBC58}"/>
              </a:ext>
            </a:extLst>
          </p:cNvPr>
          <p:cNvSpPr>
            <a:spLocks noGrp="1"/>
          </p:cNvSpPr>
          <p:nvPr>
            <p:ph idx="1"/>
          </p:nvPr>
        </p:nvSpPr>
        <p:spPr>
          <a:xfrm>
            <a:off x="671173" y="2349227"/>
            <a:ext cx="10095978" cy="4313675"/>
          </a:xfrm>
        </p:spPr>
        <p:txBody>
          <a:bodyPr vert="horz" lIns="91440" tIns="45720" rIns="91440" bIns="45720" rtlCol="0" anchor="t">
            <a:normAutofit/>
          </a:bodyPr>
          <a:lstStyle/>
          <a:p>
            <a:r>
              <a:rPr lang="en-GB" sz="2000" dirty="0">
                <a:solidFill>
                  <a:srgbClr val="00050E"/>
                </a:solidFill>
                <a:latin typeface="Overpass Medium"/>
                <a:ea typeface="Inter"/>
              </a:rPr>
              <a:t>£2,000 tuition fee discount per year for 2 years of study (subject to satisfactory academic progress). </a:t>
            </a:r>
            <a:endParaRPr lang="en-US" dirty="0">
              <a:solidFill>
                <a:srgbClr val="00050E"/>
              </a:solidFill>
            </a:endParaRPr>
          </a:p>
          <a:p>
            <a:r>
              <a:rPr lang="en-GB" sz="2000" dirty="0">
                <a:latin typeface="Overpass Medium"/>
                <a:ea typeface="Inter"/>
              </a:rPr>
              <a:t>The deadline for this scholarship is </a:t>
            </a:r>
            <a:r>
              <a:rPr lang="en-GB" sz="2000" b="1" dirty="0">
                <a:latin typeface="Overpass Medium"/>
                <a:ea typeface="Inter"/>
              </a:rPr>
              <a:t>31st July 2025</a:t>
            </a:r>
            <a:r>
              <a:rPr lang="en-GB" sz="2000" dirty="0">
                <a:latin typeface="Overpass Medium"/>
                <a:ea typeface="Inter"/>
              </a:rPr>
              <a:t>.</a:t>
            </a:r>
          </a:p>
          <a:p>
            <a:r>
              <a:rPr lang="en-GB" sz="2000" dirty="0">
                <a:solidFill>
                  <a:srgbClr val="00050E"/>
                </a:solidFill>
                <a:latin typeface="Overpass Medium"/>
                <a:ea typeface="Inter"/>
              </a:rPr>
              <a:t>Applicants must be self-funded and have completed, or be completing, a first Bachelor's degree, achieved with a first-class or equivalent</a:t>
            </a:r>
          </a:p>
          <a:p>
            <a:r>
              <a:rPr lang="en-GB" sz="2000" dirty="0">
                <a:solidFill>
                  <a:srgbClr val="00050E"/>
                </a:solidFill>
                <a:latin typeface="Overpass Medium"/>
                <a:ea typeface="Inter"/>
              </a:rPr>
              <a:t>Been made and accepted an offer of a place on the Law (Graduate Entry) LLB and </a:t>
            </a:r>
            <a:r>
              <a:rPr lang="en-GB" sz="2100" dirty="0">
                <a:solidFill>
                  <a:srgbClr val="00050E"/>
                </a:solidFill>
                <a:latin typeface="Overpass Medium"/>
                <a:ea typeface="Inter"/>
              </a:rPr>
              <a:t>submitted a scholarship application</a:t>
            </a:r>
            <a:r>
              <a:rPr lang="en-GB" sz="2000" dirty="0">
                <a:solidFill>
                  <a:srgbClr val="00050E"/>
                </a:solidFill>
                <a:latin typeface="Overpass Medium"/>
                <a:ea typeface="Inter"/>
              </a:rPr>
              <a:t> by the scholarship application deadline.</a:t>
            </a:r>
            <a:endParaRPr lang="en-GB" dirty="0"/>
          </a:p>
          <a:p>
            <a:r>
              <a:rPr lang="en-GB" sz="2000" dirty="0">
                <a:solidFill>
                  <a:srgbClr val="00050E"/>
                </a:solidFill>
                <a:latin typeface="Overpass Medium"/>
                <a:ea typeface="Inter"/>
              </a:rPr>
              <a:t>This award </a:t>
            </a:r>
            <a:r>
              <a:rPr lang="en-GB" sz="2000" b="1" dirty="0">
                <a:solidFill>
                  <a:srgbClr val="00050E"/>
                </a:solidFill>
                <a:latin typeface="Overpass Medium"/>
                <a:ea typeface="Inter"/>
              </a:rPr>
              <a:t>cannot </a:t>
            </a:r>
            <a:r>
              <a:rPr lang="en-GB" sz="2000" dirty="0">
                <a:solidFill>
                  <a:srgbClr val="00050E"/>
                </a:solidFill>
                <a:latin typeface="Overpass Medium"/>
                <a:ea typeface="Inter"/>
              </a:rPr>
              <a:t>be held in conjunction with other awards and scholarships offered by Kent Law School, and the award which provides the greater monetary value overall will be given only. Please contact the scholarships team (</a:t>
            </a:r>
            <a:r>
              <a:rPr lang="en-GB" sz="2000" dirty="0">
                <a:solidFill>
                  <a:srgbClr val="00050E"/>
                </a:solidFill>
                <a:latin typeface="Overpass Medium"/>
                <a:ea typeface="Inter"/>
                <a:hlinkClick r:id="rId3"/>
              </a:rPr>
              <a:t>scholarships@kent.ac.uk</a:t>
            </a:r>
            <a:r>
              <a:rPr lang="en-GB" sz="2000" dirty="0">
                <a:solidFill>
                  <a:srgbClr val="00050E"/>
                </a:solidFill>
                <a:latin typeface="Overpass Medium"/>
                <a:ea typeface="Inter"/>
              </a:rPr>
              <a:t>) if you would like more info about this. </a:t>
            </a:r>
          </a:p>
          <a:p>
            <a:r>
              <a:rPr lang="en-GB" sz="2000" dirty="0">
                <a:latin typeface="Overpass Medium"/>
                <a:ea typeface="Inter"/>
                <a:hlinkClick r:id="rId4"/>
              </a:rPr>
              <a:t>More information</a:t>
            </a:r>
            <a:endParaRPr lang="en-GB" sz="2000" dirty="0">
              <a:hlinkClick r:id="rId4"/>
            </a:endParaRPr>
          </a:p>
          <a:p>
            <a:endParaRPr lang="en-GB" sz="2000"/>
          </a:p>
        </p:txBody>
      </p:sp>
      <p:sp>
        <p:nvSpPr>
          <p:cNvPr id="2" name="Title 1">
            <a:extLst>
              <a:ext uri="{FF2B5EF4-FFF2-40B4-BE49-F238E27FC236}">
                <a16:creationId xmlns:a16="http://schemas.microsoft.com/office/drawing/2014/main" id="{BBBE67B1-6710-3F02-31D6-B1F1C75B129F}"/>
              </a:ext>
            </a:extLst>
          </p:cNvPr>
          <p:cNvSpPr>
            <a:spLocks noGrp="1"/>
          </p:cNvSpPr>
          <p:nvPr>
            <p:ph type="title"/>
          </p:nvPr>
        </p:nvSpPr>
        <p:spPr>
          <a:xfrm>
            <a:off x="671173" y="596385"/>
            <a:ext cx="9572284" cy="1382727"/>
          </a:xfrm>
        </p:spPr>
        <p:txBody>
          <a:bodyPr/>
          <a:lstStyle/>
          <a:p>
            <a:r>
              <a:rPr lang="en-GB">
                <a:latin typeface="Overpass Medium"/>
              </a:rPr>
              <a:t>Law (Graduate Entry) LLB International Scholarship</a:t>
            </a:r>
            <a:endParaRPr lang="en-US"/>
          </a:p>
        </p:txBody>
      </p:sp>
    </p:spTree>
    <p:extLst>
      <p:ext uri="{BB962C8B-B14F-4D97-AF65-F5344CB8AC3E}">
        <p14:creationId xmlns:p14="http://schemas.microsoft.com/office/powerpoint/2010/main" val="1112007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313D3-A437-A847-A286-E026334EC3D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4C4F60-2AF3-B9B8-9218-6E52E00A5F08}"/>
              </a:ext>
            </a:extLst>
          </p:cNvPr>
          <p:cNvSpPr>
            <a:spLocks noGrp="1"/>
          </p:cNvSpPr>
          <p:nvPr>
            <p:ph idx="1"/>
          </p:nvPr>
        </p:nvSpPr>
        <p:spPr>
          <a:xfrm>
            <a:off x="671173" y="2512203"/>
            <a:ext cx="10095978" cy="5349264"/>
          </a:xfrm>
        </p:spPr>
        <p:txBody>
          <a:bodyPr vert="horz" lIns="91440" tIns="45720" rIns="91440" bIns="45720" rtlCol="0" anchor="t">
            <a:noAutofit/>
          </a:bodyPr>
          <a:lstStyle/>
          <a:p>
            <a:endParaRPr lang="en-GB" dirty="0">
              <a:solidFill>
                <a:srgbClr val="101921"/>
              </a:solidFill>
              <a:latin typeface="Overpass"/>
              <a:ea typeface="Inter"/>
            </a:endParaRPr>
          </a:p>
          <a:p>
            <a:r>
              <a:rPr lang="en-GB" dirty="0">
                <a:solidFill>
                  <a:srgbClr val="101921"/>
                </a:solidFill>
                <a:latin typeface="Overpass"/>
                <a:ea typeface="Inter"/>
              </a:rPr>
              <a:t>£3,000 </a:t>
            </a:r>
            <a:r>
              <a:rPr lang="en-GB" b="0" dirty="0">
                <a:solidFill>
                  <a:srgbClr val="101921"/>
                </a:solidFill>
                <a:latin typeface="Overpass"/>
                <a:ea typeface="Inter"/>
              </a:rPr>
              <a:t>for </a:t>
            </a:r>
            <a:r>
              <a:rPr lang="en-GB" dirty="0">
                <a:solidFill>
                  <a:srgbClr val="101921"/>
                </a:solidFill>
                <a:latin typeface="Overpass"/>
                <a:ea typeface="Inter"/>
              </a:rPr>
              <a:t>Full Time Overseas students</a:t>
            </a:r>
            <a:endParaRPr lang="en-US" dirty="0">
              <a:solidFill>
                <a:srgbClr val="101921"/>
              </a:solidFill>
              <a:latin typeface="Overpass"/>
            </a:endParaRPr>
          </a:p>
          <a:p>
            <a:r>
              <a:rPr lang="en-GB" dirty="0">
                <a:solidFill>
                  <a:srgbClr val="101921"/>
                </a:solidFill>
                <a:latin typeface="Overpass"/>
                <a:ea typeface="Inter"/>
              </a:rPr>
              <a:t>Deadline:  </a:t>
            </a:r>
            <a:r>
              <a:rPr lang="en-GB" b="1" dirty="0">
                <a:solidFill>
                  <a:srgbClr val="101921"/>
                </a:solidFill>
                <a:latin typeface="Overpass"/>
                <a:ea typeface="Inter"/>
              </a:rPr>
              <a:t>16th July 2025, 23:59 BST</a:t>
            </a:r>
            <a:endParaRPr lang="en-GB" b="1" dirty="0">
              <a:latin typeface="Overpass"/>
              <a:ea typeface="Inter"/>
            </a:endParaRPr>
          </a:p>
          <a:p>
            <a:r>
              <a:rPr lang="en-GB" dirty="0">
                <a:solidFill>
                  <a:srgbClr val="101921"/>
                </a:solidFill>
                <a:latin typeface="Overpass"/>
                <a:ea typeface="Inter"/>
              </a:rPr>
              <a:t>Eligible candidates </a:t>
            </a:r>
            <a:r>
              <a:rPr lang="en-GB" b="0" dirty="0">
                <a:solidFill>
                  <a:srgbClr val="101921"/>
                </a:solidFill>
                <a:latin typeface="Overpass"/>
                <a:ea typeface="Inter"/>
              </a:rPr>
              <a:t>must be </a:t>
            </a:r>
            <a:r>
              <a:rPr lang="en-GB" dirty="0">
                <a:solidFill>
                  <a:srgbClr val="101921"/>
                </a:solidFill>
                <a:latin typeface="Overpass"/>
                <a:ea typeface="Inter"/>
              </a:rPr>
              <a:t>progressing directly from undergraduate </a:t>
            </a:r>
            <a:r>
              <a:rPr lang="en-GB" b="0" dirty="0">
                <a:solidFill>
                  <a:srgbClr val="101921"/>
                </a:solidFill>
                <a:latin typeface="Overpass"/>
                <a:ea typeface="Inter"/>
              </a:rPr>
              <a:t>to </a:t>
            </a:r>
            <a:r>
              <a:rPr lang="en-GB" dirty="0">
                <a:solidFill>
                  <a:srgbClr val="101921"/>
                </a:solidFill>
                <a:latin typeface="Overpass"/>
                <a:ea typeface="Inter"/>
              </a:rPr>
              <a:t>postgraduate study at Kent </a:t>
            </a:r>
            <a:r>
              <a:rPr lang="en-GB" b="0" dirty="0">
                <a:solidFill>
                  <a:srgbClr val="101921"/>
                </a:solidFill>
                <a:latin typeface="Overpass"/>
                <a:ea typeface="Inter"/>
              </a:rPr>
              <a:t>and </a:t>
            </a:r>
            <a:r>
              <a:rPr lang="en-GB" dirty="0">
                <a:solidFill>
                  <a:srgbClr val="101921"/>
                </a:solidFill>
                <a:latin typeface="Overpass"/>
                <a:ea typeface="Inter"/>
              </a:rPr>
              <a:t>due </a:t>
            </a:r>
            <a:r>
              <a:rPr lang="en-GB" b="0" dirty="0">
                <a:solidFill>
                  <a:srgbClr val="101921"/>
                </a:solidFill>
                <a:latin typeface="Overpass"/>
                <a:ea typeface="Inter"/>
              </a:rPr>
              <a:t>to </a:t>
            </a:r>
            <a:r>
              <a:rPr lang="en-GB" dirty="0">
                <a:solidFill>
                  <a:srgbClr val="101921"/>
                </a:solidFill>
                <a:latin typeface="Overpass"/>
                <a:ea typeface="Inter"/>
              </a:rPr>
              <a:t>start in September 2025</a:t>
            </a:r>
            <a:r>
              <a:rPr lang="en-GB" b="0" dirty="0">
                <a:solidFill>
                  <a:srgbClr val="101921"/>
                </a:solidFill>
                <a:latin typeface="Overpass"/>
                <a:ea typeface="Inter"/>
              </a:rPr>
              <a:t>.</a:t>
            </a:r>
            <a:r>
              <a:rPr lang="en-GB" dirty="0">
                <a:solidFill>
                  <a:srgbClr val="101921"/>
                </a:solidFill>
                <a:latin typeface="Overpass"/>
                <a:ea typeface="Inter"/>
              </a:rPr>
              <a:t> </a:t>
            </a:r>
            <a:endParaRPr lang="en-GB" b="0" dirty="0">
              <a:latin typeface="Overpass"/>
              <a:ea typeface="Inter"/>
            </a:endParaRPr>
          </a:p>
          <a:p>
            <a:pPr>
              <a:lnSpc>
                <a:spcPct val="70000"/>
              </a:lnSpc>
            </a:pPr>
            <a:r>
              <a:rPr lang="en-GB" dirty="0">
                <a:solidFill>
                  <a:srgbClr val="101921"/>
                </a:solidFill>
                <a:latin typeface="Overpass"/>
                <a:ea typeface="Inter"/>
              </a:rPr>
              <a:t>Have achieved at least a 2.1 in undergraduate programme.</a:t>
            </a:r>
            <a:endParaRPr lang="en-GB" dirty="0">
              <a:solidFill>
                <a:srgbClr val="00050E"/>
              </a:solidFill>
              <a:latin typeface="Overpass"/>
              <a:ea typeface="Inter"/>
            </a:endParaRPr>
          </a:p>
          <a:p>
            <a:pPr>
              <a:lnSpc>
                <a:spcPct val="70000"/>
              </a:lnSpc>
            </a:pPr>
            <a:r>
              <a:rPr lang="en-GB" dirty="0">
                <a:solidFill>
                  <a:srgbClr val="101921"/>
                </a:solidFill>
                <a:latin typeface="Overpass"/>
                <a:ea typeface="Inter"/>
              </a:rPr>
              <a:t>Have received an unconditional offer </a:t>
            </a:r>
            <a:r>
              <a:rPr lang="en-GB" b="0" dirty="0">
                <a:solidFill>
                  <a:srgbClr val="101921"/>
                </a:solidFill>
                <a:latin typeface="Overpass"/>
                <a:ea typeface="Inter"/>
              </a:rPr>
              <a:t>for a </a:t>
            </a:r>
            <a:r>
              <a:rPr lang="en-GB" dirty="0">
                <a:solidFill>
                  <a:srgbClr val="101921"/>
                </a:solidFill>
                <a:latin typeface="Overpass"/>
                <a:ea typeface="Inter"/>
              </a:rPr>
              <a:t>programme by the deadline</a:t>
            </a:r>
            <a:r>
              <a:rPr lang="en-GB" b="0" dirty="0">
                <a:solidFill>
                  <a:srgbClr val="101921"/>
                </a:solidFill>
                <a:latin typeface="Overpass"/>
                <a:ea typeface="Inter"/>
              </a:rPr>
              <a:t>.</a:t>
            </a:r>
            <a:endParaRPr lang="en-GB" b="0" dirty="0">
              <a:solidFill>
                <a:srgbClr val="101921"/>
              </a:solidFill>
              <a:latin typeface="Overpass"/>
            </a:endParaRPr>
          </a:p>
          <a:p>
            <a:pPr>
              <a:lnSpc>
                <a:spcPct val="70000"/>
              </a:lnSpc>
            </a:pPr>
            <a:r>
              <a:rPr lang="en-GB" dirty="0">
                <a:solidFill>
                  <a:srgbClr val="101921"/>
                </a:solidFill>
                <a:latin typeface="Overpass"/>
                <a:ea typeface="Inter"/>
              </a:rPr>
              <a:t>Postgraduate Taught or Research Master’s programmes are eligible</a:t>
            </a:r>
            <a:r>
              <a:rPr lang="en-GB" b="0" dirty="0">
                <a:solidFill>
                  <a:srgbClr val="101921"/>
                </a:solidFill>
                <a:latin typeface="Overpass"/>
                <a:ea typeface="Inter"/>
              </a:rPr>
              <a:t>.</a:t>
            </a:r>
            <a:endParaRPr lang="en-GB" b="0" dirty="0">
              <a:solidFill>
                <a:srgbClr val="101921"/>
              </a:solidFill>
              <a:latin typeface="Overpass"/>
            </a:endParaRPr>
          </a:p>
          <a:p>
            <a:r>
              <a:rPr lang="en-GB" dirty="0">
                <a:solidFill>
                  <a:srgbClr val="00050E"/>
                </a:solidFill>
                <a:latin typeface="Overpass Medium"/>
                <a:ea typeface="Inter"/>
                <a:hlinkClick r:id="rId3"/>
              </a:rPr>
              <a:t>More information</a:t>
            </a:r>
            <a:r>
              <a:rPr lang="en-GB" sz="1200" dirty="0">
                <a:solidFill>
                  <a:srgbClr val="00050E"/>
                </a:solidFill>
                <a:latin typeface="Overpass Medium"/>
                <a:ea typeface="Inter"/>
              </a:rPr>
              <a:t> </a:t>
            </a:r>
            <a:endParaRPr lang="en-GB" dirty="0"/>
          </a:p>
          <a:p>
            <a:pPr lvl="1">
              <a:buFont typeface="Calibri" panose="020B0604020202020204" pitchFamily="34" charset="0"/>
              <a:buChar char="-"/>
            </a:pPr>
            <a:endParaRPr lang="en-GB" sz="1900" b="0" dirty="0">
              <a:latin typeface="Overpass Medium"/>
              <a:ea typeface="Inter"/>
            </a:endParaRPr>
          </a:p>
          <a:p>
            <a:pPr lvl="1">
              <a:buFont typeface="Calibri" panose="020B0604020202020204" pitchFamily="34" charset="0"/>
              <a:buChar char="-"/>
            </a:pPr>
            <a:endParaRPr lang="en-GB" sz="1900" b="0" dirty="0">
              <a:latin typeface="Overpass Medium"/>
              <a:ea typeface="Inter"/>
            </a:endParaRPr>
          </a:p>
        </p:txBody>
      </p:sp>
      <p:sp>
        <p:nvSpPr>
          <p:cNvPr id="2" name="Title 1">
            <a:extLst>
              <a:ext uri="{FF2B5EF4-FFF2-40B4-BE49-F238E27FC236}">
                <a16:creationId xmlns:a16="http://schemas.microsoft.com/office/drawing/2014/main" id="{1EFF1423-AD22-44C5-8C24-2F912CE09B11}"/>
              </a:ext>
            </a:extLst>
          </p:cNvPr>
          <p:cNvSpPr>
            <a:spLocks noGrp="1"/>
          </p:cNvSpPr>
          <p:nvPr>
            <p:ph type="title"/>
          </p:nvPr>
        </p:nvSpPr>
        <p:spPr>
          <a:xfrm>
            <a:off x="671173" y="596386"/>
            <a:ext cx="9572284" cy="786366"/>
          </a:xfrm>
        </p:spPr>
        <p:txBody>
          <a:bodyPr/>
          <a:lstStyle/>
          <a:p>
            <a:r>
              <a:rPr lang="fi-FI" sz="4800" b="1" dirty="0" err="1">
                <a:solidFill>
                  <a:srgbClr val="00050E"/>
                </a:solidFill>
                <a:latin typeface="Overpass"/>
              </a:rPr>
              <a:t>The</a:t>
            </a:r>
            <a:r>
              <a:rPr lang="fi-FI" sz="4800" b="1" dirty="0">
                <a:solidFill>
                  <a:srgbClr val="00050E"/>
                </a:solidFill>
                <a:latin typeface="Overpass"/>
              </a:rPr>
              <a:t> “Ambition” </a:t>
            </a:r>
            <a:r>
              <a:rPr lang="fi-FI" sz="4800" b="1" dirty="0" err="1">
                <a:solidFill>
                  <a:srgbClr val="00050E"/>
                </a:solidFill>
                <a:latin typeface="Overpass"/>
              </a:rPr>
              <a:t>Scholarship</a:t>
            </a:r>
            <a:r>
              <a:rPr lang="fi-FI" sz="4800" b="1" dirty="0">
                <a:solidFill>
                  <a:srgbClr val="00050E"/>
                </a:solidFill>
                <a:latin typeface="Overpass"/>
              </a:rPr>
              <a:t> for 2025 </a:t>
            </a:r>
            <a:r>
              <a:rPr lang="fi-FI" sz="4800" b="1" dirty="0" err="1">
                <a:solidFill>
                  <a:srgbClr val="00050E"/>
                </a:solidFill>
                <a:latin typeface="Overpass"/>
              </a:rPr>
              <a:t>University</a:t>
            </a:r>
            <a:r>
              <a:rPr lang="fi-FI" sz="4800" b="1" dirty="0">
                <a:solidFill>
                  <a:srgbClr val="00050E"/>
                </a:solidFill>
                <a:latin typeface="Overpass"/>
              </a:rPr>
              <a:t> of Kent </a:t>
            </a:r>
            <a:r>
              <a:rPr lang="fi-FI" sz="4800" b="1" dirty="0" err="1">
                <a:solidFill>
                  <a:srgbClr val="00050E"/>
                </a:solidFill>
                <a:latin typeface="Overpass"/>
              </a:rPr>
              <a:t>graduates</a:t>
            </a:r>
            <a:endParaRPr lang="en-US" dirty="0" err="1"/>
          </a:p>
        </p:txBody>
      </p:sp>
    </p:spTree>
    <p:extLst>
      <p:ext uri="{BB962C8B-B14F-4D97-AF65-F5344CB8AC3E}">
        <p14:creationId xmlns:p14="http://schemas.microsoft.com/office/powerpoint/2010/main" val="3820746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FF904B97-B596-92F9-479A-2ECFA1C9C1EF}"/>
              </a:ext>
              <a:ext uri="{C183D7F6-B498-43B3-948B-1728B52AA6E4}">
                <adec:decorative xmlns:adec="http://schemas.microsoft.com/office/drawing/2017/decorative" val="1"/>
              </a:ext>
            </a:extLst>
          </p:cNvPr>
          <p:cNvSpPr/>
          <p:nvPr/>
        </p:nvSpPr>
        <p:spPr>
          <a:xfrm flipV="1">
            <a:off x="10666407" y="-701652"/>
            <a:ext cx="2690171" cy="2743618"/>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A38BFEE-B7C6-47C5-1980-FA92EB097886}"/>
              </a:ext>
              <a:ext uri="{C183D7F6-B498-43B3-948B-1728B52AA6E4}">
                <adec:decorative xmlns:adec="http://schemas.microsoft.com/office/drawing/2017/decorative" val="1"/>
              </a:ext>
            </a:extLst>
          </p:cNvPr>
          <p:cNvSpPr/>
          <p:nvPr/>
        </p:nvSpPr>
        <p:spPr>
          <a:xfrm>
            <a:off x="7866190" y="1286561"/>
            <a:ext cx="514478" cy="514478"/>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18FAE7-0CFB-0A5D-A711-AEB5011AD18E}"/>
              </a:ext>
              <a:ext uri="{C183D7F6-B498-43B3-948B-1728B52AA6E4}">
                <adec:decorative xmlns:adec="http://schemas.microsoft.com/office/drawing/2017/decorative" val="1"/>
              </a:ext>
            </a:extLst>
          </p:cNvPr>
          <p:cNvSpPr/>
          <p:nvPr/>
        </p:nvSpPr>
        <p:spPr>
          <a:xfrm>
            <a:off x="6684173" y="-4023"/>
            <a:ext cx="1182017" cy="1323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D7B9B3-FD47-D12D-3743-2B7786AACDFA}"/>
              </a:ext>
              <a:ext uri="{C183D7F6-B498-43B3-948B-1728B52AA6E4}">
                <adec:decorative xmlns:adec="http://schemas.microsoft.com/office/drawing/2017/decorative" val="1"/>
              </a:ext>
            </a:extLst>
          </p:cNvPr>
          <p:cNvSpPr/>
          <p:nvPr/>
        </p:nvSpPr>
        <p:spPr>
          <a:xfrm>
            <a:off x="7369661" y="6325588"/>
            <a:ext cx="1182017" cy="569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27671553-F31E-92E0-C54F-6D113AA1FE83}"/>
              </a:ext>
            </a:extLst>
          </p:cNvPr>
          <p:cNvSpPr txBox="1">
            <a:spLocks/>
          </p:cNvSpPr>
          <p:nvPr/>
        </p:nvSpPr>
        <p:spPr>
          <a:xfrm>
            <a:off x="437970" y="4269336"/>
            <a:ext cx="5390889" cy="9472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i="0" kern="1200">
                <a:solidFill>
                  <a:schemeClr val="tx1"/>
                </a:solidFill>
                <a:latin typeface="Overpass" pitchFamily="2" charset="77"/>
                <a:ea typeface="+mj-ea"/>
                <a:cs typeface="+mj-cs"/>
              </a:defRPr>
            </a:lvl1pPr>
          </a:lstStyle>
          <a:p>
            <a:r>
              <a:rPr lang="en-GB" sz="3600" dirty="0">
                <a:latin typeface="Overpass"/>
              </a:rPr>
              <a:t>Postgraduate Taught Scholarships</a:t>
            </a:r>
            <a:endParaRPr lang="en-US" dirty="0"/>
          </a:p>
        </p:txBody>
      </p:sp>
      <p:sp>
        <p:nvSpPr>
          <p:cNvPr id="10" name="Title 1">
            <a:extLst>
              <a:ext uri="{FF2B5EF4-FFF2-40B4-BE49-F238E27FC236}">
                <a16:creationId xmlns:a16="http://schemas.microsoft.com/office/drawing/2014/main" id="{50E0B827-633D-94CC-A808-2FDE3BE066E9}"/>
              </a:ext>
            </a:extLst>
          </p:cNvPr>
          <p:cNvSpPr txBox="1">
            <a:spLocks/>
          </p:cNvSpPr>
          <p:nvPr/>
        </p:nvSpPr>
        <p:spPr>
          <a:xfrm>
            <a:off x="438794" y="2724410"/>
            <a:ext cx="4369208" cy="119689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i="0" kern="1200">
                <a:solidFill>
                  <a:schemeClr val="tx1"/>
                </a:solidFill>
                <a:latin typeface="Overpass" pitchFamily="2" charset="77"/>
                <a:ea typeface="+mj-ea"/>
                <a:cs typeface="+mj-cs"/>
              </a:defRPr>
            </a:lvl1pPr>
          </a:lstStyle>
          <a:p>
            <a:r>
              <a:rPr lang="en-US" sz="5400">
                <a:latin typeface="Overpass"/>
              </a:rPr>
              <a:t>September 2025</a:t>
            </a:r>
            <a:endParaRPr lang="en-GB" sz="5400">
              <a:latin typeface="Overpass"/>
            </a:endParaRPr>
          </a:p>
        </p:txBody>
      </p:sp>
      <p:pic>
        <p:nvPicPr>
          <p:cNvPr id="14" name="Picture Placeholder 13" descr="A person with her hands on her chest&#10;&#10;AI-generated content may be incorrect.">
            <a:extLst>
              <a:ext uri="{FF2B5EF4-FFF2-40B4-BE49-F238E27FC236}">
                <a16:creationId xmlns:a16="http://schemas.microsoft.com/office/drawing/2014/main" id="{52FF6670-6694-2189-FB5F-4EED7B447FF8}"/>
              </a:ext>
            </a:extLst>
          </p:cNvPr>
          <p:cNvPicPr>
            <a:picLocks noGrp="1" noChangeAspect="1"/>
          </p:cNvPicPr>
          <p:nvPr>
            <p:ph type="pic" sz="quarter" idx="11"/>
          </p:nvPr>
        </p:nvPicPr>
        <p:blipFill>
          <a:blip r:embed="rId3"/>
          <a:srcRect l="11054" r="11054"/>
          <a:stretch/>
        </p:blipFill>
        <p:spPr/>
      </p:pic>
    </p:spTree>
    <p:extLst>
      <p:ext uri="{BB962C8B-B14F-4D97-AF65-F5344CB8AC3E}">
        <p14:creationId xmlns:p14="http://schemas.microsoft.com/office/powerpoint/2010/main" val="1422586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36A72-A6A6-93A0-CC49-93A06DABBC58}"/>
              </a:ext>
            </a:extLst>
          </p:cNvPr>
          <p:cNvSpPr>
            <a:spLocks noGrp="1"/>
          </p:cNvSpPr>
          <p:nvPr>
            <p:ph idx="1"/>
          </p:nvPr>
        </p:nvSpPr>
        <p:spPr>
          <a:xfrm>
            <a:off x="671173" y="2967128"/>
            <a:ext cx="10095978" cy="3892798"/>
          </a:xfrm>
        </p:spPr>
        <p:txBody>
          <a:bodyPr vert="horz" lIns="91440" tIns="45720" rIns="91440" bIns="45720" rtlCol="0" anchor="t">
            <a:normAutofit/>
          </a:bodyPr>
          <a:lstStyle/>
          <a:p>
            <a:r>
              <a:rPr lang="en-GB" sz="1600" b="0" dirty="0">
                <a:solidFill>
                  <a:srgbClr val="00050E"/>
                </a:solidFill>
                <a:latin typeface="Overpass Medium"/>
                <a:ea typeface="Inter"/>
              </a:rPr>
              <a:t>£2,500 </a:t>
            </a:r>
            <a:r>
              <a:rPr lang="en-GB" sz="1600" dirty="0">
                <a:solidFill>
                  <a:srgbClr val="00050E"/>
                </a:solidFill>
                <a:latin typeface="Overpass Medium"/>
                <a:ea typeface="Inter"/>
              </a:rPr>
              <a:t>tuition fee discount</a:t>
            </a:r>
            <a:endParaRPr lang="en-GB" sz="1600" b="0" dirty="0">
              <a:solidFill>
                <a:srgbClr val="00050E"/>
              </a:solidFill>
              <a:latin typeface="Overpass Medium"/>
              <a:ea typeface="Inter"/>
            </a:endParaRPr>
          </a:p>
          <a:p>
            <a:r>
              <a:rPr lang="en-GB" sz="1600" dirty="0">
                <a:latin typeface="Overpass Medium"/>
                <a:ea typeface="Inter"/>
              </a:rPr>
              <a:t>Deadline to apply: </a:t>
            </a:r>
            <a:r>
              <a:rPr lang="en-GB" sz="1600" dirty="0">
                <a:solidFill>
                  <a:srgbClr val="000000"/>
                </a:solidFill>
                <a:latin typeface="Overpass Medium"/>
                <a:ea typeface="Inter"/>
              </a:rPr>
              <a:t>31st July 2025, 23:59 BST </a:t>
            </a:r>
            <a:endParaRPr lang="en-GB" sz="1600" dirty="0">
              <a:latin typeface="Overpass Medium"/>
              <a:ea typeface="Inter"/>
            </a:endParaRPr>
          </a:p>
          <a:p>
            <a:r>
              <a:rPr lang="en-GB" sz="1600" b="0" dirty="0">
                <a:latin typeface="Overpass Medium"/>
                <a:ea typeface="Inter"/>
              </a:rPr>
              <a:t>For overseas students from any country which receives Official Development Assistance (ODA) from the OECD</a:t>
            </a:r>
            <a:r>
              <a:rPr lang="en-GB" sz="1600" dirty="0">
                <a:latin typeface="Overpass Medium"/>
                <a:ea typeface="Inter"/>
              </a:rPr>
              <a:t>. A full list of countries can be found on the OECD website, which can be found on our scholarships page. </a:t>
            </a:r>
            <a:endParaRPr lang="en-GB" sz="1600" b="0" dirty="0">
              <a:latin typeface="Overpass Medium"/>
              <a:ea typeface="Inter"/>
            </a:endParaRPr>
          </a:p>
          <a:p>
            <a:r>
              <a:rPr lang="en-GB" sz="1600" dirty="0">
                <a:latin typeface="Overpass Medium"/>
                <a:ea typeface="Inter"/>
              </a:rPr>
              <a:t>Must have applied for the taught Kent LLM at the Canterbury Campus of the University of Kent for September 2025 entry</a:t>
            </a:r>
          </a:p>
          <a:p>
            <a:r>
              <a:rPr lang="en-GB" sz="1600" dirty="0">
                <a:latin typeface="Overpass Medium"/>
                <a:ea typeface="Inter"/>
              </a:rPr>
              <a:t>To have accepted an offer of a place on the taught LLM by the scholarship application deadline</a:t>
            </a:r>
          </a:p>
          <a:p>
            <a:r>
              <a:rPr lang="en-GB" sz="1600" b="0" dirty="0">
                <a:latin typeface="Overpass Medium"/>
                <a:ea typeface="Inter"/>
              </a:rPr>
              <a:t>Eligibility for the award will be assessed after an application has been submitted</a:t>
            </a:r>
            <a:r>
              <a:rPr lang="en-GB" sz="1600" dirty="0">
                <a:latin typeface="Overpass Medium"/>
                <a:ea typeface="Inter"/>
              </a:rPr>
              <a:t> via our Kent Application portal. </a:t>
            </a:r>
            <a:endParaRPr lang="en-GB" sz="1600" b="0" dirty="0">
              <a:latin typeface="Overpass Medium"/>
              <a:ea typeface="Inter"/>
            </a:endParaRPr>
          </a:p>
          <a:p>
            <a:r>
              <a:rPr lang="en-GB" sz="1600" dirty="0">
                <a:solidFill>
                  <a:srgbClr val="000000"/>
                </a:solidFill>
                <a:latin typeface="Overpass Medium"/>
                <a:ea typeface="Inter"/>
                <a:hlinkClick r:id="rId3"/>
              </a:rPr>
              <a:t>Further information</a:t>
            </a:r>
            <a:endParaRPr lang="en-GB" sz="1600" dirty="0">
              <a:solidFill>
                <a:srgbClr val="000000"/>
              </a:solidFill>
              <a:latin typeface="Overpass Medium"/>
              <a:hlinkClick r:id="rId3"/>
            </a:endParaRPr>
          </a:p>
          <a:p>
            <a:endParaRPr lang="en-GB" sz="1600" dirty="0">
              <a:solidFill>
                <a:srgbClr val="000000"/>
              </a:solidFill>
              <a:latin typeface="Overpass Medium"/>
            </a:endParaRPr>
          </a:p>
          <a:p>
            <a:endParaRPr lang="en-GB" sz="1600" dirty="0"/>
          </a:p>
          <a:p>
            <a:endParaRPr lang="en-GB" sz="1600" dirty="0"/>
          </a:p>
        </p:txBody>
      </p:sp>
      <p:sp>
        <p:nvSpPr>
          <p:cNvPr id="2" name="Title 1">
            <a:extLst>
              <a:ext uri="{FF2B5EF4-FFF2-40B4-BE49-F238E27FC236}">
                <a16:creationId xmlns:a16="http://schemas.microsoft.com/office/drawing/2014/main" id="{BBBE67B1-6710-3F02-31D6-B1F1C75B129F}"/>
              </a:ext>
            </a:extLst>
          </p:cNvPr>
          <p:cNvSpPr>
            <a:spLocks noGrp="1"/>
          </p:cNvSpPr>
          <p:nvPr>
            <p:ph type="title"/>
          </p:nvPr>
        </p:nvSpPr>
        <p:spPr>
          <a:xfrm>
            <a:off x="671173" y="231950"/>
            <a:ext cx="9800884" cy="1382727"/>
          </a:xfrm>
        </p:spPr>
        <p:txBody>
          <a:bodyPr/>
          <a:lstStyle/>
          <a:p>
            <a:r>
              <a:rPr lang="en-GB" b="1" dirty="0">
                <a:solidFill>
                  <a:srgbClr val="101921"/>
                </a:solidFill>
                <a:latin typeface="Overpass"/>
              </a:rPr>
              <a:t>Kent Law School LLM Global Welcome Scholarship (Canterbury), September 2025 entry</a:t>
            </a:r>
            <a:endParaRPr lang="en-US" dirty="0"/>
          </a:p>
          <a:p>
            <a:endParaRPr lang="en-GB" dirty="0">
              <a:latin typeface="Overpass Medium"/>
            </a:endParaRPr>
          </a:p>
        </p:txBody>
      </p:sp>
    </p:spTree>
    <p:extLst>
      <p:ext uri="{BB962C8B-B14F-4D97-AF65-F5344CB8AC3E}">
        <p14:creationId xmlns:p14="http://schemas.microsoft.com/office/powerpoint/2010/main" val="3402093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67B1-6710-3F02-31D6-B1F1C75B129F}"/>
              </a:ext>
            </a:extLst>
          </p:cNvPr>
          <p:cNvSpPr>
            <a:spLocks noGrp="1"/>
          </p:cNvSpPr>
          <p:nvPr>
            <p:ph type="title"/>
          </p:nvPr>
        </p:nvSpPr>
        <p:spPr>
          <a:xfrm>
            <a:off x="693260" y="331342"/>
            <a:ext cx="9800884" cy="1382727"/>
          </a:xfrm>
        </p:spPr>
        <p:txBody>
          <a:bodyPr/>
          <a:lstStyle/>
          <a:p>
            <a:r>
              <a:rPr lang="en-GB" b="1" dirty="0">
                <a:solidFill>
                  <a:srgbClr val="101921"/>
                </a:solidFill>
                <a:latin typeface="Overpass"/>
              </a:rPr>
              <a:t>Kent Law School LLM Solicitors’ Practice Scholarship (Canterbury), September 2025 entry</a:t>
            </a:r>
            <a:endParaRPr lang="en-US" dirty="0"/>
          </a:p>
          <a:p>
            <a:endParaRPr lang="en-GB" dirty="0"/>
          </a:p>
        </p:txBody>
      </p:sp>
      <p:sp>
        <p:nvSpPr>
          <p:cNvPr id="5" name="Content Placeholder 4">
            <a:extLst>
              <a:ext uri="{FF2B5EF4-FFF2-40B4-BE49-F238E27FC236}">
                <a16:creationId xmlns:a16="http://schemas.microsoft.com/office/drawing/2014/main" id="{A66E69D6-542C-5BEB-17C5-BDD0264B2D52}"/>
              </a:ext>
            </a:extLst>
          </p:cNvPr>
          <p:cNvSpPr>
            <a:spLocks noGrp="1"/>
          </p:cNvSpPr>
          <p:nvPr>
            <p:ph idx="1"/>
          </p:nvPr>
        </p:nvSpPr>
        <p:spPr>
          <a:xfrm>
            <a:off x="693260" y="3083460"/>
            <a:ext cx="10095978" cy="4313675"/>
          </a:xfrm>
        </p:spPr>
        <p:txBody>
          <a:bodyPr vert="horz" lIns="91440" tIns="45720" rIns="91440" bIns="45720" rtlCol="0" anchor="t">
            <a:normAutofit/>
          </a:bodyPr>
          <a:lstStyle/>
          <a:p>
            <a:r>
              <a:rPr lang="en-GB" sz="1400" dirty="0">
                <a:latin typeface="Overpass Medium"/>
                <a:ea typeface="Inter"/>
              </a:rPr>
              <a:t>£3,000 tuition fee discount </a:t>
            </a:r>
          </a:p>
          <a:p>
            <a:r>
              <a:rPr lang="en-GB" sz="1400" b="1" dirty="0">
                <a:latin typeface="Overpass Medium"/>
                <a:ea typeface="Inter"/>
              </a:rPr>
              <a:t>Deadline:</a:t>
            </a:r>
            <a:r>
              <a:rPr lang="en-GB" sz="1400" dirty="0">
                <a:latin typeface="Overpass Medium"/>
                <a:ea typeface="Inter"/>
              </a:rPr>
              <a:t> </a:t>
            </a:r>
            <a:r>
              <a:rPr lang="en-GB" sz="1400" b="1" dirty="0">
                <a:latin typeface="Overpass Medium"/>
                <a:ea typeface="Inter"/>
              </a:rPr>
              <a:t>1st July 2025, 23:59 BST</a:t>
            </a:r>
          </a:p>
          <a:p>
            <a:r>
              <a:rPr lang="en-GB" sz="1400" dirty="0">
                <a:latin typeface="Overpass Medium"/>
                <a:ea typeface="Inter"/>
              </a:rPr>
              <a:t>For overseas students from any country which receives Official Development Assistance (ODA) from the OECD. A full list of countries can be found on the OECD website, which can be found on our scholarships page. </a:t>
            </a:r>
          </a:p>
          <a:p>
            <a:r>
              <a:rPr lang="en-GB" sz="1400" dirty="0">
                <a:latin typeface="Overpass Medium"/>
                <a:ea typeface="Inter"/>
              </a:rPr>
              <a:t>Have applied for the taught Kent LLM in Solicitors’ Practice at the Canterbury Campus of the University of Kent for entry in September 2025</a:t>
            </a:r>
          </a:p>
          <a:p>
            <a:r>
              <a:rPr lang="en-GB" sz="1400" dirty="0">
                <a:latin typeface="Overpass Medium"/>
                <a:ea typeface="Inter"/>
              </a:rPr>
              <a:t>Have received an offer of a place on the taught LLM  in Solicitors’ Practice by the scholarship application deadline.</a:t>
            </a:r>
          </a:p>
          <a:p>
            <a:r>
              <a:rPr lang="en-GB" sz="1400" b="1" dirty="0">
                <a:latin typeface="Overpass Medium"/>
                <a:ea typeface="Inter"/>
              </a:rPr>
              <a:t>Submit a scholarship application</a:t>
            </a:r>
            <a:r>
              <a:rPr lang="en-GB" sz="1400" dirty="0">
                <a:latin typeface="Overpass Medium"/>
                <a:ea typeface="Inter"/>
              </a:rPr>
              <a:t> before the deadline.</a:t>
            </a:r>
            <a:endParaRPr lang="en-GB" sz="1400" dirty="0"/>
          </a:p>
          <a:p>
            <a:r>
              <a:rPr lang="en-GB" sz="1400" dirty="0">
                <a:latin typeface="Overpass Medium"/>
                <a:ea typeface="Inter"/>
              </a:rPr>
              <a:t>Must meet </a:t>
            </a:r>
            <a:r>
              <a:rPr lang="en-GB" sz="1400" b="1" dirty="0">
                <a:latin typeface="Overpass Medium"/>
                <a:ea typeface="Inter"/>
              </a:rPr>
              <a:t>academic conditions of entry</a:t>
            </a:r>
            <a:r>
              <a:rPr lang="en-GB" sz="1400" dirty="0">
                <a:latin typeface="Overpass Medium"/>
                <a:ea typeface="Inter"/>
              </a:rPr>
              <a:t> to receive the award and </a:t>
            </a:r>
            <a:r>
              <a:rPr lang="en-GB" sz="1400" b="1" dirty="0">
                <a:latin typeface="Overpass Medium"/>
                <a:ea typeface="Inter"/>
              </a:rPr>
              <a:t>Kent graduates</a:t>
            </a:r>
            <a:r>
              <a:rPr lang="en-GB" sz="1400" dirty="0">
                <a:latin typeface="Overpass Medium"/>
                <a:ea typeface="Inter"/>
              </a:rPr>
              <a:t> are eligible if criteria are met.</a:t>
            </a:r>
            <a:endParaRPr lang="en-GB" sz="1400" dirty="0"/>
          </a:p>
          <a:p>
            <a:r>
              <a:rPr lang="en-US" sz="1400" dirty="0">
                <a:latin typeface="Overpass Medium"/>
                <a:ea typeface="Inter"/>
                <a:hlinkClick r:id="rId3"/>
              </a:rPr>
              <a:t>For more information</a:t>
            </a:r>
            <a:r>
              <a:rPr lang="en-US" sz="1400" dirty="0">
                <a:latin typeface="Overpass Medium"/>
                <a:ea typeface="Inter"/>
              </a:rPr>
              <a:t> </a:t>
            </a:r>
            <a:endParaRPr lang="en-US" sz="1400" dirty="0"/>
          </a:p>
        </p:txBody>
      </p:sp>
    </p:spTree>
    <p:extLst>
      <p:ext uri="{BB962C8B-B14F-4D97-AF65-F5344CB8AC3E}">
        <p14:creationId xmlns:p14="http://schemas.microsoft.com/office/powerpoint/2010/main" val="143356283"/>
      </p:ext>
    </p:extLst>
  </p:cSld>
  <p:clrMapOvr>
    <a:masterClrMapping/>
  </p:clrMapOvr>
</p:sld>
</file>

<file path=ppt/theme/theme1.xml><?xml version="1.0" encoding="utf-8"?>
<a:theme xmlns:a="http://schemas.openxmlformats.org/drawingml/2006/main" name="Purpl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6152A61-6228-3440-8B72-D3D316DE81F5}"/>
    </a:ext>
  </a:extLst>
</a:theme>
</file>

<file path=ppt/theme/theme2.xml><?xml version="1.0" encoding="utf-8"?>
<a:theme xmlns:a="http://schemas.openxmlformats.org/drawingml/2006/main" name="Blu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7E211ECC-1833-7F4A-8251-8C3FFE68B2AB}"/>
    </a:ext>
  </a:extLst>
</a:theme>
</file>

<file path=ppt/theme/theme3.xml><?xml version="1.0" encoding="utf-8"?>
<a:theme xmlns:a="http://schemas.openxmlformats.org/drawingml/2006/main" name="Green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B5919466-AA53-F84D-95DE-A44E0F5D1BFD}"/>
    </a:ext>
  </a:extLst>
</a:theme>
</file>

<file path=ppt/theme/theme4.xml><?xml version="1.0" encoding="utf-8"?>
<a:theme xmlns:a="http://schemas.openxmlformats.org/drawingml/2006/main" name="Pink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A73B16A2-4F09-5847-8FAE-4DAA33944566}"/>
    </a:ext>
  </a:extLst>
</a:theme>
</file>

<file path=ppt/theme/theme5.xml><?xml version="1.0" encoding="utf-8"?>
<a:theme xmlns:a="http://schemas.openxmlformats.org/drawingml/2006/main" name="Orange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895D1A4-F719-6F4E-B4B7-F882D3ED96B9}"/>
    </a:ext>
  </a:extLst>
</a:theme>
</file>

<file path=ppt/theme/theme6.xml><?xml version="1.0" encoding="utf-8"?>
<a:theme xmlns:a="http://schemas.openxmlformats.org/drawingml/2006/main" name="Red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675C3A3-B5E7-9940-9188-078FE943920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4dd598c-da33-48f7-9188-5c48b205f2cc" xsi:nil="true"/>
    <lcf76f155ced4ddcb4097134ff3c332f xmlns="3d462351-c8a2-4e2c-9a2d-747656131647">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ACE8C084E73FE4B8E58F26F3885A020" ma:contentTypeVersion="21" ma:contentTypeDescription="Create a new document." ma:contentTypeScope="" ma:versionID="fdddc1eea2b0814357aedc4ccd2e7156">
  <xsd:schema xmlns:xsd="http://www.w3.org/2001/XMLSchema" xmlns:xs="http://www.w3.org/2001/XMLSchema" xmlns:p="http://schemas.microsoft.com/office/2006/metadata/properties" xmlns:ns1="http://schemas.microsoft.com/sharepoint/v3" xmlns:ns2="3d462351-c8a2-4e2c-9a2d-747656131647" xmlns:ns3="d4dd598c-da33-48f7-9188-5c48b205f2cc" targetNamespace="http://schemas.microsoft.com/office/2006/metadata/properties" ma:root="true" ma:fieldsID="100a5cf70d9b1fce616382c28d0eb048" ns1:_="" ns2:_="" ns3:_="">
    <xsd:import namespace="http://schemas.microsoft.com/sharepoint/v3"/>
    <xsd:import namespace="3d462351-c8a2-4e2c-9a2d-747656131647"/>
    <xsd:import namespace="d4dd598c-da33-48f7-9188-5c48b205f2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462351-c8a2-4e2c-9a2d-7476561316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747f01-5c16-45b4-bdfc-3b3d1285474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dd598c-da33-48f7-9188-5c48b205f2c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26e996d-3602-454c-aa98-bf7d3435142a}" ma:internalName="TaxCatchAll" ma:showField="CatchAllData" ma:web="d4dd598c-da33-48f7-9188-5c48b205f2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730465-B6B7-4351-97E0-0BA8D650EB36}">
  <ds:schemaRefs>
    <ds:schemaRef ds:uri="3d462351-c8a2-4e2c-9a2d-747656131647"/>
    <ds:schemaRef ds:uri="d4dd598c-da33-48f7-9188-5c48b205f2cc"/>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1C53C3EF-67CA-4DD1-A0EB-945AFAB1C684}">
  <ds:schemaRefs>
    <ds:schemaRef ds:uri="http://schemas.microsoft.com/sharepoint/v3/contenttype/forms"/>
  </ds:schemaRefs>
</ds:datastoreItem>
</file>

<file path=customXml/itemProps3.xml><?xml version="1.0" encoding="utf-8"?>
<ds:datastoreItem xmlns:ds="http://schemas.openxmlformats.org/officeDocument/2006/customXml" ds:itemID="{47A256C4-6ED4-4851-AEA3-54BB0E14D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d462351-c8a2-4e2c-9a2d-747656131647"/>
    <ds:schemaRef ds:uri="d4dd598c-da33-48f7-9188-5c48b205f2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1a9fa56-3f32-449a-a721-3e3f49aa5e9a}" enabled="0" method="" siteId="{51a9fa56-3f32-449a-a721-3e3f49aa5e9a}" removed="1"/>
</clbl:labelList>
</file>

<file path=docProps/app.xml><?xml version="1.0" encoding="utf-8"?>
<Properties xmlns="http://schemas.openxmlformats.org/officeDocument/2006/extended-properties" xmlns:vt="http://schemas.openxmlformats.org/officeDocument/2006/docPropsVTypes">
  <Template>Purple Set </Template>
  <TotalTime>0</TotalTime>
  <Words>1044</Words>
  <Application>Microsoft Office PowerPoint</Application>
  <PresentationFormat>Widescreen</PresentationFormat>
  <Paragraphs>107</Paragraphs>
  <Slides>15</Slides>
  <Notes>9</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15</vt:i4>
      </vt:variant>
    </vt:vector>
  </HeadingPairs>
  <TitlesOfParts>
    <vt:vector size="29" baseType="lpstr">
      <vt:lpstr>Overpass Medium</vt:lpstr>
      <vt:lpstr>Courier New</vt:lpstr>
      <vt:lpstr>Overpass SemiBold</vt:lpstr>
      <vt:lpstr>Arial</vt:lpstr>
      <vt:lpstr>Calibri</vt:lpstr>
      <vt:lpstr>Inter</vt:lpstr>
      <vt:lpstr>Overpass</vt:lpstr>
      <vt:lpstr>Verdana</vt:lpstr>
      <vt:lpstr>Purple Set </vt:lpstr>
      <vt:lpstr>Blue Set </vt:lpstr>
      <vt:lpstr>Green Set </vt:lpstr>
      <vt:lpstr>Pink Set </vt:lpstr>
      <vt:lpstr>Orange Set</vt:lpstr>
      <vt:lpstr>Red Set</vt:lpstr>
      <vt:lpstr>Agent webinars Scholarships 2025</vt:lpstr>
      <vt:lpstr>Content</vt:lpstr>
      <vt:lpstr>Undergraduate Scholarships</vt:lpstr>
      <vt:lpstr>Undergraduate Scholarship (UG) – Kent  International Academic Excellence Award (KIAEA)</vt:lpstr>
      <vt:lpstr>Law (Graduate Entry) LLB International Scholarship</vt:lpstr>
      <vt:lpstr>The “Ambition” Scholarship for 2025 University of Kent graduates</vt:lpstr>
      <vt:lpstr>PowerPoint Presentation</vt:lpstr>
      <vt:lpstr>Kent Law School LLM Global Welcome Scholarship (Canterbury), September 2025 entry </vt:lpstr>
      <vt:lpstr>Kent Law School LLM Solicitors’ Practice Scholarship (Canterbury), September 2025 entry </vt:lpstr>
      <vt:lpstr>Thailand Second LLM Scholarship - Law (Canterbury), September 2025 Entry  </vt:lpstr>
      <vt:lpstr>Postgraduate Scholarships (PGT) – Kent Future Students Scholarships (KFSS)</vt:lpstr>
      <vt:lpstr>PowerPoint Presentation</vt:lpstr>
      <vt:lpstr>Thai Agent Scholarship </vt:lpstr>
      <vt:lpstr>Kent Business School PGT Bursary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Seawright</dc:creator>
  <cp:lastModifiedBy>Lauren Hurst</cp:lastModifiedBy>
  <cp:revision>503</cp:revision>
  <dcterms:created xsi:type="dcterms:W3CDTF">2022-08-26T15:47:55Z</dcterms:created>
  <dcterms:modified xsi:type="dcterms:W3CDTF">2025-06-18T16:05:54Z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0x0101000ACE8C084E73FE4B8E58F26F3885A020</vt:lpwstr>
  </property>
  <property fmtid="{D5CDD505-2E9C-101B-9397-08002B2CF9AE}" pid="3" name="MediaServiceImageTags">
    <vt:lpwstr/>
  </property>
</Properties>
</file>